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5" r:id="rId4"/>
    <p:sldId id="260" r:id="rId5"/>
    <p:sldId id="266" r:id="rId6"/>
    <p:sldId id="261" r:id="rId7"/>
    <p:sldId id="262" r:id="rId8"/>
    <p:sldId id="263" r:id="rId9"/>
    <p:sldId id="264" r:id="rId10"/>
    <p:sldId id="268" r:id="rId11"/>
    <p:sldId id="267" r:id="rId12"/>
    <p:sldId id="269" r:id="rId13"/>
    <p:sldId id="270" r:id="rId14"/>
    <p:sldId id="271" r:id="rId15"/>
    <p:sldId id="272" r:id="rId16"/>
    <p:sldId id="273" r:id="rId17"/>
    <p:sldId id="274" r:id="rId18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8" d="100"/>
          <a:sy n="98" d="100"/>
        </p:scale>
        <p:origin x="103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BBDF518-6C30-3728-E341-14F9205276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Підзаголовок 2">
            <a:extLst>
              <a:ext uri="{FF2B5EF4-FFF2-40B4-BE49-F238E27FC236}">
                <a16:creationId xmlns:a16="http://schemas.microsoft.com/office/drawing/2014/main" id="{471173D4-6AC5-3DEF-8879-C1C0A1ED7D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/>
              <a:t>Клацніть, щоб редагувати стиль зразка підзаголовка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E2156B9D-27FD-DEB4-C105-2CE8D19E7A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C77A5-D254-4302-BFCA-9F9775BD215B}" type="datetimeFigureOut">
              <a:rPr lang="uk-UA" smtClean="0"/>
              <a:t>15.07.2025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D837DA66-8C57-8B21-921F-4628214FFA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49A2C518-A2D0-14E5-D630-80748B2D99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70ADA-CB0C-4253-894A-79E94E014A12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422030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4E6C7F-23F0-6D27-102A-EC680C286B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B9887B67-5787-314A-2F66-DE938C0106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62122541-3EDA-B659-54B8-64F7121FC0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C77A5-D254-4302-BFCA-9F9775BD215B}" type="datetimeFigureOut">
              <a:rPr lang="uk-UA" smtClean="0"/>
              <a:t>15.07.2025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92B85752-2723-CCD2-ACCC-ABAD8DC353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919109AF-5F29-2B05-A7A6-89E6887686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70ADA-CB0C-4253-894A-79E94E014A12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798520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356E549-D414-CB32-7E18-B9970BBF5E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8502D05B-0484-5AEE-A35B-E6DEEF1747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E5AC835C-6990-256D-4980-AA8BE46B77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C77A5-D254-4302-BFCA-9F9775BD215B}" type="datetimeFigureOut">
              <a:rPr lang="uk-UA" smtClean="0"/>
              <a:t>15.07.2025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28C75F87-3F95-A164-17AE-3F1626EDEA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C6CA9946-850D-0598-C336-BA4D2585F5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70ADA-CB0C-4253-894A-79E94E014A12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759271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8931DD1-E1FE-7659-971A-8E19D8DF14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3BE87188-B4FD-0746-71F7-32C5C5BCD6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E81270A0-2868-8218-A06F-486E8EE9B9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87360104-B754-76EA-4BAA-58FB0C4FAA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C77A5-D254-4302-BFCA-9F9775BD215B}" type="datetimeFigureOut">
              <a:rPr lang="uk-UA" smtClean="0"/>
              <a:t>15.07.2025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73FE8A58-D5CF-BC2E-785C-252AD89B7F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F456428E-5A63-787C-FA3B-0EF02E5DB9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70ADA-CB0C-4253-894A-79E94E014A12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003981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1207879-8769-9505-D956-F53B03FA51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1FD8D8D2-E720-EF08-5DCC-2975E80CDD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0A514A14-33D3-E02F-8E20-D489AA9880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тексту 4">
            <a:extLst>
              <a:ext uri="{FF2B5EF4-FFF2-40B4-BE49-F238E27FC236}">
                <a16:creationId xmlns:a16="http://schemas.microsoft.com/office/drawing/2014/main" id="{1E05DE6F-F538-AEB7-70C3-1DA2713FE9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Місце для вмісту 5">
            <a:extLst>
              <a:ext uri="{FF2B5EF4-FFF2-40B4-BE49-F238E27FC236}">
                <a16:creationId xmlns:a16="http://schemas.microsoft.com/office/drawing/2014/main" id="{9C3D4F1D-CFEB-C768-34E7-1472EDE90D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7" name="Місце для дати 6">
            <a:extLst>
              <a:ext uri="{FF2B5EF4-FFF2-40B4-BE49-F238E27FC236}">
                <a16:creationId xmlns:a16="http://schemas.microsoft.com/office/drawing/2014/main" id="{91D4E225-2B77-025A-E173-BDFD2AEA42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C77A5-D254-4302-BFCA-9F9775BD215B}" type="datetimeFigureOut">
              <a:rPr lang="uk-UA" smtClean="0"/>
              <a:t>15.07.2025</a:t>
            </a:fld>
            <a:endParaRPr lang="uk-UA"/>
          </a:p>
        </p:txBody>
      </p:sp>
      <p:sp>
        <p:nvSpPr>
          <p:cNvPr id="8" name="Місце для нижнього колонтитула 7">
            <a:extLst>
              <a:ext uri="{FF2B5EF4-FFF2-40B4-BE49-F238E27FC236}">
                <a16:creationId xmlns:a16="http://schemas.microsoft.com/office/drawing/2014/main" id="{05F0DA91-E71C-A84D-67C5-907BC036F6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>
            <a:extLst>
              <a:ext uri="{FF2B5EF4-FFF2-40B4-BE49-F238E27FC236}">
                <a16:creationId xmlns:a16="http://schemas.microsoft.com/office/drawing/2014/main" id="{901F5F2B-7BB9-AD5C-18EA-9231E26252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70ADA-CB0C-4253-894A-79E94E014A12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039217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B793B3C-EACD-E3DE-6073-73D7548288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дати 2">
            <a:extLst>
              <a:ext uri="{FF2B5EF4-FFF2-40B4-BE49-F238E27FC236}">
                <a16:creationId xmlns:a16="http://schemas.microsoft.com/office/drawing/2014/main" id="{675EC0E1-A0BB-7841-2732-9FFA3276EF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C77A5-D254-4302-BFCA-9F9775BD215B}" type="datetimeFigureOut">
              <a:rPr lang="uk-UA" smtClean="0"/>
              <a:t>15.07.2025</a:t>
            </a:fld>
            <a:endParaRPr lang="uk-UA"/>
          </a:p>
        </p:txBody>
      </p:sp>
      <p:sp>
        <p:nvSpPr>
          <p:cNvPr id="4" name="Місце для нижнього колонтитула 3">
            <a:extLst>
              <a:ext uri="{FF2B5EF4-FFF2-40B4-BE49-F238E27FC236}">
                <a16:creationId xmlns:a16="http://schemas.microsoft.com/office/drawing/2014/main" id="{DC2D1048-EB1F-75B6-2FD1-6AE69C076C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>
            <a:extLst>
              <a:ext uri="{FF2B5EF4-FFF2-40B4-BE49-F238E27FC236}">
                <a16:creationId xmlns:a16="http://schemas.microsoft.com/office/drawing/2014/main" id="{070B9EF7-B3A5-C6AB-9E02-513CFC4F66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70ADA-CB0C-4253-894A-79E94E014A12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115752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>
            <a:extLst>
              <a:ext uri="{FF2B5EF4-FFF2-40B4-BE49-F238E27FC236}">
                <a16:creationId xmlns:a16="http://schemas.microsoft.com/office/drawing/2014/main" id="{62333645-4D62-4C67-7FD8-2358AAD401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C77A5-D254-4302-BFCA-9F9775BD215B}" type="datetimeFigureOut">
              <a:rPr lang="uk-UA" smtClean="0"/>
              <a:t>15.07.2025</a:t>
            </a:fld>
            <a:endParaRPr lang="uk-UA"/>
          </a:p>
        </p:txBody>
      </p:sp>
      <p:sp>
        <p:nvSpPr>
          <p:cNvPr id="3" name="Місце для нижнього колонтитула 2">
            <a:extLst>
              <a:ext uri="{FF2B5EF4-FFF2-40B4-BE49-F238E27FC236}">
                <a16:creationId xmlns:a16="http://schemas.microsoft.com/office/drawing/2014/main" id="{EAD0CB42-3944-750C-1E27-A2E5518415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id="{32271CEA-60B3-A380-7F18-4033349897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70ADA-CB0C-4253-894A-79E94E014A12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82341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21CFC99-B931-BF1E-02DD-C877580BD2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C89AEA91-8DE3-B157-144E-E282A23915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A7242C9D-0989-AB3F-C0F0-1ACA5FADA0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40F19E25-9664-AE03-5BDA-835D901E18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C77A5-D254-4302-BFCA-9F9775BD215B}" type="datetimeFigureOut">
              <a:rPr lang="uk-UA" smtClean="0"/>
              <a:t>15.07.2025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519E303D-9861-FE5F-E801-787826328E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51BCEC53-A045-235F-F26D-B263A7123F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70ADA-CB0C-4253-894A-79E94E014A12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71291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5CF3FFF-F79D-3E37-F177-043B7743D2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зображення 2">
            <a:extLst>
              <a:ext uri="{FF2B5EF4-FFF2-40B4-BE49-F238E27FC236}">
                <a16:creationId xmlns:a16="http://schemas.microsoft.com/office/drawing/2014/main" id="{03713F15-EAF2-2B4F-B363-288F6200E1D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DCBB3E13-5FCE-E393-920F-95D07EF829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C187B52E-6455-2ADB-A135-D9F716AD0E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C77A5-D254-4302-BFCA-9F9775BD215B}" type="datetimeFigureOut">
              <a:rPr lang="uk-UA" smtClean="0"/>
              <a:t>15.07.2025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1F476F77-F0ED-B0DA-A708-0D64E8A7A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677B3577-6564-BA9E-FCC3-EA6AA2A995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70ADA-CB0C-4253-894A-79E94E014A12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230133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DC001D-2E1E-407B-2CF5-880019046A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8574B694-7DDE-1910-D1A0-17D60357F6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CD723874-B90D-4E40-A714-81018CC65F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C77A5-D254-4302-BFCA-9F9775BD215B}" type="datetimeFigureOut">
              <a:rPr lang="uk-UA" smtClean="0"/>
              <a:t>15.07.2025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AFF0FA87-2760-358F-1145-AE7A9CC74D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9F0887FC-BE59-828E-D34A-E9DA90974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70ADA-CB0C-4253-894A-79E94E014A12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603180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>
            <a:extLst>
              <a:ext uri="{FF2B5EF4-FFF2-40B4-BE49-F238E27FC236}">
                <a16:creationId xmlns:a16="http://schemas.microsoft.com/office/drawing/2014/main" id="{DB66CCFF-6FB7-67F4-82F5-6F4A74C96FD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94CAC16C-05D9-E524-EBF9-00D652EAF2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CE709E98-FA1A-D018-773D-3C9B88F9F9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C77A5-D254-4302-BFCA-9F9775BD215B}" type="datetimeFigureOut">
              <a:rPr lang="uk-UA" smtClean="0"/>
              <a:t>15.07.2025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156D42A5-82E2-2DE8-AF91-428B323D7C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9F08FD90-2653-189B-2708-6F61E0AB28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570ADA-CB0C-4253-894A-79E94E014A12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483310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>
            <a:extLst>
              <a:ext uri="{FF2B5EF4-FFF2-40B4-BE49-F238E27FC236}">
                <a16:creationId xmlns:a16="http://schemas.microsoft.com/office/drawing/2014/main" id="{E55D7B19-0915-94F1-02B3-F1B9701658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DB2F7F17-75BD-2AB9-85A8-326B468061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09CC7D94-CB17-C65E-16C8-39EDD0C7EA6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5DC77A5-D254-4302-BFCA-9F9775BD215B}" type="datetimeFigureOut">
              <a:rPr lang="uk-UA" smtClean="0"/>
              <a:t>15.07.2025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F2629AB9-A5C2-F709-ADD0-24CC046A41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291E2845-B76D-F490-A46B-8B15466C9E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F570ADA-CB0C-4253-894A-79E94E014A12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20861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Зображення, що містить зброя, просто неба, гармата, військові&#10;&#10;Вміст на основі ШІ може бути неправильним.">
            <a:extLst>
              <a:ext uri="{FF2B5EF4-FFF2-40B4-BE49-F238E27FC236}">
                <a16:creationId xmlns:a16="http://schemas.microsoft.com/office/drawing/2014/main" id="{F7D2DB85-276A-71C9-2C34-23767B1546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5753" y="626636"/>
            <a:ext cx="7840494" cy="5604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88681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Зображення, що містить просто неба, небо, забруднення, пил&#10;&#10;Вміст на основі ШІ може бути неправильним.">
            <a:extLst>
              <a:ext uri="{FF2B5EF4-FFF2-40B4-BE49-F238E27FC236}">
                <a16:creationId xmlns:a16="http://schemas.microsoft.com/office/drawing/2014/main" id="{083630A8-455A-F1EE-E814-4ADFFF0149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714" y="429000"/>
            <a:ext cx="11428571" cy="60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5724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Зображення, що містить природа, просто неба, небо, хмара&#10;&#10;Вміст на основі ШІ може бути неправильним.">
            <a:extLst>
              <a:ext uri="{FF2B5EF4-FFF2-40B4-BE49-F238E27FC236}">
                <a16:creationId xmlns:a16="http://schemas.microsoft.com/office/drawing/2014/main" id="{F4A6E376-BDE2-062D-118C-B700327406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3779" y="164989"/>
            <a:ext cx="9406647" cy="6393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85572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Зображення, що містить просто неба, трава, небо, хмара&#10;&#10;Вміст на основі ШІ може бути неправильним.">
            <a:extLst>
              <a:ext uri="{FF2B5EF4-FFF2-40B4-BE49-F238E27FC236}">
                <a16:creationId xmlns:a16="http://schemas.microsoft.com/office/drawing/2014/main" id="{7E270850-195F-F3A0-4D60-8F3CE38353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557" y="184112"/>
            <a:ext cx="11500757" cy="6440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1655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Зображення, що містить феєрверк, Вибухонебезпечний матеріал, Переддень Нового року, Перший день Нового року&#10;&#10;Вміст на основі ШІ може бути неправильним.">
            <a:extLst>
              <a:ext uri="{FF2B5EF4-FFF2-40B4-BE49-F238E27FC236}">
                <a16:creationId xmlns:a16="http://schemas.microsoft.com/office/drawing/2014/main" id="{0DB017BD-5C61-036B-1E7B-BF10BFAF20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642" y="204282"/>
            <a:ext cx="10329626" cy="6515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30819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Зображення, що містить просто неба, ґрунт, рослина, трава&#10;&#10;Вміст на основі ШІ може бути неправильним.">
            <a:extLst>
              <a:ext uri="{FF2B5EF4-FFF2-40B4-BE49-F238E27FC236}">
                <a16:creationId xmlns:a16="http://schemas.microsoft.com/office/drawing/2014/main" id="{9D25732B-38EE-FB0D-410F-BAE32B83E1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132" y="52422"/>
            <a:ext cx="10018677" cy="6679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4661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Зображення, що містить дерево, просто неба, земля, текст&#10;&#10;Вміст на основі ШІ може бути неправильним.">
            <a:extLst>
              <a:ext uri="{FF2B5EF4-FFF2-40B4-BE49-F238E27FC236}">
                <a16:creationId xmlns:a16="http://schemas.microsoft.com/office/drawing/2014/main" id="{F8DD4B28-4EB4-72AB-02F6-BBB83BD4B6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92" b="11796"/>
          <a:stretch>
            <a:fillRect/>
          </a:stretch>
        </p:blipFill>
        <p:spPr>
          <a:xfrm>
            <a:off x="491459" y="554477"/>
            <a:ext cx="10552773" cy="5865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79582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Зображення, що містить просто неба, рослина, трава, небо&#10;&#10;Вміст на основі ШІ може бути неправильним.">
            <a:extLst>
              <a:ext uri="{FF2B5EF4-FFF2-40B4-BE49-F238E27FC236}">
                <a16:creationId xmlns:a16="http://schemas.microsoft.com/office/drawing/2014/main" id="{A6CC838D-C847-6859-ABCF-66E0E759E8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9960" y="0"/>
            <a:ext cx="543207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50421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Зображення, що містить просто неба, небо, зброя, похід&#10;&#10;Вміст на основі ШІ може бути неправильним.">
            <a:extLst>
              <a:ext uri="{FF2B5EF4-FFF2-40B4-BE49-F238E27FC236}">
                <a16:creationId xmlns:a16="http://schemas.microsoft.com/office/drawing/2014/main" id="{2E227A12-FCEE-1732-555F-23DE187619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428625"/>
            <a:ext cx="11430000" cy="6000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80962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Зображення, що містить інструменти для письма, у приміщенні, купа, олівець&#10;&#10;Вміст на основі ШІ може бути неправильним.">
            <a:extLst>
              <a:ext uri="{FF2B5EF4-FFF2-40B4-BE49-F238E27FC236}">
                <a16:creationId xmlns:a16="http://schemas.microsoft.com/office/drawing/2014/main" id="{04C051BF-FB48-6D72-16B6-46C4645D20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450" y="203453"/>
            <a:ext cx="6073099" cy="6451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81506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Зображення, що містить небо, Астрономічний об’єкт, темрява, просто неба&#10;&#10;Вміст на основі ШІ може бути неправильним.">
            <a:extLst>
              <a:ext uri="{FF2B5EF4-FFF2-40B4-BE49-F238E27FC236}">
                <a16:creationId xmlns:a16="http://schemas.microsoft.com/office/drawing/2014/main" id="{2F8882CE-592E-AD9C-FF8D-A058A5858C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1081" y="0"/>
            <a:ext cx="9649838" cy="6769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26859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Зображення, що містить Астрономічний об’єкт, природа, небо, простір&#10;&#10;Вміст на основі ШІ може бути неправильним.">
            <a:extLst>
              <a:ext uri="{FF2B5EF4-FFF2-40B4-BE49-F238E27FC236}">
                <a16:creationId xmlns:a16="http://schemas.microsoft.com/office/drawing/2014/main" id="{77727B55-5CDF-ABC4-6E6C-60CE262523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5696" y="0"/>
            <a:ext cx="978060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68389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Зображення, що містить небо, хмара, просто неба, ніч&#10;&#10;Вміст на основі ШІ може бути неправильним.">
            <a:extLst>
              <a:ext uri="{FF2B5EF4-FFF2-40B4-BE49-F238E27FC236}">
                <a16:creationId xmlns:a16="http://schemas.microsoft.com/office/drawing/2014/main" id="{E15E79EF-09EF-C1B3-C985-28FF54E14F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5696" y="0"/>
            <a:ext cx="978060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8710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Зображення, що містить трава, просто неба, знімок екрана, зброя&#10;&#10;Вміст на основі ШІ може бути неправильним.">
            <a:extLst>
              <a:ext uri="{FF2B5EF4-FFF2-40B4-BE49-F238E27FC236}">
                <a16:creationId xmlns:a16="http://schemas.microsoft.com/office/drawing/2014/main" id="{FA57DD67-D762-B3E3-19FB-5C974E7A35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214" y="317914"/>
            <a:ext cx="10583692" cy="6191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80094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Зображення, що містить просто неба, дерево, небо, скеля&#10;&#10;Вміст на основі ШІ може бути неправильним.">
            <a:extLst>
              <a:ext uri="{FF2B5EF4-FFF2-40B4-BE49-F238E27FC236}">
                <a16:creationId xmlns:a16="http://schemas.microsoft.com/office/drawing/2014/main" id="{20D83E03-A4A8-167F-1C8D-9D8E3839A6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766" y="0"/>
            <a:ext cx="1026646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07512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Зображення, що містить просто неба, небо, дерево, будівля&#10;&#10;Вміст на основі ШІ може бути неправильним.">
            <a:extLst>
              <a:ext uri="{FF2B5EF4-FFF2-40B4-BE49-F238E27FC236}">
                <a16:creationId xmlns:a16="http://schemas.microsoft.com/office/drawing/2014/main" id="{3B65F2CA-C130-3B15-1B33-C0B78BADAA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800" y="254000"/>
            <a:ext cx="9804400" cy="635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303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Зображення, що містить зброя, просто неба, військові, солдат&#10;&#10;Вміст на основі ШІ може бути неправильним.">
            <a:extLst>
              <a:ext uri="{FF2B5EF4-FFF2-40B4-BE49-F238E27FC236}">
                <a16:creationId xmlns:a16="http://schemas.microsoft.com/office/drawing/2014/main" id="{FF24E8AC-0B81-1622-2B1B-9465DD8484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600" y="368300"/>
            <a:ext cx="11480800" cy="612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92020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Офіс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83</TotalTime>
  <Words>0</Words>
  <Application>Microsoft Office PowerPoint</Application>
  <PresentationFormat>Широкий екран</PresentationFormat>
  <Paragraphs>0</Paragraphs>
  <Slides>17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17</vt:i4>
      </vt:variant>
    </vt:vector>
  </HeadingPairs>
  <TitlesOfParts>
    <vt:vector size="21" baseType="lpstr">
      <vt:lpstr>Aptos</vt:lpstr>
      <vt:lpstr>Aptos Display</vt:lpstr>
      <vt:lpstr>Arial</vt:lpstr>
      <vt:lpstr>Тема Office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A2900</dc:creator>
  <cp:lastModifiedBy>A2900</cp:lastModifiedBy>
  <cp:revision>2</cp:revision>
  <dcterms:created xsi:type="dcterms:W3CDTF">2025-07-14T18:33:05Z</dcterms:created>
  <dcterms:modified xsi:type="dcterms:W3CDTF">2025-07-15T04:37:36Z</dcterms:modified>
</cp:coreProperties>
</file>