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handoutMasterIdLst>
    <p:handoutMasterId r:id="rId30"/>
  </p:handoutMasterIdLst>
  <p:sldIdLst>
    <p:sldId id="257" r:id="rId2"/>
    <p:sldId id="279" r:id="rId3"/>
    <p:sldId id="299" r:id="rId4"/>
    <p:sldId id="276" r:id="rId5"/>
    <p:sldId id="330" r:id="rId6"/>
    <p:sldId id="334" r:id="rId7"/>
    <p:sldId id="322" r:id="rId8"/>
    <p:sldId id="335" r:id="rId9"/>
    <p:sldId id="336" r:id="rId10"/>
    <p:sldId id="337" r:id="rId11"/>
    <p:sldId id="338" r:id="rId12"/>
    <p:sldId id="339" r:id="rId13"/>
    <p:sldId id="341" r:id="rId14"/>
    <p:sldId id="342" r:id="rId15"/>
    <p:sldId id="343" r:id="rId16"/>
    <p:sldId id="344" r:id="rId17"/>
    <p:sldId id="345" r:id="rId18"/>
    <p:sldId id="346" r:id="rId19"/>
    <p:sldId id="347" r:id="rId20"/>
    <p:sldId id="348" r:id="rId21"/>
    <p:sldId id="349" r:id="rId22"/>
    <p:sldId id="350" r:id="rId23"/>
    <p:sldId id="351" r:id="rId24"/>
    <p:sldId id="352" r:id="rId25"/>
    <p:sldId id="353" r:id="rId26"/>
    <p:sldId id="340" r:id="rId27"/>
    <p:sldId id="290" r:id="rId28"/>
  </p:sldIdLst>
  <p:sldSz cx="12192000" cy="6858000"/>
  <p:notesSz cx="6888163" cy="100203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AA9944E4-3DF4-49CE-B5A2-1DE6E4FE1838}">
          <p14:sldIdLst>
            <p14:sldId id="257"/>
            <p14:sldId id="279"/>
            <p14:sldId id="299"/>
            <p14:sldId id="276"/>
            <p14:sldId id="330"/>
            <p14:sldId id="334"/>
            <p14:sldId id="322"/>
            <p14:sldId id="335"/>
            <p14:sldId id="336"/>
            <p14:sldId id="337"/>
            <p14:sldId id="338"/>
            <p14:sldId id="339"/>
            <p14:sldId id="341"/>
            <p14:sldId id="342"/>
            <p14:sldId id="343"/>
            <p14:sldId id="344"/>
            <p14:sldId id="345"/>
            <p14:sldId id="346"/>
            <p14:sldId id="347"/>
            <p14:sldId id="348"/>
            <p14:sldId id="349"/>
            <p14:sldId id="350"/>
            <p14:sldId id="351"/>
            <p14:sldId id="352"/>
            <p14:sldId id="353"/>
            <p14:sldId id="340"/>
            <p14:sldId id="290"/>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Помірний стиль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16DA210-FB5B-4158-B5E0-FEB733F419BA}" styleName="Світлий стиль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9D7B26C5-4107-4FEC-AEDC-1716B250A1EF}" styleName="Світлий стиль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Без стилю та сітки таблиці">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Помір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969" autoAdjust="0"/>
    <p:restoredTop sz="95190" autoAdjust="0"/>
  </p:normalViewPr>
  <p:slideViewPr>
    <p:cSldViewPr snapToGrid="0">
      <p:cViewPr varScale="1">
        <p:scale>
          <a:sx n="85" d="100"/>
          <a:sy n="85" d="100"/>
        </p:scale>
        <p:origin x="778" y="62"/>
      </p:cViewPr>
      <p:guideLst>
        <p:guide orient="horz" pos="2160"/>
        <p:guide pos="3840"/>
      </p:guideLst>
    </p:cSldViewPr>
  </p:slideViewPr>
  <p:notesTextViewPr>
    <p:cViewPr>
      <p:scale>
        <a:sx n="75" d="100"/>
        <a:sy n="75"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microsoft.com/office/2016/11/relationships/changesInfo" Target="changesInfos/changesInfo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Богдан" userId="9dc06ee3346f473b" providerId="LiveId" clId="{D275C096-E12E-4E19-A9C8-11D7C9F2E5B8}"/>
    <pc:docChg chg="undo custSel addSld modSld modSection">
      <pc:chgData name="Богдан" userId="9dc06ee3346f473b" providerId="LiveId" clId="{D275C096-E12E-4E19-A9C8-11D7C9F2E5B8}" dt="2024-06-19T19:00:57.087" v="2231" actId="20577"/>
      <pc:docMkLst>
        <pc:docMk/>
      </pc:docMkLst>
      <pc:sldChg chg="addSp modSp mod">
        <pc:chgData name="Богдан" userId="9dc06ee3346f473b" providerId="LiveId" clId="{D275C096-E12E-4E19-A9C8-11D7C9F2E5B8}" dt="2024-06-19T17:27:52.095" v="1206" actId="255"/>
        <pc:sldMkLst>
          <pc:docMk/>
          <pc:sldMk cId="1993422162" sldId="257"/>
        </pc:sldMkLst>
        <pc:spChg chg="mod">
          <ac:chgData name="Богдан" userId="9dc06ee3346f473b" providerId="LiveId" clId="{D275C096-E12E-4E19-A9C8-11D7C9F2E5B8}" dt="2024-06-19T17:27:52.095" v="1206" actId="255"/>
          <ac:spMkLst>
            <pc:docMk/>
            <pc:sldMk cId="1993422162" sldId="257"/>
            <ac:spMk id="2" creationId="{00000000-0000-0000-0000-000000000000}"/>
          </ac:spMkLst>
        </pc:spChg>
        <pc:spChg chg="add mod">
          <ac:chgData name="Богдан" userId="9dc06ee3346f473b" providerId="LiveId" clId="{D275C096-E12E-4E19-A9C8-11D7C9F2E5B8}" dt="2024-06-16T15:19:42.883" v="373" actId="1076"/>
          <ac:spMkLst>
            <pc:docMk/>
            <pc:sldMk cId="1993422162" sldId="257"/>
            <ac:spMk id="3" creationId="{61467CFB-FC65-4470-8332-7A4E099B3692}"/>
          </ac:spMkLst>
        </pc:spChg>
        <pc:grpChg chg="mod">
          <ac:chgData name="Богдан" userId="9dc06ee3346f473b" providerId="LiveId" clId="{D275C096-E12E-4E19-A9C8-11D7C9F2E5B8}" dt="2024-06-16T15:17:33.581" v="159" actId="1076"/>
          <ac:grpSpMkLst>
            <pc:docMk/>
            <pc:sldMk cId="1993422162" sldId="257"/>
            <ac:grpSpMk id="7172" creationId="{00000000-0000-0000-0000-000000000000}"/>
          </ac:grpSpMkLst>
        </pc:grpChg>
      </pc:sldChg>
      <pc:sldChg chg="addSp delSp modSp mod modNotesTx">
        <pc:chgData name="Богдан" userId="9dc06ee3346f473b" providerId="LiveId" clId="{D275C096-E12E-4E19-A9C8-11D7C9F2E5B8}" dt="2024-06-19T17:38:07.744" v="1606" actId="255"/>
        <pc:sldMkLst>
          <pc:docMk/>
          <pc:sldMk cId="530655459" sldId="276"/>
        </pc:sldMkLst>
        <pc:spChg chg="add mod">
          <ac:chgData name="Богдан" userId="9dc06ee3346f473b" providerId="LiveId" clId="{D275C096-E12E-4E19-A9C8-11D7C9F2E5B8}" dt="2024-06-19T17:36:28.776" v="1591" actId="1076"/>
          <ac:spMkLst>
            <pc:docMk/>
            <pc:sldMk cId="530655459" sldId="276"/>
            <ac:spMk id="3" creationId="{855047A6-9E9E-4CC8-828B-7D7841548ABA}"/>
          </ac:spMkLst>
        </pc:spChg>
        <pc:spChg chg="mod">
          <ac:chgData name="Богдан" userId="9dc06ee3346f473b" providerId="LiveId" clId="{D275C096-E12E-4E19-A9C8-11D7C9F2E5B8}" dt="2024-06-16T15:39:42.223" v="668" actId="20577"/>
          <ac:spMkLst>
            <pc:docMk/>
            <pc:sldMk cId="530655459" sldId="276"/>
            <ac:spMk id="14" creationId="{00000000-0000-0000-0000-000000000000}"/>
          </ac:spMkLst>
        </pc:spChg>
        <pc:spChg chg="mod">
          <ac:chgData name="Богдан" userId="9dc06ee3346f473b" providerId="LiveId" clId="{D275C096-E12E-4E19-A9C8-11D7C9F2E5B8}" dt="2024-06-19T17:38:07.744" v="1606" actId="255"/>
          <ac:spMkLst>
            <pc:docMk/>
            <pc:sldMk cId="530655459" sldId="276"/>
            <ac:spMk id="15" creationId="{00000000-0000-0000-0000-000000000000}"/>
          </ac:spMkLst>
        </pc:spChg>
        <pc:graphicFrameChg chg="del">
          <ac:chgData name="Богдан" userId="9dc06ee3346f473b" providerId="LiveId" clId="{D275C096-E12E-4E19-A9C8-11D7C9F2E5B8}" dt="2024-06-16T15:39:45.845" v="669" actId="478"/>
          <ac:graphicFrameMkLst>
            <pc:docMk/>
            <pc:sldMk cId="530655459" sldId="276"/>
            <ac:graphicFrameMk id="2" creationId="{8AAE2C77-7A83-4B3B-A81E-60AEAC759228}"/>
          </ac:graphicFrameMkLst>
        </pc:graphicFrameChg>
        <pc:picChg chg="add mod">
          <ac:chgData name="Богдан" userId="9dc06ee3346f473b" providerId="LiveId" clId="{D275C096-E12E-4E19-A9C8-11D7C9F2E5B8}" dt="2024-06-16T15:42:51.553" v="685" actId="14100"/>
          <ac:picMkLst>
            <pc:docMk/>
            <pc:sldMk cId="530655459" sldId="276"/>
            <ac:picMk id="2050" creationId="{539C0267-46D7-4C35-B541-2A8D3DFF9E8B}"/>
          </ac:picMkLst>
        </pc:picChg>
      </pc:sldChg>
      <pc:sldChg chg="addSp modSp mod">
        <pc:chgData name="Богдан" userId="9dc06ee3346f473b" providerId="LiveId" clId="{D275C096-E12E-4E19-A9C8-11D7C9F2E5B8}" dt="2024-06-19T18:44:07.328" v="2155" actId="123"/>
        <pc:sldMkLst>
          <pc:docMk/>
          <pc:sldMk cId="846783080" sldId="279"/>
        </pc:sldMkLst>
        <pc:spChg chg="add mod">
          <ac:chgData name="Богдан" userId="9dc06ee3346f473b" providerId="LiveId" clId="{D275C096-E12E-4E19-A9C8-11D7C9F2E5B8}" dt="2024-06-19T18:44:07.328" v="2155" actId="123"/>
          <ac:spMkLst>
            <pc:docMk/>
            <pc:sldMk cId="846783080" sldId="279"/>
            <ac:spMk id="2" creationId="{22917FFD-B634-45E9-A765-51F24192E7D8}"/>
          </ac:spMkLst>
        </pc:spChg>
        <pc:spChg chg="mod">
          <ac:chgData name="Богдан" userId="9dc06ee3346f473b" providerId="LiveId" clId="{D275C096-E12E-4E19-A9C8-11D7C9F2E5B8}" dt="2024-06-16T15:20:49.860" v="375" actId="20577"/>
          <ac:spMkLst>
            <pc:docMk/>
            <pc:sldMk cId="846783080" sldId="279"/>
            <ac:spMk id="16" creationId="{00000000-0000-0000-0000-000000000000}"/>
          </ac:spMkLst>
        </pc:spChg>
        <pc:spChg chg="mod">
          <ac:chgData name="Богдан" userId="9dc06ee3346f473b" providerId="LiveId" clId="{D275C096-E12E-4E19-A9C8-11D7C9F2E5B8}" dt="2024-06-16T15:21:08.730" v="423" actId="20577"/>
          <ac:spMkLst>
            <pc:docMk/>
            <pc:sldMk cId="846783080" sldId="279"/>
            <ac:spMk id="17" creationId="{00000000-0000-0000-0000-000000000000}"/>
          </ac:spMkLst>
        </pc:spChg>
      </pc:sldChg>
      <pc:sldChg chg="addSp delSp modSp mod modNotesTx">
        <pc:chgData name="Богдан" userId="9dc06ee3346f473b" providerId="LiveId" clId="{D275C096-E12E-4E19-A9C8-11D7C9F2E5B8}" dt="2024-06-19T17:34:22.134" v="1584" actId="255"/>
        <pc:sldMkLst>
          <pc:docMk/>
          <pc:sldMk cId="1351895633" sldId="299"/>
        </pc:sldMkLst>
        <pc:spChg chg="add mod">
          <ac:chgData name="Богдан" userId="9dc06ee3346f473b" providerId="LiveId" clId="{D275C096-E12E-4E19-A9C8-11D7C9F2E5B8}" dt="2024-06-19T17:34:22.134" v="1584" actId="255"/>
          <ac:spMkLst>
            <pc:docMk/>
            <pc:sldMk cId="1351895633" sldId="299"/>
            <ac:spMk id="2" creationId="{0E9E79F2-DCED-4714-9FBB-4D07D9E87DDB}"/>
          </ac:spMkLst>
        </pc:spChg>
        <pc:spChg chg="mod">
          <ac:chgData name="Богдан" userId="9dc06ee3346f473b" providerId="LiveId" clId="{D275C096-E12E-4E19-A9C8-11D7C9F2E5B8}" dt="2024-06-19T17:31:35.715" v="1577" actId="14100"/>
          <ac:spMkLst>
            <pc:docMk/>
            <pc:sldMk cId="1351895633" sldId="299"/>
            <ac:spMk id="10" creationId="{00000000-0000-0000-0000-000000000000}"/>
          </ac:spMkLst>
        </pc:spChg>
        <pc:spChg chg="del mod">
          <ac:chgData name="Богдан" userId="9dc06ee3346f473b" providerId="LiveId" clId="{D275C096-E12E-4E19-A9C8-11D7C9F2E5B8}" dt="2024-06-16T15:36:04.102" v="649"/>
          <ac:spMkLst>
            <pc:docMk/>
            <pc:sldMk cId="1351895633" sldId="299"/>
            <ac:spMk id="15" creationId="{00000000-0000-0000-0000-000000000000}"/>
          </ac:spMkLst>
        </pc:spChg>
        <pc:spChg chg="mod">
          <ac:chgData name="Богдан" userId="9dc06ee3346f473b" providerId="LiveId" clId="{D275C096-E12E-4E19-A9C8-11D7C9F2E5B8}" dt="2024-06-16T15:35:57.295" v="613" actId="20577"/>
          <ac:spMkLst>
            <pc:docMk/>
            <pc:sldMk cId="1351895633" sldId="299"/>
            <ac:spMk id="16" creationId="{00000000-0000-0000-0000-000000000000}"/>
          </ac:spMkLst>
        </pc:spChg>
        <pc:graphicFrameChg chg="del">
          <ac:chgData name="Богдан" userId="9dc06ee3346f473b" providerId="LiveId" clId="{D275C096-E12E-4E19-A9C8-11D7C9F2E5B8}" dt="2024-06-16T15:35:53.894" v="609" actId="478"/>
          <ac:graphicFrameMkLst>
            <pc:docMk/>
            <pc:sldMk cId="1351895633" sldId="299"/>
            <ac:graphicFrameMk id="4" creationId="{00000000-0000-0000-0000-000000000000}"/>
          </ac:graphicFrameMkLst>
        </pc:graphicFrameChg>
        <pc:picChg chg="add mod">
          <ac:chgData name="Богдан" userId="9dc06ee3346f473b" providerId="LiveId" clId="{D275C096-E12E-4E19-A9C8-11D7C9F2E5B8}" dt="2024-06-16T15:39:29.761" v="665" actId="14100"/>
          <ac:picMkLst>
            <pc:docMk/>
            <pc:sldMk cId="1351895633" sldId="299"/>
            <ac:picMk id="1026" creationId="{11A9193F-CE22-4654-B178-EF3A04FEA1CF}"/>
          </ac:picMkLst>
        </pc:picChg>
      </pc:sldChg>
      <pc:sldChg chg="addSp delSp modSp mod">
        <pc:chgData name="Богдан" userId="9dc06ee3346f473b" providerId="LiveId" clId="{D275C096-E12E-4E19-A9C8-11D7C9F2E5B8}" dt="2024-06-19T17:54:58.863" v="1691"/>
        <pc:sldMkLst>
          <pc:docMk/>
          <pc:sldMk cId="1867783969" sldId="322"/>
        </pc:sldMkLst>
        <pc:spChg chg="add mod">
          <ac:chgData name="Богдан" userId="9dc06ee3346f473b" providerId="LiveId" clId="{D275C096-E12E-4E19-A9C8-11D7C9F2E5B8}" dt="2024-06-19T17:45:29.987" v="1637" actId="255"/>
          <ac:spMkLst>
            <pc:docMk/>
            <pc:sldMk cId="1867783969" sldId="322"/>
            <ac:spMk id="2" creationId="{F791FCFA-9A83-4AFA-9217-10EE86105D9C}"/>
          </ac:spMkLst>
        </pc:spChg>
        <pc:spChg chg="mod">
          <ac:chgData name="Богдан" userId="9dc06ee3346f473b" providerId="LiveId" clId="{D275C096-E12E-4E19-A9C8-11D7C9F2E5B8}" dt="2024-06-19T17:54:58.863" v="1691"/>
          <ac:spMkLst>
            <pc:docMk/>
            <pc:sldMk cId="1867783969" sldId="322"/>
            <ac:spMk id="15" creationId="{00000000-0000-0000-0000-000000000000}"/>
          </ac:spMkLst>
        </pc:spChg>
        <pc:spChg chg="mod">
          <ac:chgData name="Богдан" userId="9dc06ee3346f473b" providerId="LiveId" clId="{D275C096-E12E-4E19-A9C8-11D7C9F2E5B8}" dt="2024-06-16T15:52:13.491" v="748" actId="20577"/>
          <ac:spMkLst>
            <pc:docMk/>
            <pc:sldMk cId="1867783969" sldId="322"/>
            <ac:spMk id="16" creationId="{00000000-0000-0000-0000-000000000000}"/>
          </ac:spMkLst>
        </pc:spChg>
        <pc:picChg chg="add del mod">
          <ac:chgData name="Богдан" userId="9dc06ee3346f473b" providerId="LiveId" clId="{D275C096-E12E-4E19-A9C8-11D7C9F2E5B8}" dt="2024-06-16T15:54:42.135" v="764" actId="478"/>
          <ac:picMkLst>
            <pc:docMk/>
            <pc:sldMk cId="1867783969" sldId="322"/>
            <ac:picMk id="5122" creationId="{A5486510-FAF1-4CBF-9C89-D5651180F8AD}"/>
          </ac:picMkLst>
        </pc:picChg>
        <pc:picChg chg="add del mod">
          <ac:chgData name="Богдан" userId="9dc06ee3346f473b" providerId="LiveId" clId="{D275C096-E12E-4E19-A9C8-11D7C9F2E5B8}" dt="2024-06-16T16:09:18.056" v="772" actId="478"/>
          <ac:picMkLst>
            <pc:docMk/>
            <pc:sldMk cId="1867783969" sldId="322"/>
            <ac:picMk id="5124" creationId="{925C3D79-D4C2-4FBC-B1D5-4E7D3649E602}"/>
          </ac:picMkLst>
        </pc:picChg>
        <pc:picChg chg="add mod">
          <ac:chgData name="Богдан" userId="9dc06ee3346f473b" providerId="LiveId" clId="{D275C096-E12E-4E19-A9C8-11D7C9F2E5B8}" dt="2024-06-16T16:09:30.095" v="780" actId="1076"/>
          <ac:picMkLst>
            <pc:docMk/>
            <pc:sldMk cId="1867783969" sldId="322"/>
            <ac:picMk id="5126" creationId="{22E30E91-0AF8-487A-9758-56652188B26F}"/>
          </ac:picMkLst>
        </pc:picChg>
      </pc:sldChg>
      <pc:sldChg chg="addSp delSp modSp mod">
        <pc:chgData name="Богдан" userId="9dc06ee3346f473b" providerId="LiveId" clId="{D275C096-E12E-4E19-A9C8-11D7C9F2E5B8}" dt="2024-06-19T17:39:09.744" v="1616" actId="14100"/>
        <pc:sldMkLst>
          <pc:docMk/>
          <pc:sldMk cId="2560300680" sldId="330"/>
        </pc:sldMkLst>
        <pc:spChg chg="add mod">
          <ac:chgData name="Богдан" userId="9dc06ee3346f473b" providerId="LiveId" clId="{D275C096-E12E-4E19-A9C8-11D7C9F2E5B8}" dt="2024-06-19T17:39:09.744" v="1616" actId="14100"/>
          <ac:spMkLst>
            <pc:docMk/>
            <pc:sldMk cId="2560300680" sldId="330"/>
            <ac:spMk id="3" creationId="{AF88503A-01E5-4124-B05B-9DAE17835562}"/>
          </ac:spMkLst>
        </pc:spChg>
        <pc:spChg chg="add del mod">
          <ac:chgData name="Богдан" userId="9dc06ee3346f473b" providerId="LiveId" clId="{D275C096-E12E-4E19-A9C8-11D7C9F2E5B8}" dt="2024-06-19T17:36:59.882" v="1593" actId="478"/>
          <ac:spMkLst>
            <pc:docMk/>
            <pc:sldMk cId="2560300680" sldId="330"/>
            <ac:spMk id="4" creationId="{37CFA223-A505-47B6-89B7-86746918628B}"/>
          </ac:spMkLst>
        </pc:spChg>
        <pc:spChg chg="mod">
          <ac:chgData name="Богдан" userId="9dc06ee3346f473b" providerId="LiveId" clId="{D275C096-E12E-4E19-A9C8-11D7C9F2E5B8}" dt="2024-06-16T15:43:17.678" v="691" actId="20577"/>
          <ac:spMkLst>
            <pc:docMk/>
            <pc:sldMk cId="2560300680" sldId="330"/>
            <ac:spMk id="14" creationId="{00000000-0000-0000-0000-000000000000}"/>
          </ac:spMkLst>
        </pc:spChg>
        <pc:spChg chg="mod">
          <ac:chgData name="Богдан" userId="9dc06ee3346f473b" providerId="LiveId" clId="{D275C096-E12E-4E19-A9C8-11D7C9F2E5B8}" dt="2024-06-19T17:38:19.960" v="1608" actId="255"/>
          <ac:spMkLst>
            <pc:docMk/>
            <pc:sldMk cId="2560300680" sldId="330"/>
            <ac:spMk id="15" creationId="{00000000-0000-0000-0000-000000000000}"/>
          </ac:spMkLst>
        </pc:spChg>
        <pc:graphicFrameChg chg="del modGraphic">
          <ac:chgData name="Богдан" userId="9dc06ee3346f473b" providerId="LiveId" clId="{D275C096-E12E-4E19-A9C8-11D7C9F2E5B8}" dt="2024-06-16T15:43:22.119" v="693" actId="478"/>
          <ac:graphicFrameMkLst>
            <pc:docMk/>
            <pc:sldMk cId="2560300680" sldId="330"/>
            <ac:graphicFrameMk id="2" creationId="{BDC87604-4C12-4F9E-B261-EB192E12CDF3}"/>
          </ac:graphicFrameMkLst>
        </pc:graphicFrameChg>
        <pc:picChg chg="add mod">
          <ac:chgData name="Богдан" userId="9dc06ee3346f473b" providerId="LiveId" clId="{D275C096-E12E-4E19-A9C8-11D7C9F2E5B8}" dt="2024-06-19T17:39:06.644" v="1615" actId="1076"/>
          <ac:picMkLst>
            <pc:docMk/>
            <pc:sldMk cId="2560300680" sldId="330"/>
            <ac:picMk id="1026" creationId="{A6C58BD9-4AFE-473C-81E0-4EDFE52AD37A}"/>
          </ac:picMkLst>
        </pc:picChg>
        <pc:picChg chg="add del mod">
          <ac:chgData name="Богдан" userId="9dc06ee3346f473b" providerId="LiveId" clId="{D275C096-E12E-4E19-A9C8-11D7C9F2E5B8}" dt="2024-06-19T17:37:42.414" v="1604" actId="478"/>
          <ac:picMkLst>
            <pc:docMk/>
            <pc:sldMk cId="2560300680" sldId="330"/>
            <ac:picMk id="3074" creationId="{EDCA4E95-9AFF-4932-829F-90535A5E5CA9}"/>
          </ac:picMkLst>
        </pc:picChg>
      </pc:sldChg>
      <pc:sldChg chg="addSp delSp modSp mod">
        <pc:chgData name="Богдан" userId="9dc06ee3346f473b" providerId="LiveId" clId="{D275C096-E12E-4E19-A9C8-11D7C9F2E5B8}" dt="2024-06-19T17:54:44.501" v="1690" actId="1076"/>
        <pc:sldMkLst>
          <pc:docMk/>
          <pc:sldMk cId="2109673340" sldId="334"/>
        </pc:sldMkLst>
        <pc:spChg chg="add mod">
          <ac:chgData name="Богдан" userId="9dc06ee3346f473b" providerId="LiveId" clId="{D275C096-E12E-4E19-A9C8-11D7C9F2E5B8}" dt="2024-06-19T17:40:30.604" v="1624" actId="2711"/>
          <ac:spMkLst>
            <pc:docMk/>
            <pc:sldMk cId="2109673340" sldId="334"/>
            <ac:spMk id="2" creationId="{96B21FCF-45DD-4E40-A9B3-3869C7A147D2}"/>
          </ac:spMkLst>
        </pc:spChg>
        <pc:spChg chg="add del mod">
          <ac:chgData name="Богдан" userId="9dc06ee3346f473b" providerId="LiveId" clId="{D275C096-E12E-4E19-A9C8-11D7C9F2E5B8}" dt="2024-06-19T17:39:48.355" v="1618" actId="478"/>
          <ac:spMkLst>
            <pc:docMk/>
            <pc:sldMk cId="2109673340" sldId="334"/>
            <ac:spMk id="3" creationId="{1640035A-319F-4E63-A5D8-94482D190C68}"/>
          </ac:spMkLst>
        </pc:spChg>
        <pc:spChg chg="add mod">
          <ac:chgData name="Богдан" userId="9dc06ee3346f473b" providerId="LiveId" clId="{D275C096-E12E-4E19-A9C8-11D7C9F2E5B8}" dt="2024-06-19T17:40:59.344" v="1629" actId="1076"/>
          <ac:spMkLst>
            <pc:docMk/>
            <pc:sldMk cId="2109673340" sldId="334"/>
            <ac:spMk id="4" creationId="{8776E80C-7516-47B1-9F00-34FF2B53E2CE}"/>
          </ac:spMkLst>
        </pc:spChg>
        <pc:spChg chg="mod">
          <ac:chgData name="Богдан" userId="9dc06ee3346f473b" providerId="LiveId" clId="{D275C096-E12E-4E19-A9C8-11D7C9F2E5B8}" dt="2024-06-16T15:48:10.381" v="717" actId="20577"/>
          <ac:spMkLst>
            <pc:docMk/>
            <pc:sldMk cId="2109673340" sldId="334"/>
            <ac:spMk id="14" creationId="{00000000-0000-0000-0000-000000000000}"/>
          </ac:spMkLst>
        </pc:spChg>
        <pc:spChg chg="mod">
          <ac:chgData name="Богдан" userId="9dc06ee3346f473b" providerId="LiveId" clId="{D275C096-E12E-4E19-A9C8-11D7C9F2E5B8}" dt="2024-06-19T17:54:44.501" v="1690" actId="1076"/>
          <ac:spMkLst>
            <pc:docMk/>
            <pc:sldMk cId="2109673340" sldId="334"/>
            <ac:spMk id="15" creationId="{00000000-0000-0000-0000-000000000000}"/>
          </ac:spMkLst>
        </pc:spChg>
        <pc:graphicFrameChg chg="del modGraphic">
          <ac:chgData name="Богдан" userId="9dc06ee3346f473b" providerId="LiveId" clId="{D275C096-E12E-4E19-A9C8-11D7C9F2E5B8}" dt="2024-06-16T15:48:28.417" v="721" actId="478"/>
          <ac:graphicFrameMkLst>
            <pc:docMk/>
            <pc:sldMk cId="2109673340" sldId="334"/>
            <ac:graphicFrameMk id="16" creationId="{2681CCA0-7FA6-4F41-AE8E-C8D8371F551E}"/>
          </ac:graphicFrameMkLst>
        </pc:graphicFrameChg>
        <pc:picChg chg="add mod">
          <ac:chgData name="Богдан" userId="9dc06ee3346f473b" providerId="LiveId" clId="{D275C096-E12E-4E19-A9C8-11D7C9F2E5B8}" dt="2024-06-19T17:41:04.017" v="1630" actId="1076"/>
          <ac:picMkLst>
            <pc:docMk/>
            <pc:sldMk cId="2109673340" sldId="334"/>
            <ac:picMk id="4098" creationId="{D2614821-9D30-4628-A81E-574DD7CE909E}"/>
          </ac:picMkLst>
        </pc:picChg>
      </pc:sldChg>
      <pc:sldChg chg="addSp delSp modSp add mod">
        <pc:chgData name="Богдан" userId="9dc06ee3346f473b" providerId="LiveId" clId="{D275C096-E12E-4E19-A9C8-11D7C9F2E5B8}" dt="2024-06-19T17:55:29.273" v="1718" actId="1076"/>
        <pc:sldMkLst>
          <pc:docMk/>
          <pc:sldMk cId="4072413420" sldId="335"/>
        </pc:sldMkLst>
        <pc:spChg chg="mod">
          <ac:chgData name="Богдан" userId="9dc06ee3346f473b" providerId="LiveId" clId="{D275C096-E12E-4E19-A9C8-11D7C9F2E5B8}" dt="2024-06-19T17:47:00.618" v="1654" actId="255"/>
          <ac:spMkLst>
            <pc:docMk/>
            <pc:sldMk cId="4072413420" sldId="335"/>
            <ac:spMk id="2" creationId="{F791FCFA-9A83-4AFA-9217-10EE86105D9C}"/>
          </ac:spMkLst>
        </pc:spChg>
        <pc:spChg chg="mod">
          <ac:chgData name="Богдан" userId="9dc06ee3346f473b" providerId="LiveId" clId="{D275C096-E12E-4E19-A9C8-11D7C9F2E5B8}" dt="2024-06-19T17:55:29.273" v="1718" actId="1076"/>
          <ac:spMkLst>
            <pc:docMk/>
            <pc:sldMk cId="4072413420" sldId="335"/>
            <ac:spMk id="15" creationId="{00000000-0000-0000-0000-000000000000}"/>
          </ac:spMkLst>
        </pc:spChg>
        <pc:spChg chg="mod">
          <ac:chgData name="Богдан" userId="9dc06ee3346f473b" providerId="LiveId" clId="{D275C096-E12E-4E19-A9C8-11D7C9F2E5B8}" dt="2024-06-16T16:10:43.213" v="783" actId="20577"/>
          <ac:spMkLst>
            <pc:docMk/>
            <pc:sldMk cId="4072413420" sldId="335"/>
            <ac:spMk id="16" creationId="{00000000-0000-0000-0000-000000000000}"/>
          </ac:spMkLst>
        </pc:spChg>
        <pc:grpChg chg="mod">
          <ac:chgData name="Богдан" userId="9dc06ee3346f473b" providerId="LiveId" clId="{D275C096-E12E-4E19-A9C8-11D7C9F2E5B8}" dt="2024-06-19T17:55:25.799" v="1717" actId="1076"/>
          <ac:grpSpMkLst>
            <pc:docMk/>
            <pc:sldMk cId="4072413420" sldId="335"/>
            <ac:grpSpMk id="8" creationId="{00000000-0000-0000-0000-000000000000}"/>
          </ac:grpSpMkLst>
        </pc:grpChg>
        <pc:grpChg chg="mod">
          <ac:chgData name="Богдан" userId="9dc06ee3346f473b" providerId="LiveId" clId="{D275C096-E12E-4E19-A9C8-11D7C9F2E5B8}" dt="2024-06-19T17:55:25.799" v="1717" actId="1076"/>
          <ac:grpSpMkLst>
            <pc:docMk/>
            <pc:sldMk cId="4072413420" sldId="335"/>
            <ac:grpSpMk id="11" creationId="{00000000-0000-0000-0000-000000000000}"/>
          </ac:grpSpMkLst>
        </pc:grpChg>
        <pc:picChg chg="add mod">
          <ac:chgData name="Богдан" userId="9dc06ee3346f473b" providerId="LiveId" clId="{D275C096-E12E-4E19-A9C8-11D7C9F2E5B8}" dt="2024-06-19T17:46:54.474" v="1653" actId="1076"/>
          <ac:picMkLst>
            <pc:docMk/>
            <pc:sldMk cId="4072413420" sldId="335"/>
            <ac:picMk id="2050" creationId="{4B3042E4-2E9C-4D6E-9C43-4063751E56FB}"/>
          </ac:picMkLst>
        </pc:picChg>
        <pc:picChg chg="del mod">
          <ac:chgData name="Богдан" userId="9dc06ee3346f473b" providerId="LiveId" clId="{D275C096-E12E-4E19-A9C8-11D7C9F2E5B8}" dt="2024-06-16T16:10:46.031" v="785" actId="478"/>
          <ac:picMkLst>
            <pc:docMk/>
            <pc:sldMk cId="4072413420" sldId="335"/>
            <ac:picMk id="5126" creationId="{22E30E91-0AF8-487A-9758-56652188B26F}"/>
          </ac:picMkLst>
        </pc:picChg>
        <pc:picChg chg="add del mod">
          <ac:chgData name="Богдан" userId="9dc06ee3346f473b" providerId="LiveId" clId="{D275C096-E12E-4E19-A9C8-11D7C9F2E5B8}" dt="2024-06-16T16:21:26.630" v="803" actId="478"/>
          <ac:picMkLst>
            <pc:docMk/>
            <pc:sldMk cId="4072413420" sldId="335"/>
            <ac:picMk id="6146" creationId="{A149C0CF-D467-442A-BE55-749B133FE38D}"/>
          </ac:picMkLst>
        </pc:picChg>
        <pc:picChg chg="add del mod">
          <ac:chgData name="Богдан" userId="9dc06ee3346f473b" providerId="LiveId" clId="{D275C096-E12E-4E19-A9C8-11D7C9F2E5B8}" dt="2024-06-19T17:46:45.844" v="1646" actId="478"/>
          <ac:picMkLst>
            <pc:docMk/>
            <pc:sldMk cId="4072413420" sldId="335"/>
            <ac:picMk id="6148" creationId="{E7E6F3FF-6833-4983-AC80-99E933B7E11E}"/>
          </ac:picMkLst>
        </pc:picChg>
      </pc:sldChg>
      <pc:sldChg chg="addSp delSp modSp add mod">
        <pc:chgData name="Богдан" userId="9dc06ee3346f473b" providerId="LiveId" clId="{D275C096-E12E-4E19-A9C8-11D7C9F2E5B8}" dt="2024-06-19T17:55:39.663" v="1719"/>
        <pc:sldMkLst>
          <pc:docMk/>
          <pc:sldMk cId="4163088805" sldId="336"/>
        </pc:sldMkLst>
        <pc:spChg chg="mod">
          <ac:chgData name="Богдан" userId="9dc06ee3346f473b" providerId="LiveId" clId="{D275C096-E12E-4E19-A9C8-11D7C9F2E5B8}" dt="2024-06-19T17:48:26.284" v="1658" actId="255"/>
          <ac:spMkLst>
            <pc:docMk/>
            <pc:sldMk cId="4163088805" sldId="336"/>
            <ac:spMk id="2" creationId="{F791FCFA-9A83-4AFA-9217-10EE86105D9C}"/>
          </ac:spMkLst>
        </pc:spChg>
        <pc:spChg chg="add del mod">
          <ac:chgData name="Богдан" userId="9dc06ee3346f473b" providerId="LiveId" clId="{D275C096-E12E-4E19-A9C8-11D7C9F2E5B8}" dt="2024-06-16T16:25:45.322" v="831" actId="478"/>
          <ac:spMkLst>
            <pc:docMk/>
            <pc:sldMk cId="4163088805" sldId="336"/>
            <ac:spMk id="3" creationId="{DBA003C1-0D9B-44A7-8998-6CB419E8C2FF}"/>
          </ac:spMkLst>
        </pc:spChg>
        <pc:spChg chg="mod">
          <ac:chgData name="Богдан" userId="9dc06ee3346f473b" providerId="LiveId" clId="{D275C096-E12E-4E19-A9C8-11D7C9F2E5B8}" dt="2024-06-19T17:55:39.663" v="1719"/>
          <ac:spMkLst>
            <pc:docMk/>
            <pc:sldMk cId="4163088805" sldId="336"/>
            <ac:spMk id="15" creationId="{00000000-0000-0000-0000-000000000000}"/>
          </ac:spMkLst>
        </pc:spChg>
        <pc:spChg chg="mod">
          <ac:chgData name="Богдан" userId="9dc06ee3346f473b" providerId="LiveId" clId="{D275C096-E12E-4E19-A9C8-11D7C9F2E5B8}" dt="2024-06-16T16:21:54.874" v="814" actId="20577"/>
          <ac:spMkLst>
            <pc:docMk/>
            <pc:sldMk cId="4163088805" sldId="336"/>
            <ac:spMk id="16" creationId="{00000000-0000-0000-0000-000000000000}"/>
          </ac:spMkLst>
        </pc:spChg>
        <pc:picChg chg="del">
          <ac:chgData name="Богдан" userId="9dc06ee3346f473b" providerId="LiveId" clId="{D275C096-E12E-4E19-A9C8-11D7C9F2E5B8}" dt="2024-06-16T16:21:58.370" v="815" actId="478"/>
          <ac:picMkLst>
            <pc:docMk/>
            <pc:sldMk cId="4163088805" sldId="336"/>
            <ac:picMk id="6148" creationId="{E7E6F3FF-6833-4983-AC80-99E933B7E11E}"/>
          </ac:picMkLst>
        </pc:picChg>
        <pc:picChg chg="add mod">
          <ac:chgData name="Богдан" userId="9dc06ee3346f473b" providerId="LiveId" clId="{D275C096-E12E-4E19-A9C8-11D7C9F2E5B8}" dt="2024-06-16T16:35:42.853" v="892" actId="1076"/>
          <ac:picMkLst>
            <pc:docMk/>
            <pc:sldMk cId="4163088805" sldId="336"/>
            <ac:picMk id="7170" creationId="{2EE79F09-FC24-4CD9-84EA-A8BAE1865FDB}"/>
          </ac:picMkLst>
        </pc:picChg>
      </pc:sldChg>
      <pc:sldChg chg="addSp delSp modSp add mod">
        <pc:chgData name="Богдан" userId="9dc06ee3346f473b" providerId="LiveId" clId="{D275C096-E12E-4E19-A9C8-11D7C9F2E5B8}" dt="2024-06-19T18:02:15.928" v="1808" actId="1076"/>
        <pc:sldMkLst>
          <pc:docMk/>
          <pc:sldMk cId="3844752443" sldId="337"/>
        </pc:sldMkLst>
        <pc:spChg chg="mod">
          <ac:chgData name="Богдан" userId="9dc06ee3346f473b" providerId="LiveId" clId="{D275C096-E12E-4E19-A9C8-11D7C9F2E5B8}" dt="2024-06-19T17:50:52.563" v="1663" actId="2711"/>
          <ac:spMkLst>
            <pc:docMk/>
            <pc:sldMk cId="3844752443" sldId="337"/>
            <ac:spMk id="2" creationId="{F791FCFA-9A83-4AFA-9217-10EE86105D9C}"/>
          </ac:spMkLst>
        </pc:spChg>
        <pc:spChg chg="mod">
          <ac:chgData name="Богдан" userId="9dc06ee3346f473b" providerId="LiveId" clId="{D275C096-E12E-4E19-A9C8-11D7C9F2E5B8}" dt="2024-06-19T18:02:15.928" v="1808" actId="1076"/>
          <ac:spMkLst>
            <pc:docMk/>
            <pc:sldMk cId="3844752443" sldId="337"/>
            <ac:spMk id="15" creationId="{00000000-0000-0000-0000-000000000000}"/>
          </ac:spMkLst>
        </pc:spChg>
        <pc:spChg chg="mod">
          <ac:chgData name="Богдан" userId="9dc06ee3346f473b" providerId="LiveId" clId="{D275C096-E12E-4E19-A9C8-11D7C9F2E5B8}" dt="2024-06-16T16:28:53.245" v="847" actId="20577"/>
          <ac:spMkLst>
            <pc:docMk/>
            <pc:sldMk cId="3844752443" sldId="337"/>
            <ac:spMk id="16" creationId="{00000000-0000-0000-0000-000000000000}"/>
          </ac:spMkLst>
        </pc:spChg>
        <pc:picChg chg="add del mod">
          <ac:chgData name="Богдан" userId="9dc06ee3346f473b" providerId="LiveId" clId="{D275C096-E12E-4E19-A9C8-11D7C9F2E5B8}" dt="2024-06-16T16:36:08.372" v="898" actId="478"/>
          <ac:picMkLst>
            <pc:docMk/>
            <pc:sldMk cId="3844752443" sldId="337"/>
            <ac:picMk id="8194" creationId="{2D547AE3-632A-41DC-9A7B-2EE10E566C58}"/>
          </ac:picMkLst>
        </pc:picChg>
        <pc:picChg chg="add mod">
          <ac:chgData name="Богдан" userId="9dc06ee3346f473b" providerId="LiveId" clId="{D275C096-E12E-4E19-A9C8-11D7C9F2E5B8}" dt="2024-06-16T16:39:48.142" v="906" actId="1076"/>
          <ac:picMkLst>
            <pc:docMk/>
            <pc:sldMk cId="3844752443" sldId="337"/>
            <ac:picMk id="8196" creationId="{5E208C7D-B8F1-45C6-A3F6-8AB31AAF8036}"/>
          </ac:picMkLst>
        </pc:picChg>
        <pc:picChg chg="add mod">
          <ac:chgData name="Богдан" userId="9dc06ee3346f473b" providerId="LiveId" clId="{D275C096-E12E-4E19-A9C8-11D7C9F2E5B8}" dt="2024-06-16T16:40:31.485" v="913" actId="1076"/>
          <ac:picMkLst>
            <pc:docMk/>
            <pc:sldMk cId="3844752443" sldId="337"/>
            <ac:picMk id="8198" creationId="{00EE8BCC-1380-45B8-AF5B-D4ED4CAF0F20}"/>
          </ac:picMkLst>
        </pc:picChg>
      </pc:sldChg>
      <pc:sldChg chg="addSp delSp modSp add mod">
        <pc:chgData name="Богдан" userId="9dc06ee3346f473b" providerId="LiveId" clId="{D275C096-E12E-4E19-A9C8-11D7C9F2E5B8}" dt="2024-06-19T18:02:31.253" v="1835" actId="20577"/>
        <pc:sldMkLst>
          <pc:docMk/>
          <pc:sldMk cId="2476500821" sldId="338"/>
        </pc:sldMkLst>
        <pc:spChg chg="del mod">
          <ac:chgData name="Богдан" userId="9dc06ee3346f473b" providerId="LiveId" clId="{D275C096-E12E-4E19-A9C8-11D7C9F2E5B8}" dt="2024-06-16T16:31:01.007" v="865"/>
          <ac:spMkLst>
            <pc:docMk/>
            <pc:sldMk cId="2476500821" sldId="338"/>
            <ac:spMk id="2" creationId="{F791FCFA-9A83-4AFA-9217-10EE86105D9C}"/>
          </ac:spMkLst>
        </pc:spChg>
        <pc:spChg chg="add mod">
          <ac:chgData name="Богдан" userId="9dc06ee3346f473b" providerId="LiveId" clId="{D275C096-E12E-4E19-A9C8-11D7C9F2E5B8}" dt="2024-06-19T17:57:19.391" v="1729" actId="2711"/>
          <ac:spMkLst>
            <pc:docMk/>
            <pc:sldMk cId="2476500821" sldId="338"/>
            <ac:spMk id="3" creationId="{535E6002-2EBB-405D-B511-0D95F63ACAA8}"/>
          </ac:spMkLst>
        </pc:spChg>
        <pc:spChg chg="mod">
          <ac:chgData name="Богдан" userId="9dc06ee3346f473b" providerId="LiveId" clId="{D275C096-E12E-4E19-A9C8-11D7C9F2E5B8}" dt="2024-06-19T18:02:31.253" v="1835" actId="20577"/>
          <ac:spMkLst>
            <pc:docMk/>
            <pc:sldMk cId="2476500821" sldId="338"/>
            <ac:spMk id="15" creationId="{00000000-0000-0000-0000-000000000000}"/>
          </ac:spMkLst>
        </pc:spChg>
        <pc:spChg chg="mod">
          <ac:chgData name="Богдан" userId="9dc06ee3346f473b" providerId="LiveId" clId="{D275C096-E12E-4E19-A9C8-11D7C9F2E5B8}" dt="2024-06-16T16:30:52.475" v="862" actId="20577"/>
          <ac:spMkLst>
            <pc:docMk/>
            <pc:sldMk cId="2476500821" sldId="338"/>
            <ac:spMk id="16" creationId="{00000000-0000-0000-0000-000000000000}"/>
          </ac:spMkLst>
        </pc:spChg>
        <pc:picChg chg="add mod">
          <ac:chgData name="Богдан" userId="9dc06ee3346f473b" providerId="LiveId" clId="{D275C096-E12E-4E19-A9C8-11D7C9F2E5B8}" dt="2024-06-16T16:41:18.310" v="923" actId="14100"/>
          <ac:picMkLst>
            <pc:docMk/>
            <pc:sldMk cId="2476500821" sldId="338"/>
            <ac:picMk id="9218" creationId="{118297BC-B763-40EC-8AFB-A95CC200DCD9}"/>
          </ac:picMkLst>
        </pc:picChg>
      </pc:sldChg>
      <pc:sldChg chg="addSp delSp modSp add mod">
        <pc:chgData name="Богдан" userId="9dc06ee3346f473b" providerId="LiveId" clId="{D275C096-E12E-4E19-A9C8-11D7C9F2E5B8}" dt="2024-06-19T18:02:41.593" v="1836"/>
        <pc:sldMkLst>
          <pc:docMk/>
          <pc:sldMk cId="2475121749" sldId="339"/>
        </pc:sldMkLst>
        <pc:spChg chg="mod">
          <ac:chgData name="Богдан" userId="9dc06ee3346f473b" providerId="LiveId" clId="{D275C096-E12E-4E19-A9C8-11D7C9F2E5B8}" dt="2024-06-19T18:01:59.364" v="1806" actId="113"/>
          <ac:spMkLst>
            <pc:docMk/>
            <pc:sldMk cId="2475121749" sldId="339"/>
            <ac:spMk id="3" creationId="{535E6002-2EBB-405D-B511-0D95F63ACAA8}"/>
          </ac:spMkLst>
        </pc:spChg>
        <pc:spChg chg="mod">
          <ac:chgData name="Богдан" userId="9dc06ee3346f473b" providerId="LiveId" clId="{D275C096-E12E-4E19-A9C8-11D7C9F2E5B8}" dt="2024-06-19T18:02:41.593" v="1836"/>
          <ac:spMkLst>
            <pc:docMk/>
            <pc:sldMk cId="2475121749" sldId="339"/>
            <ac:spMk id="15" creationId="{00000000-0000-0000-0000-000000000000}"/>
          </ac:spMkLst>
        </pc:spChg>
        <pc:spChg chg="mod">
          <ac:chgData name="Богдан" userId="9dc06ee3346f473b" providerId="LiveId" clId="{D275C096-E12E-4E19-A9C8-11D7C9F2E5B8}" dt="2024-06-16T16:32:10.343" v="874" actId="20577"/>
          <ac:spMkLst>
            <pc:docMk/>
            <pc:sldMk cId="2475121749" sldId="339"/>
            <ac:spMk id="16" creationId="{00000000-0000-0000-0000-000000000000}"/>
          </ac:spMkLst>
        </pc:spChg>
        <pc:graphicFrameChg chg="add del mod">
          <ac:chgData name="Богдан" userId="9dc06ee3346f473b" providerId="LiveId" clId="{D275C096-E12E-4E19-A9C8-11D7C9F2E5B8}" dt="2024-06-19T17:59:04.399" v="1741" actId="478"/>
          <ac:graphicFrameMkLst>
            <pc:docMk/>
            <pc:sldMk cId="2475121749" sldId="339"/>
            <ac:graphicFrameMk id="2" creationId="{E96B1ECB-C352-4B0B-AAEC-9DFE04F43EA1}"/>
          </ac:graphicFrameMkLst>
        </pc:graphicFrameChg>
        <pc:picChg chg="add mod">
          <ac:chgData name="Богдан" userId="9dc06ee3346f473b" providerId="LiveId" clId="{D275C096-E12E-4E19-A9C8-11D7C9F2E5B8}" dt="2024-06-16T16:42:03.878" v="935" actId="14100"/>
          <ac:picMkLst>
            <pc:docMk/>
            <pc:sldMk cId="2475121749" sldId="339"/>
            <ac:picMk id="10242" creationId="{5E048EFC-085A-4A7B-8257-2D653D7348CC}"/>
          </ac:picMkLst>
        </pc:picChg>
      </pc:sldChg>
      <pc:sldChg chg="delSp modSp add mod">
        <pc:chgData name="Богдан" userId="9dc06ee3346f473b" providerId="LiveId" clId="{D275C096-E12E-4E19-A9C8-11D7C9F2E5B8}" dt="2024-06-19T19:00:57.087" v="2231" actId="20577"/>
        <pc:sldMkLst>
          <pc:docMk/>
          <pc:sldMk cId="1674185037" sldId="340"/>
        </pc:sldMkLst>
        <pc:spChg chg="mod">
          <ac:chgData name="Богдан" userId="9dc06ee3346f473b" providerId="LiveId" clId="{D275C096-E12E-4E19-A9C8-11D7C9F2E5B8}" dt="2024-06-16T16:43:49.950" v="948" actId="14100"/>
          <ac:spMkLst>
            <pc:docMk/>
            <pc:sldMk cId="1674185037" sldId="340"/>
            <ac:spMk id="3" creationId="{535E6002-2EBB-405D-B511-0D95F63ACAA8}"/>
          </ac:spMkLst>
        </pc:spChg>
        <pc:spChg chg="mod">
          <ac:chgData name="Богдан" userId="9dc06ee3346f473b" providerId="LiveId" clId="{D275C096-E12E-4E19-A9C8-11D7C9F2E5B8}" dt="2024-06-16T16:44:11.629" v="1026" actId="1076"/>
          <ac:spMkLst>
            <pc:docMk/>
            <pc:sldMk cId="1674185037" sldId="340"/>
            <ac:spMk id="15" creationId="{00000000-0000-0000-0000-000000000000}"/>
          </ac:spMkLst>
        </pc:spChg>
        <pc:spChg chg="mod">
          <ac:chgData name="Богдан" userId="9dc06ee3346f473b" providerId="LiveId" clId="{D275C096-E12E-4E19-A9C8-11D7C9F2E5B8}" dt="2024-06-19T19:00:57.087" v="2231" actId="20577"/>
          <ac:spMkLst>
            <pc:docMk/>
            <pc:sldMk cId="1674185037" sldId="340"/>
            <ac:spMk id="16" creationId="{00000000-0000-0000-0000-000000000000}"/>
          </ac:spMkLst>
        </pc:spChg>
        <pc:picChg chg="del">
          <ac:chgData name="Богдан" userId="9dc06ee3346f473b" providerId="LiveId" clId="{D275C096-E12E-4E19-A9C8-11D7C9F2E5B8}" dt="2024-06-16T16:43:01.944" v="939" actId="478"/>
          <ac:picMkLst>
            <pc:docMk/>
            <pc:sldMk cId="1674185037" sldId="340"/>
            <ac:picMk id="10242" creationId="{5E048EFC-085A-4A7B-8257-2D653D7348CC}"/>
          </ac:picMkLst>
        </pc:picChg>
      </pc:sldChg>
      <pc:sldChg chg="addSp delSp modSp add mod">
        <pc:chgData name="Богдан" userId="9dc06ee3346f473b" providerId="LiveId" clId="{D275C096-E12E-4E19-A9C8-11D7C9F2E5B8}" dt="2024-06-19T18:20:35.974" v="1883" actId="14100"/>
        <pc:sldMkLst>
          <pc:docMk/>
          <pc:sldMk cId="531443862" sldId="341"/>
        </pc:sldMkLst>
        <pc:spChg chg="mod">
          <ac:chgData name="Богдан" userId="9dc06ee3346f473b" providerId="LiveId" clId="{D275C096-E12E-4E19-A9C8-11D7C9F2E5B8}" dt="2024-06-19T18:19:46.859" v="1873" actId="255"/>
          <ac:spMkLst>
            <pc:docMk/>
            <pc:sldMk cId="531443862" sldId="341"/>
            <ac:spMk id="3" creationId="{535E6002-2EBB-405D-B511-0D95F63ACAA8}"/>
          </ac:spMkLst>
        </pc:spChg>
        <pc:spChg chg="mod">
          <ac:chgData name="Богдан" userId="9dc06ee3346f473b" providerId="LiveId" clId="{D275C096-E12E-4E19-A9C8-11D7C9F2E5B8}" dt="2024-06-19T18:19:55.807" v="1876" actId="20577"/>
          <ac:spMkLst>
            <pc:docMk/>
            <pc:sldMk cId="531443862" sldId="341"/>
            <ac:spMk id="16" creationId="{00000000-0000-0000-0000-000000000000}"/>
          </ac:spMkLst>
        </pc:spChg>
        <pc:picChg chg="add mod">
          <ac:chgData name="Богдан" userId="9dc06ee3346f473b" providerId="LiveId" clId="{D275C096-E12E-4E19-A9C8-11D7C9F2E5B8}" dt="2024-06-19T18:20:35.974" v="1883" actId="14100"/>
          <ac:picMkLst>
            <pc:docMk/>
            <pc:sldMk cId="531443862" sldId="341"/>
            <ac:picMk id="4098" creationId="{FDF59470-6D0A-43F1-BA49-C9F30866F77C}"/>
          </ac:picMkLst>
        </pc:picChg>
        <pc:picChg chg="del">
          <ac:chgData name="Богдан" userId="9dc06ee3346f473b" providerId="LiveId" clId="{D275C096-E12E-4E19-A9C8-11D7C9F2E5B8}" dt="2024-06-19T18:19:53.210" v="1874" actId="478"/>
          <ac:picMkLst>
            <pc:docMk/>
            <pc:sldMk cId="531443862" sldId="341"/>
            <ac:picMk id="10242" creationId="{5E048EFC-085A-4A7B-8257-2D653D7348CC}"/>
          </ac:picMkLst>
        </pc:picChg>
      </pc:sldChg>
      <pc:sldChg chg="addSp delSp modSp add mod">
        <pc:chgData name="Богдан" userId="9dc06ee3346f473b" providerId="LiveId" clId="{D275C096-E12E-4E19-A9C8-11D7C9F2E5B8}" dt="2024-06-19T18:25:14.510" v="1920" actId="1076"/>
        <pc:sldMkLst>
          <pc:docMk/>
          <pc:sldMk cId="2490755008" sldId="342"/>
        </pc:sldMkLst>
        <pc:spChg chg="mod">
          <ac:chgData name="Богдан" userId="9dc06ee3346f473b" providerId="LiveId" clId="{D275C096-E12E-4E19-A9C8-11D7C9F2E5B8}" dt="2024-06-19T18:22:25.290" v="1892" actId="2711"/>
          <ac:spMkLst>
            <pc:docMk/>
            <pc:sldMk cId="2490755008" sldId="342"/>
            <ac:spMk id="3" creationId="{535E6002-2EBB-405D-B511-0D95F63ACAA8}"/>
          </ac:spMkLst>
        </pc:spChg>
        <pc:spChg chg="mod">
          <ac:chgData name="Богдан" userId="9dc06ee3346f473b" providerId="LiveId" clId="{D275C096-E12E-4E19-A9C8-11D7C9F2E5B8}" dt="2024-06-19T18:23:16.236" v="1894" actId="20577"/>
          <ac:spMkLst>
            <pc:docMk/>
            <pc:sldMk cId="2490755008" sldId="342"/>
            <ac:spMk id="16" creationId="{00000000-0000-0000-0000-000000000000}"/>
          </ac:spMkLst>
        </pc:spChg>
        <pc:picChg chg="del">
          <ac:chgData name="Богдан" userId="9dc06ee3346f473b" providerId="LiveId" clId="{D275C096-E12E-4E19-A9C8-11D7C9F2E5B8}" dt="2024-06-19T18:25:05.310" v="1913" actId="478"/>
          <ac:picMkLst>
            <pc:docMk/>
            <pc:sldMk cId="2490755008" sldId="342"/>
            <ac:picMk id="4098" creationId="{FDF59470-6D0A-43F1-BA49-C9F30866F77C}"/>
          </ac:picMkLst>
        </pc:picChg>
        <pc:picChg chg="add mod">
          <ac:chgData name="Богдан" userId="9dc06ee3346f473b" providerId="LiveId" clId="{D275C096-E12E-4E19-A9C8-11D7C9F2E5B8}" dt="2024-06-19T18:25:14.510" v="1920" actId="1076"/>
          <ac:picMkLst>
            <pc:docMk/>
            <pc:sldMk cId="2490755008" sldId="342"/>
            <ac:picMk id="5122" creationId="{2ECF3F2E-E872-48A1-B05F-5B75CDE4C88B}"/>
          </ac:picMkLst>
        </pc:picChg>
      </pc:sldChg>
      <pc:sldChg chg="addSp delSp modSp add mod modTransition">
        <pc:chgData name="Богдан" userId="9dc06ee3346f473b" providerId="LiveId" clId="{D275C096-E12E-4E19-A9C8-11D7C9F2E5B8}" dt="2024-06-19T18:26:18.081" v="1939" actId="20577"/>
        <pc:sldMkLst>
          <pc:docMk/>
          <pc:sldMk cId="194913300" sldId="343"/>
        </pc:sldMkLst>
        <pc:spChg chg="mod">
          <ac:chgData name="Богдан" userId="9dc06ee3346f473b" providerId="LiveId" clId="{D275C096-E12E-4E19-A9C8-11D7C9F2E5B8}" dt="2024-06-19T18:24:43.993" v="1912" actId="255"/>
          <ac:spMkLst>
            <pc:docMk/>
            <pc:sldMk cId="194913300" sldId="343"/>
            <ac:spMk id="3" creationId="{535E6002-2EBB-405D-B511-0D95F63ACAA8}"/>
          </ac:spMkLst>
        </pc:spChg>
        <pc:spChg chg="mod">
          <ac:chgData name="Богдан" userId="9dc06ee3346f473b" providerId="LiveId" clId="{D275C096-E12E-4E19-A9C8-11D7C9F2E5B8}" dt="2024-06-19T18:26:18.081" v="1939" actId="20577"/>
          <ac:spMkLst>
            <pc:docMk/>
            <pc:sldMk cId="194913300" sldId="343"/>
            <ac:spMk id="16" creationId="{00000000-0000-0000-0000-000000000000}"/>
          </ac:spMkLst>
        </pc:spChg>
        <pc:picChg chg="del">
          <ac:chgData name="Богдан" userId="9dc06ee3346f473b" providerId="LiveId" clId="{D275C096-E12E-4E19-A9C8-11D7C9F2E5B8}" dt="2024-06-19T18:25:18.656" v="1921" actId="478"/>
          <ac:picMkLst>
            <pc:docMk/>
            <pc:sldMk cId="194913300" sldId="343"/>
            <ac:picMk id="4098" creationId="{FDF59470-6D0A-43F1-BA49-C9F30866F77C}"/>
          </ac:picMkLst>
        </pc:picChg>
        <pc:picChg chg="add mod">
          <ac:chgData name="Богдан" userId="9dc06ee3346f473b" providerId="LiveId" clId="{D275C096-E12E-4E19-A9C8-11D7C9F2E5B8}" dt="2024-06-19T18:25:46.381" v="1929" actId="1076"/>
          <ac:picMkLst>
            <pc:docMk/>
            <pc:sldMk cId="194913300" sldId="343"/>
            <ac:picMk id="6146" creationId="{30137F30-2535-432C-946C-AF0AF9897652}"/>
          </ac:picMkLst>
        </pc:picChg>
      </pc:sldChg>
      <pc:sldChg chg="addSp delSp modSp add mod">
        <pc:chgData name="Богдан" userId="9dc06ee3346f473b" providerId="LiveId" clId="{D275C096-E12E-4E19-A9C8-11D7C9F2E5B8}" dt="2024-06-19T18:26:21.972" v="1941" actId="20577"/>
        <pc:sldMkLst>
          <pc:docMk/>
          <pc:sldMk cId="3888149902" sldId="344"/>
        </pc:sldMkLst>
        <pc:spChg chg="mod">
          <ac:chgData name="Богдан" userId="9dc06ee3346f473b" providerId="LiveId" clId="{D275C096-E12E-4E19-A9C8-11D7C9F2E5B8}" dt="2024-06-19T18:24:24.782" v="1909" actId="1076"/>
          <ac:spMkLst>
            <pc:docMk/>
            <pc:sldMk cId="3888149902" sldId="344"/>
            <ac:spMk id="3" creationId="{535E6002-2EBB-405D-B511-0D95F63ACAA8}"/>
          </ac:spMkLst>
        </pc:spChg>
        <pc:spChg chg="mod">
          <ac:chgData name="Богдан" userId="9dc06ee3346f473b" providerId="LiveId" clId="{D275C096-E12E-4E19-A9C8-11D7C9F2E5B8}" dt="2024-06-19T18:26:21.972" v="1941" actId="20577"/>
          <ac:spMkLst>
            <pc:docMk/>
            <pc:sldMk cId="3888149902" sldId="344"/>
            <ac:spMk id="16" creationId="{00000000-0000-0000-0000-000000000000}"/>
          </ac:spMkLst>
        </pc:spChg>
        <pc:picChg chg="del">
          <ac:chgData name="Богдан" userId="9dc06ee3346f473b" providerId="LiveId" clId="{D275C096-E12E-4E19-A9C8-11D7C9F2E5B8}" dt="2024-06-19T18:25:53.065" v="1930" actId="478"/>
          <ac:picMkLst>
            <pc:docMk/>
            <pc:sldMk cId="3888149902" sldId="344"/>
            <ac:picMk id="4098" creationId="{FDF59470-6D0A-43F1-BA49-C9F30866F77C}"/>
          </ac:picMkLst>
        </pc:picChg>
        <pc:picChg chg="add mod">
          <ac:chgData name="Богдан" userId="9dc06ee3346f473b" providerId="LiveId" clId="{D275C096-E12E-4E19-A9C8-11D7C9F2E5B8}" dt="2024-06-19T18:26:09.021" v="1937" actId="1076"/>
          <ac:picMkLst>
            <pc:docMk/>
            <pc:sldMk cId="3888149902" sldId="344"/>
            <ac:picMk id="7170" creationId="{FF43F80D-0A0E-4776-A647-FD5E24C6E713}"/>
          </ac:picMkLst>
        </pc:picChg>
      </pc:sldChg>
      <pc:sldChg chg="addSp delSp modSp add mod">
        <pc:chgData name="Богдан" userId="9dc06ee3346f473b" providerId="LiveId" clId="{D275C096-E12E-4E19-A9C8-11D7C9F2E5B8}" dt="2024-06-19T18:28:49.924" v="1982" actId="1076"/>
        <pc:sldMkLst>
          <pc:docMk/>
          <pc:sldMk cId="3769298694" sldId="345"/>
        </pc:sldMkLst>
        <pc:spChg chg="mod">
          <ac:chgData name="Богдан" userId="9dc06ee3346f473b" providerId="LiveId" clId="{D275C096-E12E-4E19-A9C8-11D7C9F2E5B8}" dt="2024-06-19T18:28:19.417" v="1974" actId="2711"/>
          <ac:spMkLst>
            <pc:docMk/>
            <pc:sldMk cId="3769298694" sldId="345"/>
            <ac:spMk id="3" creationId="{535E6002-2EBB-405D-B511-0D95F63ACAA8}"/>
          </ac:spMkLst>
        </pc:spChg>
        <pc:spChg chg="mod">
          <ac:chgData name="Богдан" userId="9dc06ee3346f473b" providerId="LiveId" clId="{D275C096-E12E-4E19-A9C8-11D7C9F2E5B8}" dt="2024-06-19T18:27:46.485" v="1968" actId="20577"/>
          <ac:spMkLst>
            <pc:docMk/>
            <pc:sldMk cId="3769298694" sldId="345"/>
            <ac:spMk id="15" creationId="{00000000-0000-0000-0000-000000000000}"/>
          </ac:spMkLst>
        </pc:spChg>
        <pc:spChg chg="mod">
          <ac:chgData name="Богдан" userId="9dc06ee3346f473b" providerId="LiveId" clId="{D275C096-E12E-4E19-A9C8-11D7C9F2E5B8}" dt="2024-06-19T18:27:39.379" v="1946" actId="20577"/>
          <ac:spMkLst>
            <pc:docMk/>
            <pc:sldMk cId="3769298694" sldId="345"/>
            <ac:spMk id="16" creationId="{00000000-0000-0000-0000-000000000000}"/>
          </ac:spMkLst>
        </pc:spChg>
        <pc:picChg chg="del mod">
          <ac:chgData name="Богдан" userId="9dc06ee3346f473b" providerId="LiveId" clId="{D275C096-E12E-4E19-A9C8-11D7C9F2E5B8}" dt="2024-06-19T18:27:37.184" v="1944" actId="478"/>
          <ac:picMkLst>
            <pc:docMk/>
            <pc:sldMk cId="3769298694" sldId="345"/>
            <ac:picMk id="7170" creationId="{FF43F80D-0A0E-4776-A647-FD5E24C6E713}"/>
          </ac:picMkLst>
        </pc:picChg>
        <pc:picChg chg="add mod">
          <ac:chgData name="Богдан" userId="9dc06ee3346f473b" providerId="LiveId" clId="{D275C096-E12E-4E19-A9C8-11D7C9F2E5B8}" dt="2024-06-19T18:28:49.924" v="1982" actId="1076"/>
          <ac:picMkLst>
            <pc:docMk/>
            <pc:sldMk cId="3769298694" sldId="345"/>
            <ac:picMk id="8194" creationId="{37B7A6F6-5F1E-463E-9892-0632A7D50BC7}"/>
          </ac:picMkLst>
        </pc:picChg>
      </pc:sldChg>
      <pc:sldChg chg="addSp delSp modSp add mod">
        <pc:chgData name="Богдан" userId="9dc06ee3346f473b" providerId="LiveId" clId="{D275C096-E12E-4E19-A9C8-11D7C9F2E5B8}" dt="2024-06-19T18:29:58.677" v="1997" actId="1076"/>
        <pc:sldMkLst>
          <pc:docMk/>
          <pc:sldMk cId="2258090201" sldId="346"/>
        </pc:sldMkLst>
        <pc:spChg chg="mod">
          <ac:chgData name="Богдан" userId="9dc06ee3346f473b" providerId="LiveId" clId="{D275C096-E12E-4E19-A9C8-11D7C9F2E5B8}" dt="2024-06-19T18:29:35.627" v="1987" actId="255"/>
          <ac:spMkLst>
            <pc:docMk/>
            <pc:sldMk cId="2258090201" sldId="346"/>
            <ac:spMk id="3" creationId="{535E6002-2EBB-405D-B511-0D95F63ACAA8}"/>
          </ac:spMkLst>
        </pc:spChg>
        <pc:spChg chg="mod">
          <ac:chgData name="Богдан" userId="9dc06ee3346f473b" providerId="LiveId" clId="{D275C096-E12E-4E19-A9C8-11D7C9F2E5B8}" dt="2024-06-19T18:29:40.610" v="1990" actId="20577"/>
          <ac:spMkLst>
            <pc:docMk/>
            <pc:sldMk cId="2258090201" sldId="346"/>
            <ac:spMk id="16" creationId="{00000000-0000-0000-0000-000000000000}"/>
          </ac:spMkLst>
        </pc:spChg>
        <pc:picChg chg="del">
          <ac:chgData name="Богдан" userId="9dc06ee3346f473b" providerId="LiveId" clId="{D275C096-E12E-4E19-A9C8-11D7C9F2E5B8}" dt="2024-06-19T18:29:38.709" v="1988" actId="478"/>
          <ac:picMkLst>
            <pc:docMk/>
            <pc:sldMk cId="2258090201" sldId="346"/>
            <ac:picMk id="8194" creationId="{37B7A6F6-5F1E-463E-9892-0632A7D50BC7}"/>
          </ac:picMkLst>
        </pc:picChg>
        <pc:picChg chg="add mod">
          <ac:chgData name="Богдан" userId="9dc06ee3346f473b" providerId="LiveId" clId="{D275C096-E12E-4E19-A9C8-11D7C9F2E5B8}" dt="2024-06-19T18:29:58.677" v="1997" actId="1076"/>
          <ac:picMkLst>
            <pc:docMk/>
            <pc:sldMk cId="2258090201" sldId="346"/>
            <ac:picMk id="9218" creationId="{2CA5D540-0227-497A-9057-D56A586E7BAF}"/>
          </ac:picMkLst>
        </pc:picChg>
      </pc:sldChg>
      <pc:sldChg chg="addSp delSp modSp add mod">
        <pc:chgData name="Богдан" userId="9dc06ee3346f473b" providerId="LiveId" clId="{D275C096-E12E-4E19-A9C8-11D7C9F2E5B8}" dt="2024-06-19T18:31:50.765" v="2012" actId="1076"/>
        <pc:sldMkLst>
          <pc:docMk/>
          <pc:sldMk cId="3295776815" sldId="347"/>
        </pc:sldMkLst>
        <pc:spChg chg="mod">
          <ac:chgData name="Богдан" userId="9dc06ee3346f473b" providerId="LiveId" clId="{D275C096-E12E-4E19-A9C8-11D7C9F2E5B8}" dt="2024-06-19T18:30:41.179" v="2004" actId="2711"/>
          <ac:spMkLst>
            <pc:docMk/>
            <pc:sldMk cId="3295776815" sldId="347"/>
            <ac:spMk id="3" creationId="{535E6002-2EBB-405D-B511-0D95F63ACAA8}"/>
          </ac:spMkLst>
        </pc:spChg>
        <pc:spChg chg="mod">
          <ac:chgData name="Богдан" userId="9dc06ee3346f473b" providerId="LiveId" clId="{D275C096-E12E-4E19-A9C8-11D7C9F2E5B8}" dt="2024-06-19T18:30:30.193" v="2000" actId="20577"/>
          <ac:spMkLst>
            <pc:docMk/>
            <pc:sldMk cId="3295776815" sldId="347"/>
            <ac:spMk id="16" creationId="{00000000-0000-0000-0000-000000000000}"/>
          </ac:spMkLst>
        </pc:spChg>
        <pc:picChg chg="del">
          <ac:chgData name="Богдан" userId="9dc06ee3346f473b" providerId="LiveId" clId="{D275C096-E12E-4E19-A9C8-11D7C9F2E5B8}" dt="2024-06-19T18:30:45.371" v="2005" actId="478"/>
          <ac:picMkLst>
            <pc:docMk/>
            <pc:sldMk cId="3295776815" sldId="347"/>
            <ac:picMk id="9218" creationId="{2CA5D540-0227-497A-9057-D56A586E7BAF}"/>
          </ac:picMkLst>
        </pc:picChg>
        <pc:picChg chg="add mod">
          <ac:chgData name="Богдан" userId="9dc06ee3346f473b" providerId="LiveId" clId="{D275C096-E12E-4E19-A9C8-11D7C9F2E5B8}" dt="2024-06-19T18:31:50.765" v="2012" actId="1076"/>
          <ac:picMkLst>
            <pc:docMk/>
            <pc:sldMk cId="3295776815" sldId="347"/>
            <ac:picMk id="10242" creationId="{A21BAC79-7236-48BC-A8E6-6D59D3A30B38}"/>
          </ac:picMkLst>
        </pc:picChg>
      </pc:sldChg>
      <pc:sldChg chg="addSp delSp modSp add mod">
        <pc:chgData name="Богдан" userId="9dc06ee3346f473b" providerId="LiveId" clId="{D275C096-E12E-4E19-A9C8-11D7C9F2E5B8}" dt="2024-06-19T18:34:57.596" v="2061" actId="14100"/>
        <pc:sldMkLst>
          <pc:docMk/>
          <pc:sldMk cId="273138462" sldId="348"/>
        </pc:sldMkLst>
        <pc:spChg chg="mod">
          <ac:chgData name="Богдан" userId="9dc06ee3346f473b" providerId="LiveId" clId="{D275C096-E12E-4E19-A9C8-11D7C9F2E5B8}" dt="2024-06-19T18:33:44.313" v="2038" actId="20577"/>
          <ac:spMkLst>
            <pc:docMk/>
            <pc:sldMk cId="273138462" sldId="348"/>
            <ac:spMk id="3" creationId="{535E6002-2EBB-405D-B511-0D95F63ACAA8}"/>
          </ac:spMkLst>
        </pc:spChg>
        <pc:spChg chg="mod">
          <ac:chgData name="Богдан" userId="9dc06ee3346f473b" providerId="LiveId" clId="{D275C096-E12E-4E19-A9C8-11D7C9F2E5B8}" dt="2024-06-19T18:33:03.696" v="2015" actId="20577"/>
          <ac:spMkLst>
            <pc:docMk/>
            <pc:sldMk cId="273138462" sldId="348"/>
            <ac:spMk id="16" creationId="{00000000-0000-0000-0000-000000000000}"/>
          </ac:spMkLst>
        </pc:spChg>
        <pc:picChg chg="del mod">
          <ac:chgData name="Богдан" userId="9dc06ee3346f473b" providerId="LiveId" clId="{D275C096-E12E-4E19-A9C8-11D7C9F2E5B8}" dt="2024-06-19T18:33:51.437" v="2040" actId="478"/>
          <ac:picMkLst>
            <pc:docMk/>
            <pc:sldMk cId="273138462" sldId="348"/>
            <ac:picMk id="10242" creationId="{A21BAC79-7236-48BC-A8E6-6D59D3A30B38}"/>
          </ac:picMkLst>
        </pc:picChg>
        <pc:picChg chg="add mod">
          <ac:chgData name="Богдан" userId="9dc06ee3346f473b" providerId="LiveId" clId="{D275C096-E12E-4E19-A9C8-11D7C9F2E5B8}" dt="2024-06-19T18:34:42.157" v="2051" actId="1076"/>
          <ac:picMkLst>
            <pc:docMk/>
            <pc:sldMk cId="273138462" sldId="348"/>
            <ac:picMk id="11266" creationId="{0CD6D279-43A8-4665-8962-2E83D8BAD47A}"/>
          </ac:picMkLst>
        </pc:picChg>
        <pc:picChg chg="add mod">
          <ac:chgData name="Богдан" userId="9dc06ee3346f473b" providerId="LiveId" clId="{D275C096-E12E-4E19-A9C8-11D7C9F2E5B8}" dt="2024-06-19T18:34:57.596" v="2061" actId="14100"/>
          <ac:picMkLst>
            <pc:docMk/>
            <pc:sldMk cId="273138462" sldId="348"/>
            <ac:picMk id="11268" creationId="{14F27C62-5801-4007-810C-1009E4D65DED}"/>
          </ac:picMkLst>
        </pc:picChg>
      </pc:sldChg>
      <pc:sldChg chg="addSp delSp modSp add mod">
        <pc:chgData name="Богдан" userId="9dc06ee3346f473b" providerId="LiveId" clId="{D275C096-E12E-4E19-A9C8-11D7C9F2E5B8}" dt="2024-06-19T18:38:49.437" v="2098" actId="14100"/>
        <pc:sldMkLst>
          <pc:docMk/>
          <pc:sldMk cId="3283538437" sldId="349"/>
        </pc:sldMkLst>
        <pc:spChg chg="mod">
          <ac:chgData name="Богдан" userId="9dc06ee3346f473b" providerId="LiveId" clId="{D275C096-E12E-4E19-A9C8-11D7C9F2E5B8}" dt="2024-06-19T18:37:19.458" v="2084" actId="20577"/>
          <ac:spMkLst>
            <pc:docMk/>
            <pc:sldMk cId="3283538437" sldId="349"/>
            <ac:spMk id="3" creationId="{535E6002-2EBB-405D-B511-0D95F63ACAA8}"/>
          </ac:spMkLst>
        </pc:spChg>
        <pc:spChg chg="mod">
          <ac:chgData name="Богдан" userId="9dc06ee3346f473b" providerId="LiveId" clId="{D275C096-E12E-4E19-A9C8-11D7C9F2E5B8}" dt="2024-06-19T18:36:59.583" v="2066" actId="20577"/>
          <ac:spMkLst>
            <pc:docMk/>
            <pc:sldMk cId="3283538437" sldId="349"/>
            <ac:spMk id="16" creationId="{00000000-0000-0000-0000-000000000000}"/>
          </ac:spMkLst>
        </pc:spChg>
        <pc:picChg chg="del">
          <ac:chgData name="Богдан" userId="9dc06ee3346f473b" providerId="LiveId" clId="{D275C096-E12E-4E19-A9C8-11D7C9F2E5B8}" dt="2024-06-19T18:37:35.403" v="2085" actId="478"/>
          <ac:picMkLst>
            <pc:docMk/>
            <pc:sldMk cId="3283538437" sldId="349"/>
            <ac:picMk id="11266" creationId="{0CD6D279-43A8-4665-8962-2E83D8BAD47A}"/>
          </ac:picMkLst>
        </pc:picChg>
        <pc:picChg chg="del">
          <ac:chgData name="Богдан" userId="9dc06ee3346f473b" providerId="LiveId" clId="{D275C096-E12E-4E19-A9C8-11D7C9F2E5B8}" dt="2024-06-19T18:37:37.197" v="2086" actId="478"/>
          <ac:picMkLst>
            <pc:docMk/>
            <pc:sldMk cId="3283538437" sldId="349"/>
            <ac:picMk id="11268" creationId="{14F27C62-5801-4007-810C-1009E4D65DED}"/>
          </ac:picMkLst>
        </pc:picChg>
        <pc:picChg chg="add mod">
          <ac:chgData name="Богдан" userId="9dc06ee3346f473b" providerId="LiveId" clId="{D275C096-E12E-4E19-A9C8-11D7C9F2E5B8}" dt="2024-06-19T18:37:59.788" v="2092" actId="14100"/>
          <ac:picMkLst>
            <pc:docMk/>
            <pc:sldMk cId="3283538437" sldId="349"/>
            <ac:picMk id="12290" creationId="{C30FB9DA-05B2-4F66-BB9F-F760FF4CA0E9}"/>
          </ac:picMkLst>
        </pc:picChg>
        <pc:picChg chg="add mod">
          <ac:chgData name="Богдан" userId="9dc06ee3346f473b" providerId="LiveId" clId="{D275C096-E12E-4E19-A9C8-11D7C9F2E5B8}" dt="2024-06-19T18:38:49.437" v="2098" actId="14100"/>
          <ac:picMkLst>
            <pc:docMk/>
            <pc:sldMk cId="3283538437" sldId="349"/>
            <ac:picMk id="12292" creationId="{A84BD2AC-416A-42CF-B8A4-A1D64EE050B2}"/>
          </ac:picMkLst>
        </pc:picChg>
      </pc:sldChg>
      <pc:sldChg chg="addSp delSp modSp add mod">
        <pc:chgData name="Богдан" userId="9dc06ee3346f473b" providerId="LiveId" clId="{D275C096-E12E-4E19-A9C8-11D7C9F2E5B8}" dt="2024-06-19T18:43:44.412" v="2151" actId="1076"/>
        <pc:sldMkLst>
          <pc:docMk/>
          <pc:sldMk cId="490807869" sldId="350"/>
        </pc:sldMkLst>
        <pc:spChg chg="mod">
          <ac:chgData name="Богдан" userId="9dc06ee3346f473b" providerId="LiveId" clId="{D275C096-E12E-4E19-A9C8-11D7C9F2E5B8}" dt="2024-06-19T18:41:41.515" v="2144" actId="255"/>
          <ac:spMkLst>
            <pc:docMk/>
            <pc:sldMk cId="490807869" sldId="350"/>
            <ac:spMk id="3" creationId="{535E6002-2EBB-405D-B511-0D95F63ACAA8}"/>
          </ac:spMkLst>
        </pc:spChg>
        <pc:spChg chg="mod">
          <ac:chgData name="Богдан" userId="9dc06ee3346f473b" providerId="LiveId" clId="{D275C096-E12E-4E19-A9C8-11D7C9F2E5B8}" dt="2024-06-19T18:41:16.853" v="2139" actId="20577"/>
          <ac:spMkLst>
            <pc:docMk/>
            <pc:sldMk cId="490807869" sldId="350"/>
            <ac:spMk id="15" creationId="{00000000-0000-0000-0000-000000000000}"/>
          </ac:spMkLst>
        </pc:spChg>
        <pc:spChg chg="mod">
          <ac:chgData name="Богдан" userId="9dc06ee3346f473b" providerId="LiveId" clId="{D275C096-E12E-4E19-A9C8-11D7C9F2E5B8}" dt="2024-06-19T18:41:05.377" v="2107" actId="20577"/>
          <ac:spMkLst>
            <pc:docMk/>
            <pc:sldMk cId="490807869" sldId="350"/>
            <ac:spMk id="16" creationId="{00000000-0000-0000-0000-000000000000}"/>
          </ac:spMkLst>
        </pc:spChg>
        <pc:picChg chg="del mod">
          <ac:chgData name="Богдан" userId="9dc06ee3346f473b" providerId="LiveId" clId="{D275C096-E12E-4E19-A9C8-11D7C9F2E5B8}" dt="2024-06-19T18:41:34.910" v="2141" actId="478"/>
          <ac:picMkLst>
            <pc:docMk/>
            <pc:sldMk cId="490807869" sldId="350"/>
            <ac:picMk id="12290" creationId="{C30FB9DA-05B2-4F66-BB9F-F760FF4CA0E9}"/>
          </ac:picMkLst>
        </pc:picChg>
        <pc:picChg chg="del mod">
          <ac:chgData name="Богдан" userId="9dc06ee3346f473b" providerId="LiveId" clId="{D275C096-E12E-4E19-A9C8-11D7C9F2E5B8}" dt="2024-06-19T18:41:36.471" v="2143" actId="478"/>
          <ac:picMkLst>
            <pc:docMk/>
            <pc:sldMk cId="490807869" sldId="350"/>
            <ac:picMk id="12292" creationId="{A84BD2AC-416A-42CF-B8A4-A1D64EE050B2}"/>
          </ac:picMkLst>
        </pc:picChg>
        <pc:picChg chg="add mod">
          <ac:chgData name="Богдан" userId="9dc06ee3346f473b" providerId="LiveId" clId="{D275C096-E12E-4E19-A9C8-11D7C9F2E5B8}" dt="2024-06-19T18:43:44.412" v="2151" actId="1076"/>
          <ac:picMkLst>
            <pc:docMk/>
            <pc:sldMk cId="490807869" sldId="350"/>
            <ac:picMk id="13314" creationId="{20BA3E24-15E2-458A-A18C-58A50F626474}"/>
          </ac:picMkLst>
        </pc:picChg>
      </pc:sldChg>
      <pc:sldChg chg="addSp delSp modSp add mod">
        <pc:chgData name="Богдан" userId="9dc06ee3346f473b" providerId="LiveId" clId="{D275C096-E12E-4E19-A9C8-11D7C9F2E5B8}" dt="2024-06-19T18:52:36.955" v="2180" actId="1076"/>
        <pc:sldMkLst>
          <pc:docMk/>
          <pc:sldMk cId="3641969533" sldId="351"/>
        </pc:sldMkLst>
        <pc:spChg chg="add mod">
          <ac:chgData name="Богдан" userId="9dc06ee3346f473b" providerId="LiveId" clId="{D275C096-E12E-4E19-A9C8-11D7C9F2E5B8}" dt="2024-06-19T18:48:13.785" v="2173" actId="255"/>
          <ac:spMkLst>
            <pc:docMk/>
            <pc:sldMk cId="3641969533" sldId="351"/>
            <ac:spMk id="2" creationId="{53864A35-BE95-4DF4-AC94-A8F25DA1583E}"/>
          </ac:spMkLst>
        </pc:spChg>
        <pc:spChg chg="del mod">
          <ac:chgData name="Богдан" userId="9dc06ee3346f473b" providerId="LiveId" clId="{D275C096-E12E-4E19-A9C8-11D7C9F2E5B8}" dt="2024-06-19T18:44:51.063" v="2163"/>
          <ac:spMkLst>
            <pc:docMk/>
            <pc:sldMk cId="3641969533" sldId="351"/>
            <ac:spMk id="3" creationId="{535E6002-2EBB-405D-B511-0D95F63ACAA8}"/>
          </ac:spMkLst>
        </pc:spChg>
        <pc:spChg chg="mod">
          <ac:chgData name="Богдан" userId="9dc06ee3346f473b" providerId="LiveId" clId="{D275C096-E12E-4E19-A9C8-11D7C9F2E5B8}" dt="2024-06-19T18:44:50.446" v="2161" actId="122"/>
          <ac:spMkLst>
            <pc:docMk/>
            <pc:sldMk cId="3641969533" sldId="351"/>
            <ac:spMk id="15" creationId="{00000000-0000-0000-0000-000000000000}"/>
          </ac:spMkLst>
        </pc:spChg>
        <pc:spChg chg="mod">
          <ac:chgData name="Богдан" userId="9dc06ee3346f473b" providerId="LiveId" clId="{D275C096-E12E-4E19-A9C8-11D7C9F2E5B8}" dt="2024-06-19T18:43:53.472" v="2154" actId="20577"/>
          <ac:spMkLst>
            <pc:docMk/>
            <pc:sldMk cId="3641969533" sldId="351"/>
            <ac:spMk id="16" creationId="{00000000-0000-0000-0000-000000000000}"/>
          </ac:spMkLst>
        </pc:spChg>
        <pc:picChg chg="del">
          <ac:chgData name="Богдан" userId="9dc06ee3346f473b" providerId="LiveId" clId="{D275C096-E12E-4E19-A9C8-11D7C9F2E5B8}" dt="2024-06-19T18:44:53.640" v="2164" actId="478"/>
          <ac:picMkLst>
            <pc:docMk/>
            <pc:sldMk cId="3641969533" sldId="351"/>
            <ac:picMk id="13314" creationId="{20BA3E24-15E2-458A-A18C-58A50F626474}"/>
          </ac:picMkLst>
        </pc:picChg>
        <pc:picChg chg="add mod">
          <ac:chgData name="Богдан" userId="9dc06ee3346f473b" providerId="LiveId" clId="{D275C096-E12E-4E19-A9C8-11D7C9F2E5B8}" dt="2024-06-19T18:52:36.955" v="2180" actId="1076"/>
          <ac:picMkLst>
            <pc:docMk/>
            <pc:sldMk cId="3641969533" sldId="351"/>
            <ac:picMk id="14338" creationId="{3ED0B101-B8CE-4901-877E-FF13D9F72546}"/>
          </ac:picMkLst>
        </pc:picChg>
      </pc:sldChg>
      <pc:sldChg chg="addSp delSp modSp add mod">
        <pc:chgData name="Богдан" userId="9dc06ee3346f473b" providerId="LiveId" clId="{D275C096-E12E-4E19-A9C8-11D7C9F2E5B8}" dt="2024-06-19T18:56:23.499" v="2210" actId="1076"/>
        <pc:sldMkLst>
          <pc:docMk/>
          <pc:sldMk cId="501615317" sldId="352"/>
        </pc:sldMkLst>
        <pc:spChg chg="mod">
          <ac:chgData name="Богдан" userId="9dc06ee3346f473b" providerId="LiveId" clId="{D275C096-E12E-4E19-A9C8-11D7C9F2E5B8}" dt="2024-06-19T18:55:17.981" v="2200" actId="20577"/>
          <ac:spMkLst>
            <pc:docMk/>
            <pc:sldMk cId="501615317" sldId="352"/>
            <ac:spMk id="2" creationId="{53864A35-BE95-4DF4-AC94-A8F25DA1583E}"/>
          </ac:spMkLst>
        </pc:spChg>
        <pc:spChg chg="mod">
          <ac:chgData name="Богдан" userId="9dc06ee3346f473b" providerId="LiveId" clId="{D275C096-E12E-4E19-A9C8-11D7C9F2E5B8}" dt="2024-06-19T18:55:29.295" v="2203" actId="20577"/>
          <ac:spMkLst>
            <pc:docMk/>
            <pc:sldMk cId="501615317" sldId="352"/>
            <ac:spMk id="16" creationId="{00000000-0000-0000-0000-000000000000}"/>
          </ac:spMkLst>
        </pc:spChg>
        <pc:picChg chg="del">
          <ac:chgData name="Богдан" userId="9dc06ee3346f473b" providerId="LiveId" clId="{D275C096-E12E-4E19-A9C8-11D7C9F2E5B8}" dt="2024-06-19T18:55:24.968" v="2201" actId="478"/>
          <ac:picMkLst>
            <pc:docMk/>
            <pc:sldMk cId="501615317" sldId="352"/>
            <ac:picMk id="14338" creationId="{3ED0B101-B8CE-4901-877E-FF13D9F72546}"/>
          </ac:picMkLst>
        </pc:picChg>
        <pc:picChg chg="add mod">
          <ac:chgData name="Богдан" userId="9dc06ee3346f473b" providerId="LiveId" clId="{D275C096-E12E-4E19-A9C8-11D7C9F2E5B8}" dt="2024-06-19T18:56:23.499" v="2210" actId="1076"/>
          <ac:picMkLst>
            <pc:docMk/>
            <pc:sldMk cId="501615317" sldId="352"/>
            <ac:picMk id="15362" creationId="{B75CB5A6-217A-4D3E-86A5-F0DEF77A375F}"/>
          </ac:picMkLst>
        </pc:picChg>
      </pc:sldChg>
      <pc:sldChg chg="addSp delSp modSp add mod">
        <pc:chgData name="Богдан" userId="9dc06ee3346f473b" providerId="LiveId" clId="{D275C096-E12E-4E19-A9C8-11D7C9F2E5B8}" dt="2024-06-19T19:00:07.802" v="2227" actId="1076"/>
        <pc:sldMkLst>
          <pc:docMk/>
          <pc:sldMk cId="3859096331" sldId="353"/>
        </pc:sldMkLst>
        <pc:spChg chg="mod">
          <ac:chgData name="Богдан" userId="9dc06ee3346f473b" providerId="LiveId" clId="{D275C096-E12E-4E19-A9C8-11D7C9F2E5B8}" dt="2024-06-19T18:59:14.241" v="2219" actId="255"/>
          <ac:spMkLst>
            <pc:docMk/>
            <pc:sldMk cId="3859096331" sldId="353"/>
            <ac:spMk id="2" creationId="{53864A35-BE95-4DF4-AC94-A8F25DA1583E}"/>
          </ac:spMkLst>
        </pc:spChg>
        <pc:spChg chg="mod">
          <ac:chgData name="Богдан" userId="9dc06ee3346f473b" providerId="LiveId" clId="{D275C096-E12E-4E19-A9C8-11D7C9F2E5B8}" dt="2024-06-19T18:56:34.255" v="2213" actId="20577"/>
          <ac:spMkLst>
            <pc:docMk/>
            <pc:sldMk cId="3859096331" sldId="353"/>
            <ac:spMk id="16" creationId="{00000000-0000-0000-0000-000000000000}"/>
          </ac:spMkLst>
        </pc:spChg>
        <pc:picChg chg="del">
          <ac:chgData name="Богдан" userId="9dc06ee3346f473b" providerId="LiveId" clId="{D275C096-E12E-4E19-A9C8-11D7C9F2E5B8}" dt="2024-06-19T18:59:18.254" v="2220" actId="478"/>
          <ac:picMkLst>
            <pc:docMk/>
            <pc:sldMk cId="3859096331" sldId="353"/>
            <ac:picMk id="15362" creationId="{B75CB5A6-217A-4D3E-86A5-F0DEF77A375F}"/>
          </ac:picMkLst>
        </pc:picChg>
        <pc:picChg chg="add mod">
          <ac:chgData name="Богдан" userId="9dc06ee3346f473b" providerId="LiveId" clId="{D275C096-E12E-4E19-A9C8-11D7C9F2E5B8}" dt="2024-06-19T19:00:07.802" v="2227" actId="1076"/>
          <ac:picMkLst>
            <pc:docMk/>
            <pc:sldMk cId="3859096331" sldId="353"/>
            <ac:picMk id="16386" creationId="{AF9EBF20-27DB-474E-B8B7-323335217FBD}"/>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1" y="1"/>
            <a:ext cx="2984870" cy="502755"/>
          </a:xfrm>
          <a:prstGeom prst="rect">
            <a:avLst/>
          </a:prstGeom>
        </p:spPr>
        <p:txBody>
          <a:bodyPr vert="horz" lIns="92428" tIns="46214" rIns="92428" bIns="46214" rtlCol="0"/>
          <a:lstStyle>
            <a:lvl1pPr algn="l">
              <a:defRPr sz="1200"/>
            </a:lvl1pPr>
          </a:lstStyle>
          <a:p>
            <a:endParaRPr lang="ru-RU"/>
          </a:p>
        </p:txBody>
      </p:sp>
      <p:sp>
        <p:nvSpPr>
          <p:cNvPr id="3" name="Дата 2"/>
          <p:cNvSpPr>
            <a:spLocks noGrp="1"/>
          </p:cNvSpPr>
          <p:nvPr>
            <p:ph type="dt" sz="quarter" idx="1"/>
          </p:nvPr>
        </p:nvSpPr>
        <p:spPr>
          <a:xfrm>
            <a:off x="3901699" y="1"/>
            <a:ext cx="2984870" cy="502755"/>
          </a:xfrm>
          <a:prstGeom prst="rect">
            <a:avLst/>
          </a:prstGeom>
        </p:spPr>
        <p:txBody>
          <a:bodyPr vert="horz" lIns="92428" tIns="46214" rIns="92428" bIns="46214" rtlCol="0"/>
          <a:lstStyle>
            <a:lvl1pPr algn="r">
              <a:defRPr sz="1200"/>
            </a:lvl1pPr>
          </a:lstStyle>
          <a:p>
            <a:fld id="{69A48E52-F80A-4033-88CB-B0B6DADA2F71}" type="datetimeFigureOut">
              <a:rPr lang="ru-RU" smtClean="0"/>
              <a:t>19.06.2024</a:t>
            </a:fld>
            <a:endParaRPr lang="ru-RU"/>
          </a:p>
        </p:txBody>
      </p:sp>
      <p:sp>
        <p:nvSpPr>
          <p:cNvPr id="4" name="Нижний колонтитул 3"/>
          <p:cNvSpPr>
            <a:spLocks noGrp="1"/>
          </p:cNvSpPr>
          <p:nvPr>
            <p:ph type="ftr" sz="quarter" idx="2"/>
          </p:nvPr>
        </p:nvSpPr>
        <p:spPr>
          <a:xfrm>
            <a:off x="1" y="9517547"/>
            <a:ext cx="2984870" cy="502754"/>
          </a:xfrm>
          <a:prstGeom prst="rect">
            <a:avLst/>
          </a:prstGeom>
        </p:spPr>
        <p:txBody>
          <a:bodyPr vert="horz" lIns="92428" tIns="46214" rIns="92428" bIns="46214" rtlCol="0" anchor="b"/>
          <a:lstStyle>
            <a:lvl1pPr algn="l">
              <a:defRPr sz="1200"/>
            </a:lvl1pPr>
          </a:lstStyle>
          <a:p>
            <a:endParaRPr lang="ru-RU"/>
          </a:p>
        </p:txBody>
      </p:sp>
      <p:sp>
        <p:nvSpPr>
          <p:cNvPr id="5" name="Номер слайда 4"/>
          <p:cNvSpPr>
            <a:spLocks noGrp="1"/>
          </p:cNvSpPr>
          <p:nvPr>
            <p:ph type="sldNum" sz="quarter" idx="3"/>
          </p:nvPr>
        </p:nvSpPr>
        <p:spPr>
          <a:xfrm>
            <a:off x="3901699" y="9517547"/>
            <a:ext cx="2984870" cy="502754"/>
          </a:xfrm>
          <a:prstGeom prst="rect">
            <a:avLst/>
          </a:prstGeom>
        </p:spPr>
        <p:txBody>
          <a:bodyPr vert="horz" lIns="92428" tIns="46214" rIns="92428" bIns="46214" rtlCol="0" anchor="b"/>
          <a:lstStyle>
            <a:lvl1pPr algn="r">
              <a:defRPr sz="1200"/>
            </a:lvl1pPr>
          </a:lstStyle>
          <a:p>
            <a:fld id="{3167DAA4-5D1B-408C-9879-48BB934E7921}" type="slidenum">
              <a:rPr lang="ru-RU" smtClean="0"/>
              <a:t>‹№›</a:t>
            </a:fld>
            <a:endParaRPr lang="ru-RU"/>
          </a:p>
        </p:txBody>
      </p:sp>
    </p:spTree>
    <p:extLst>
      <p:ext uri="{BB962C8B-B14F-4D97-AF65-F5344CB8AC3E}">
        <p14:creationId xmlns:p14="http://schemas.microsoft.com/office/powerpoint/2010/main" val="18451443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1" y="1"/>
            <a:ext cx="2984870" cy="502755"/>
          </a:xfrm>
          <a:prstGeom prst="rect">
            <a:avLst/>
          </a:prstGeom>
        </p:spPr>
        <p:txBody>
          <a:bodyPr vert="horz" lIns="92428" tIns="46214" rIns="92428" bIns="46214" rtlCol="0"/>
          <a:lstStyle>
            <a:lvl1pPr algn="l">
              <a:defRPr sz="1200"/>
            </a:lvl1pPr>
          </a:lstStyle>
          <a:p>
            <a:endParaRPr lang="ru-RU"/>
          </a:p>
        </p:txBody>
      </p:sp>
      <p:sp>
        <p:nvSpPr>
          <p:cNvPr id="3" name="Дата 2"/>
          <p:cNvSpPr>
            <a:spLocks noGrp="1"/>
          </p:cNvSpPr>
          <p:nvPr>
            <p:ph type="dt" idx="1"/>
          </p:nvPr>
        </p:nvSpPr>
        <p:spPr>
          <a:xfrm>
            <a:off x="3901699" y="1"/>
            <a:ext cx="2984870" cy="502755"/>
          </a:xfrm>
          <a:prstGeom prst="rect">
            <a:avLst/>
          </a:prstGeom>
        </p:spPr>
        <p:txBody>
          <a:bodyPr vert="horz" lIns="92428" tIns="46214" rIns="92428" bIns="46214" rtlCol="0"/>
          <a:lstStyle>
            <a:lvl1pPr algn="r">
              <a:defRPr sz="1200"/>
            </a:lvl1pPr>
          </a:lstStyle>
          <a:p>
            <a:fld id="{479633FE-69ED-4947-9A82-851244C7C659}" type="datetimeFigureOut">
              <a:rPr lang="ru-RU" smtClean="0"/>
              <a:t>19.06.2024</a:t>
            </a:fld>
            <a:endParaRPr lang="ru-RU"/>
          </a:p>
        </p:txBody>
      </p:sp>
      <p:sp>
        <p:nvSpPr>
          <p:cNvPr id="4" name="Образ слайда 3"/>
          <p:cNvSpPr>
            <a:spLocks noGrp="1" noRot="1" noChangeAspect="1"/>
          </p:cNvSpPr>
          <p:nvPr>
            <p:ph type="sldImg" idx="2"/>
          </p:nvPr>
        </p:nvSpPr>
        <p:spPr>
          <a:xfrm>
            <a:off x="438150" y="1252538"/>
            <a:ext cx="6011863" cy="3381375"/>
          </a:xfrm>
          <a:prstGeom prst="rect">
            <a:avLst/>
          </a:prstGeom>
          <a:noFill/>
          <a:ln w="12700">
            <a:solidFill>
              <a:prstClr val="black"/>
            </a:solidFill>
          </a:ln>
        </p:spPr>
        <p:txBody>
          <a:bodyPr vert="horz" lIns="92428" tIns="46214" rIns="92428" bIns="46214" rtlCol="0" anchor="ctr"/>
          <a:lstStyle/>
          <a:p>
            <a:endParaRPr lang="ru-RU"/>
          </a:p>
        </p:txBody>
      </p:sp>
      <p:sp>
        <p:nvSpPr>
          <p:cNvPr id="5" name="Заметки 4"/>
          <p:cNvSpPr>
            <a:spLocks noGrp="1"/>
          </p:cNvSpPr>
          <p:nvPr>
            <p:ph type="body" sz="quarter" idx="3"/>
          </p:nvPr>
        </p:nvSpPr>
        <p:spPr>
          <a:xfrm>
            <a:off x="688817" y="4822269"/>
            <a:ext cx="5510530" cy="3945493"/>
          </a:xfrm>
          <a:prstGeom prst="rect">
            <a:avLst/>
          </a:prstGeom>
        </p:spPr>
        <p:txBody>
          <a:bodyPr vert="horz" lIns="92428" tIns="46214" rIns="92428" bIns="46214"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1" y="9517547"/>
            <a:ext cx="2984870" cy="502754"/>
          </a:xfrm>
          <a:prstGeom prst="rect">
            <a:avLst/>
          </a:prstGeom>
        </p:spPr>
        <p:txBody>
          <a:bodyPr vert="horz" lIns="92428" tIns="46214" rIns="92428" bIns="46214" rtlCol="0" anchor="b"/>
          <a:lstStyle>
            <a:lvl1pPr algn="l">
              <a:defRPr sz="1200"/>
            </a:lvl1pPr>
          </a:lstStyle>
          <a:p>
            <a:endParaRPr lang="ru-RU"/>
          </a:p>
        </p:txBody>
      </p:sp>
      <p:sp>
        <p:nvSpPr>
          <p:cNvPr id="7" name="Номер слайда 6"/>
          <p:cNvSpPr>
            <a:spLocks noGrp="1"/>
          </p:cNvSpPr>
          <p:nvPr>
            <p:ph type="sldNum" sz="quarter" idx="5"/>
          </p:nvPr>
        </p:nvSpPr>
        <p:spPr>
          <a:xfrm>
            <a:off x="3901699" y="9517547"/>
            <a:ext cx="2984870" cy="502754"/>
          </a:xfrm>
          <a:prstGeom prst="rect">
            <a:avLst/>
          </a:prstGeom>
        </p:spPr>
        <p:txBody>
          <a:bodyPr vert="horz" lIns="92428" tIns="46214" rIns="92428" bIns="46214" rtlCol="0" anchor="b"/>
          <a:lstStyle>
            <a:lvl1pPr algn="r">
              <a:defRPr sz="1200"/>
            </a:lvl1pPr>
          </a:lstStyle>
          <a:p>
            <a:fld id="{94215199-6E10-49CF-8E4B-29E93AAB3628}" type="slidenum">
              <a:rPr lang="ru-RU" smtClean="0"/>
              <a:t>‹№›</a:t>
            </a:fld>
            <a:endParaRPr lang="ru-RU"/>
          </a:p>
        </p:txBody>
      </p:sp>
    </p:spTree>
    <p:extLst>
      <p:ext uri="{BB962C8B-B14F-4D97-AF65-F5344CB8AC3E}">
        <p14:creationId xmlns:p14="http://schemas.microsoft.com/office/powerpoint/2010/main" val="32448411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Rot="1" noChangeAspect="1" noTextEdit="1"/>
          </p:cNvSpPr>
          <p:nvPr>
            <p:ph type="sldImg"/>
          </p:nvPr>
        </p:nvSpPr>
        <p:spPr bwMode="auto">
          <a:xfrm>
            <a:off x="-531813" y="358775"/>
            <a:ext cx="8394701" cy="47228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Заметки 2"/>
          <p:cNvSpPr>
            <a:spLocks noGrp="1"/>
          </p:cNvSpPr>
          <p:nvPr>
            <p:ph type="body" idx="3"/>
          </p:nvPr>
        </p:nvSpPr>
        <p:spPr bwMode="auto">
          <a:xfrm>
            <a:off x="765352" y="5345901"/>
            <a:ext cx="5735353" cy="5138883"/>
          </a:xfrm>
        </p:spPr>
        <p:txBody>
          <a:bodyPr wrap="square" lIns="0" tIns="43497" rIns="0" bIns="43497" numCol="1" anchor="t" anchorCtr="0" compatLnSpc="1">
            <a:prstTxWarp prst="textNoShape">
              <a:avLst/>
            </a:prstTxWarp>
          </a:bodyPr>
          <a:lstStyle/>
          <a:p>
            <a:pPr indent="181116" algn="just">
              <a:spcBef>
                <a:spcPct val="0"/>
              </a:spcBef>
              <a:defRPr/>
            </a:pPr>
            <a:endParaRPr lang="uk-UA" dirty="0"/>
          </a:p>
          <a:p>
            <a:pPr algn="just">
              <a:defRPr/>
            </a:pPr>
            <a:endParaRPr lang="uk-UA" dirty="0">
              <a:solidFill>
                <a:srgbClr val="0C779D"/>
              </a:solidFill>
              <a:effectLst>
                <a:outerShdw blurRad="38100" dist="38100" dir="2700000" algn="tl">
                  <a:srgbClr val="000000"/>
                </a:outerShdw>
              </a:effectLst>
            </a:endParaRPr>
          </a:p>
        </p:txBody>
      </p:sp>
    </p:spTree>
    <p:extLst>
      <p:ext uri="{BB962C8B-B14F-4D97-AF65-F5344CB8AC3E}">
        <p14:creationId xmlns:p14="http://schemas.microsoft.com/office/powerpoint/2010/main" val="42944959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eaLnBrk="1" hangingPunct="1"/>
            <a:endParaRPr lang="uk-UA" altLang="ru-RU" sz="1100" dirty="0"/>
          </a:p>
        </p:txBody>
      </p:sp>
    </p:spTree>
    <p:extLst>
      <p:ext uri="{BB962C8B-B14F-4D97-AF65-F5344CB8AC3E}">
        <p14:creationId xmlns:p14="http://schemas.microsoft.com/office/powerpoint/2010/main" val="5910830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endParaRPr lang="uk-UA" u="none"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uk-UA" sz="1200" kern="1200" dirty="0">
              <a:solidFill>
                <a:schemeClr val="tx1"/>
              </a:solidFill>
              <a:effectLst/>
              <a:latin typeface="+mn-lt"/>
              <a:ea typeface="+mn-ea"/>
              <a:cs typeface="+mn-cs"/>
            </a:endParaRPr>
          </a:p>
          <a:p>
            <a:pPr eaLnBrk="1" hangingPunct="1"/>
            <a:endParaRPr lang="uk-UA" altLang="ru-RU" sz="1100" dirty="0"/>
          </a:p>
        </p:txBody>
      </p:sp>
    </p:spTree>
    <p:extLst>
      <p:ext uri="{BB962C8B-B14F-4D97-AF65-F5344CB8AC3E}">
        <p14:creationId xmlns:p14="http://schemas.microsoft.com/office/powerpoint/2010/main" val="15930286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eaLnBrk="1" hangingPunct="1"/>
            <a:endParaRPr lang="uk-UA" altLang="ru-RU" dirty="0">
              <a:solidFill>
                <a:schemeClr val="tx1"/>
              </a:solidFill>
            </a:endParaRPr>
          </a:p>
        </p:txBody>
      </p:sp>
    </p:spTree>
    <p:extLst>
      <p:ext uri="{BB962C8B-B14F-4D97-AF65-F5344CB8AC3E}">
        <p14:creationId xmlns:p14="http://schemas.microsoft.com/office/powerpoint/2010/main" val="29339622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eaLnBrk="1" hangingPunct="1"/>
            <a:r>
              <a:rPr lang="uk-UA" sz="1200" kern="1200" dirty="0" err="1">
                <a:solidFill>
                  <a:schemeClr val="tx1"/>
                </a:solidFill>
                <a:effectLst/>
                <a:latin typeface="+mn-lt"/>
                <a:ea typeface="+mn-ea"/>
                <a:cs typeface="+mn-cs"/>
              </a:rPr>
              <a:t>Інструкторсько</a:t>
            </a:r>
            <a:r>
              <a:rPr lang="uk-UA" sz="1200" kern="1200" dirty="0">
                <a:solidFill>
                  <a:schemeClr val="tx1"/>
                </a:solidFill>
                <a:effectLst/>
                <a:latin typeface="+mn-lt"/>
                <a:ea typeface="+mn-ea"/>
                <a:cs typeface="+mn-cs"/>
              </a:rPr>
              <a:t>-викладацький склад протягом 2014-2024 років приймає безпосередню участь в бойових діях, 265 інструктори мають поранення та 98% наявного </a:t>
            </a:r>
            <a:r>
              <a:rPr lang="uk-UA" sz="1200" kern="1200" dirty="0" err="1">
                <a:solidFill>
                  <a:schemeClr val="tx1"/>
                </a:solidFill>
                <a:effectLst/>
                <a:latin typeface="+mn-lt"/>
                <a:ea typeface="+mn-ea"/>
                <a:cs typeface="+mn-cs"/>
              </a:rPr>
              <a:t>інструкторсько</a:t>
            </a:r>
            <a:r>
              <a:rPr lang="uk-UA" sz="1200" kern="1200" dirty="0">
                <a:solidFill>
                  <a:schemeClr val="tx1"/>
                </a:solidFill>
                <a:effectLst/>
                <a:latin typeface="+mn-lt"/>
                <a:ea typeface="+mn-ea"/>
                <a:cs typeface="+mn-cs"/>
              </a:rPr>
              <a:t>-викладацького складу приймали участь в бойових діях та мають бойовий досвід.</a:t>
            </a:r>
            <a:endParaRPr lang="uk-UA" altLang="ru-RU" dirty="0">
              <a:solidFill>
                <a:schemeClr val="tx1"/>
              </a:solidFill>
            </a:endParaRPr>
          </a:p>
        </p:txBody>
      </p:sp>
    </p:spTree>
    <p:extLst>
      <p:ext uri="{BB962C8B-B14F-4D97-AF65-F5344CB8AC3E}">
        <p14:creationId xmlns:p14="http://schemas.microsoft.com/office/powerpoint/2010/main" val="18754756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uk-UA" sz="1200" kern="1200" dirty="0">
                <a:solidFill>
                  <a:schemeClr val="tx1"/>
                </a:solidFill>
                <a:effectLst/>
                <a:latin typeface="+mn-lt"/>
                <a:ea typeface="+mn-ea"/>
                <a:cs typeface="+mn-cs"/>
              </a:rPr>
              <a:t>Станом на 12 червня 2024 року в навчальному центрі існує потреба в комплектування 115 посади </a:t>
            </a:r>
            <a:r>
              <a:rPr lang="uk-UA" sz="1200" kern="1200" dirty="0" err="1">
                <a:solidFill>
                  <a:schemeClr val="tx1"/>
                </a:solidFill>
                <a:effectLst/>
                <a:latin typeface="+mn-lt"/>
                <a:ea typeface="+mn-ea"/>
                <a:cs typeface="+mn-cs"/>
              </a:rPr>
              <a:t>інструкторсько</a:t>
            </a:r>
            <a:r>
              <a:rPr lang="uk-UA" sz="1200" kern="1200" dirty="0">
                <a:solidFill>
                  <a:schemeClr val="tx1"/>
                </a:solidFill>
                <a:effectLst/>
                <a:latin typeface="+mn-lt"/>
                <a:ea typeface="+mn-ea"/>
                <a:cs typeface="+mn-cs"/>
              </a:rPr>
              <a:t>-викладацького складу, з них: офіцерів-викладачів – 52 осіб та інструкторів – 63 особи. </a:t>
            </a:r>
          </a:p>
          <a:p>
            <a:pPr eaLnBrk="1" hangingPunct="1"/>
            <a:endParaRPr lang="uk-UA" altLang="ru-RU" dirty="0">
              <a:solidFill>
                <a:schemeClr val="tx1"/>
              </a:solidFill>
            </a:endParaRPr>
          </a:p>
        </p:txBody>
      </p:sp>
    </p:spTree>
    <p:extLst>
      <p:ext uri="{BB962C8B-B14F-4D97-AF65-F5344CB8AC3E}">
        <p14:creationId xmlns:p14="http://schemas.microsoft.com/office/powerpoint/2010/main" val="21886314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indent="361950" algn="just"/>
            <a:endParaRPr lang="ru-RU" altLang="uk-UA" sz="1100" dirty="0">
              <a:latin typeface="Arial" panose="020B0604020202020204" pitchFamily="34" charset="0"/>
            </a:endParaRPr>
          </a:p>
          <a:p>
            <a:pPr eaLnBrk="1" hangingPunct="1"/>
            <a:endParaRPr lang="uk-UA" altLang="ru-RU" sz="1100" dirty="0"/>
          </a:p>
        </p:txBody>
      </p:sp>
    </p:spTree>
    <p:extLst>
      <p:ext uri="{BB962C8B-B14F-4D97-AF65-F5344CB8AC3E}">
        <p14:creationId xmlns:p14="http://schemas.microsoft.com/office/powerpoint/2010/main" val="10984106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indent="361950" algn="just"/>
            <a:endParaRPr lang="ru-RU" altLang="uk-UA" sz="1100" dirty="0">
              <a:latin typeface="Arial" panose="020B0604020202020204" pitchFamily="34" charset="0"/>
            </a:endParaRPr>
          </a:p>
          <a:p>
            <a:pPr eaLnBrk="1" hangingPunct="1"/>
            <a:endParaRPr lang="uk-UA" altLang="ru-RU" sz="1100" dirty="0"/>
          </a:p>
        </p:txBody>
      </p:sp>
    </p:spTree>
    <p:extLst>
      <p:ext uri="{BB962C8B-B14F-4D97-AF65-F5344CB8AC3E}">
        <p14:creationId xmlns:p14="http://schemas.microsoft.com/office/powerpoint/2010/main" val="2606599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indent="361950" algn="just"/>
            <a:endParaRPr lang="ru-RU" altLang="uk-UA" sz="1100" dirty="0">
              <a:latin typeface="Arial" panose="020B0604020202020204" pitchFamily="34" charset="0"/>
            </a:endParaRPr>
          </a:p>
          <a:p>
            <a:pPr eaLnBrk="1" hangingPunct="1"/>
            <a:endParaRPr lang="uk-UA" altLang="ru-RU" sz="1100" dirty="0"/>
          </a:p>
        </p:txBody>
      </p:sp>
    </p:spTree>
    <p:extLst>
      <p:ext uri="{BB962C8B-B14F-4D97-AF65-F5344CB8AC3E}">
        <p14:creationId xmlns:p14="http://schemas.microsoft.com/office/powerpoint/2010/main" val="30392360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indent="361950" algn="just"/>
            <a:endParaRPr lang="ru-RU" altLang="uk-UA" sz="1100" dirty="0">
              <a:latin typeface="Arial" panose="020B0604020202020204" pitchFamily="34" charset="0"/>
            </a:endParaRPr>
          </a:p>
          <a:p>
            <a:pPr eaLnBrk="1" hangingPunct="1"/>
            <a:endParaRPr lang="uk-UA" altLang="ru-RU" sz="1100" dirty="0"/>
          </a:p>
        </p:txBody>
      </p:sp>
    </p:spTree>
    <p:extLst>
      <p:ext uri="{BB962C8B-B14F-4D97-AF65-F5344CB8AC3E}">
        <p14:creationId xmlns:p14="http://schemas.microsoft.com/office/powerpoint/2010/main" val="35814548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indent="361950" algn="just"/>
            <a:endParaRPr lang="ru-RU" altLang="uk-UA" sz="1100" dirty="0">
              <a:latin typeface="Arial" panose="020B0604020202020204" pitchFamily="34" charset="0"/>
            </a:endParaRPr>
          </a:p>
          <a:p>
            <a:pPr eaLnBrk="1" hangingPunct="1"/>
            <a:endParaRPr lang="uk-UA" altLang="ru-RU" sz="1100" dirty="0"/>
          </a:p>
        </p:txBody>
      </p:sp>
    </p:spTree>
    <p:extLst>
      <p:ext uri="{BB962C8B-B14F-4D97-AF65-F5344CB8AC3E}">
        <p14:creationId xmlns:p14="http://schemas.microsoft.com/office/powerpoint/2010/main" val="13855928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indent="361950" algn="just"/>
            <a:endParaRPr lang="ru-RU" altLang="uk-UA" sz="1100" dirty="0">
              <a:latin typeface="Arial" panose="020B0604020202020204" pitchFamily="34" charset="0"/>
            </a:endParaRPr>
          </a:p>
          <a:p>
            <a:pPr eaLnBrk="1" hangingPunct="1"/>
            <a:endParaRPr lang="uk-UA" altLang="ru-RU" sz="1100" dirty="0"/>
          </a:p>
        </p:txBody>
      </p:sp>
    </p:spTree>
    <p:extLst>
      <p:ext uri="{BB962C8B-B14F-4D97-AF65-F5344CB8AC3E}">
        <p14:creationId xmlns:p14="http://schemas.microsoft.com/office/powerpoint/2010/main" val="42861945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indent="361950" algn="just"/>
            <a:endParaRPr lang="ru-RU" altLang="uk-UA" sz="1100" dirty="0">
              <a:latin typeface="Arial" panose="020B0604020202020204" pitchFamily="34" charset="0"/>
            </a:endParaRPr>
          </a:p>
          <a:p>
            <a:pPr eaLnBrk="1" hangingPunct="1"/>
            <a:endParaRPr lang="uk-UA" altLang="ru-RU" sz="1100" dirty="0"/>
          </a:p>
        </p:txBody>
      </p:sp>
    </p:spTree>
    <p:extLst>
      <p:ext uri="{BB962C8B-B14F-4D97-AF65-F5344CB8AC3E}">
        <p14:creationId xmlns:p14="http://schemas.microsoft.com/office/powerpoint/2010/main" val="11085409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indent="361950" algn="just"/>
            <a:endParaRPr lang="ru-RU" altLang="uk-UA" sz="1100" dirty="0">
              <a:latin typeface="Arial" panose="020B0604020202020204" pitchFamily="34" charset="0"/>
            </a:endParaRPr>
          </a:p>
          <a:p>
            <a:pPr eaLnBrk="1" hangingPunct="1"/>
            <a:endParaRPr lang="uk-UA" altLang="ru-RU" sz="1100" dirty="0"/>
          </a:p>
        </p:txBody>
      </p:sp>
    </p:spTree>
    <p:extLst>
      <p:ext uri="{BB962C8B-B14F-4D97-AF65-F5344CB8AC3E}">
        <p14:creationId xmlns:p14="http://schemas.microsoft.com/office/powerpoint/2010/main" val="39117200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indent="361950" algn="just"/>
            <a:endParaRPr lang="ru-RU" altLang="uk-UA" sz="1100" dirty="0">
              <a:latin typeface="Arial" panose="020B0604020202020204" pitchFamily="34" charset="0"/>
            </a:endParaRPr>
          </a:p>
          <a:p>
            <a:pPr eaLnBrk="1" hangingPunct="1"/>
            <a:endParaRPr lang="uk-UA" altLang="ru-RU" sz="1100" dirty="0"/>
          </a:p>
        </p:txBody>
      </p:sp>
    </p:spTree>
    <p:extLst>
      <p:ext uri="{BB962C8B-B14F-4D97-AF65-F5344CB8AC3E}">
        <p14:creationId xmlns:p14="http://schemas.microsoft.com/office/powerpoint/2010/main" val="26577427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indent="361950" algn="just"/>
            <a:endParaRPr lang="ru-RU" altLang="uk-UA" sz="1100" dirty="0">
              <a:latin typeface="Arial" panose="020B0604020202020204" pitchFamily="34" charset="0"/>
            </a:endParaRPr>
          </a:p>
          <a:p>
            <a:pPr eaLnBrk="1" hangingPunct="1"/>
            <a:endParaRPr lang="uk-UA" altLang="ru-RU" sz="1100" dirty="0"/>
          </a:p>
        </p:txBody>
      </p:sp>
    </p:spTree>
    <p:extLst>
      <p:ext uri="{BB962C8B-B14F-4D97-AF65-F5344CB8AC3E}">
        <p14:creationId xmlns:p14="http://schemas.microsoft.com/office/powerpoint/2010/main" val="694584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indent="361950" algn="just"/>
            <a:endParaRPr lang="ru-RU" altLang="uk-UA" sz="1100" dirty="0">
              <a:latin typeface="Arial" panose="020B0604020202020204" pitchFamily="34" charset="0"/>
            </a:endParaRPr>
          </a:p>
          <a:p>
            <a:pPr eaLnBrk="1" hangingPunct="1"/>
            <a:endParaRPr lang="uk-UA" altLang="ru-RU" sz="1100" dirty="0"/>
          </a:p>
        </p:txBody>
      </p:sp>
    </p:spTree>
    <p:extLst>
      <p:ext uri="{BB962C8B-B14F-4D97-AF65-F5344CB8AC3E}">
        <p14:creationId xmlns:p14="http://schemas.microsoft.com/office/powerpoint/2010/main" val="27430801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indent="361950" algn="just"/>
            <a:endParaRPr lang="ru-RU" altLang="uk-UA" sz="1100" dirty="0">
              <a:latin typeface="Arial" panose="020B0604020202020204" pitchFamily="34" charset="0"/>
            </a:endParaRPr>
          </a:p>
          <a:p>
            <a:pPr eaLnBrk="1" hangingPunct="1"/>
            <a:endParaRPr lang="uk-UA" altLang="ru-RU" sz="1100" dirty="0"/>
          </a:p>
        </p:txBody>
      </p:sp>
    </p:spTree>
    <p:extLst>
      <p:ext uri="{BB962C8B-B14F-4D97-AF65-F5344CB8AC3E}">
        <p14:creationId xmlns:p14="http://schemas.microsoft.com/office/powerpoint/2010/main" val="19486737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indent="361950" algn="just"/>
            <a:endParaRPr lang="ru-RU" altLang="uk-UA" sz="1100" dirty="0">
              <a:latin typeface="Arial" panose="020B0604020202020204" pitchFamily="34" charset="0"/>
            </a:endParaRPr>
          </a:p>
          <a:p>
            <a:pPr eaLnBrk="1" hangingPunct="1"/>
            <a:endParaRPr lang="uk-UA" altLang="ru-RU" sz="1100" dirty="0"/>
          </a:p>
        </p:txBody>
      </p:sp>
    </p:spTree>
    <p:extLst>
      <p:ext uri="{BB962C8B-B14F-4D97-AF65-F5344CB8AC3E}">
        <p14:creationId xmlns:p14="http://schemas.microsoft.com/office/powerpoint/2010/main" val="14043590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indent="361950" algn="just"/>
            <a:endParaRPr lang="ru-RU" altLang="uk-UA" sz="1100" dirty="0">
              <a:latin typeface="Arial" panose="020B0604020202020204" pitchFamily="34" charset="0"/>
            </a:endParaRPr>
          </a:p>
          <a:p>
            <a:pPr eaLnBrk="1" hangingPunct="1"/>
            <a:endParaRPr lang="uk-UA" altLang="ru-RU" sz="1100" dirty="0"/>
          </a:p>
        </p:txBody>
      </p:sp>
    </p:spTree>
    <p:extLst>
      <p:ext uri="{BB962C8B-B14F-4D97-AF65-F5344CB8AC3E}">
        <p14:creationId xmlns:p14="http://schemas.microsoft.com/office/powerpoint/2010/main" val="28208080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indent="361950" algn="just"/>
            <a:endParaRPr lang="ru-RU" altLang="uk-UA" sz="1100" dirty="0">
              <a:latin typeface="Arial" panose="020B0604020202020204" pitchFamily="34" charset="0"/>
            </a:endParaRPr>
          </a:p>
          <a:p>
            <a:pPr eaLnBrk="1" hangingPunct="1"/>
            <a:endParaRPr lang="uk-UA" altLang="ru-RU" sz="1100" dirty="0"/>
          </a:p>
        </p:txBody>
      </p:sp>
    </p:spTree>
    <p:extLst>
      <p:ext uri="{BB962C8B-B14F-4D97-AF65-F5344CB8AC3E}">
        <p14:creationId xmlns:p14="http://schemas.microsoft.com/office/powerpoint/2010/main" val="4068073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indent="361950" algn="just"/>
            <a:endParaRPr lang="ru-RU" altLang="uk-UA" sz="1100" dirty="0">
              <a:latin typeface="Arial" panose="020B0604020202020204" pitchFamily="34" charset="0"/>
            </a:endParaRPr>
          </a:p>
          <a:p>
            <a:pPr eaLnBrk="1" hangingPunct="1"/>
            <a:endParaRPr lang="uk-UA" altLang="ru-RU" sz="1100" dirty="0"/>
          </a:p>
        </p:txBody>
      </p:sp>
    </p:spTree>
    <p:extLst>
      <p:ext uri="{BB962C8B-B14F-4D97-AF65-F5344CB8AC3E}">
        <p14:creationId xmlns:p14="http://schemas.microsoft.com/office/powerpoint/2010/main" val="39952819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indent="361950" algn="just"/>
            <a:endParaRPr lang="ru-RU" altLang="uk-UA" sz="1100" dirty="0">
              <a:latin typeface="Arial" panose="020B0604020202020204" pitchFamily="34" charset="0"/>
            </a:endParaRPr>
          </a:p>
          <a:p>
            <a:pPr eaLnBrk="1" hangingPunct="1"/>
            <a:endParaRPr lang="uk-UA" altLang="ru-RU" sz="1100" dirty="0"/>
          </a:p>
        </p:txBody>
      </p:sp>
    </p:spTree>
    <p:extLst>
      <p:ext uri="{BB962C8B-B14F-4D97-AF65-F5344CB8AC3E}">
        <p14:creationId xmlns:p14="http://schemas.microsoft.com/office/powerpoint/2010/main" val="15450817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indent="361950" algn="just"/>
            <a:endParaRPr lang="ru-RU" altLang="uk-UA" sz="1100" dirty="0">
              <a:latin typeface="Arial" panose="020B0604020202020204" pitchFamily="34" charset="0"/>
            </a:endParaRPr>
          </a:p>
          <a:p>
            <a:pPr eaLnBrk="1" hangingPunct="1"/>
            <a:endParaRPr lang="uk-UA" altLang="ru-RU" sz="1100" dirty="0"/>
          </a:p>
        </p:txBody>
      </p:sp>
    </p:spTree>
    <p:extLst>
      <p:ext uri="{BB962C8B-B14F-4D97-AF65-F5344CB8AC3E}">
        <p14:creationId xmlns:p14="http://schemas.microsoft.com/office/powerpoint/2010/main" val="29001870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indent="361950" algn="just"/>
            <a:endParaRPr lang="ru-RU" altLang="uk-UA" sz="1100" dirty="0">
              <a:latin typeface="Arial" panose="020B0604020202020204" pitchFamily="34" charset="0"/>
            </a:endParaRPr>
          </a:p>
          <a:p>
            <a:pPr eaLnBrk="1" hangingPunct="1"/>
            <a:endParaRPr lang="uk-UA" altLang="ru-RU" sz="1100" dirty="0"/>
          </a:p>
        </p:txBody>
      </p:sp>
    </p:spTree>
    <p:extLst>
      <p:ext uri="{BB962C8B-B14F-4D97-AF65-F5344CB8AC3E}">
        <p14:creationId xmlns:p14="http://schemas.microsoft.com/office/powerpoint/2010/main" val="836101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indent="361950" algn="just"/>
            <a:endParaRPr lang="ru-RU" altLang="uk-UA" sz="1100" dirty="0">
              <a:latin typeface="Arial" panose="020B0604020202020204" pitchFamily="34" charset="0"/>
            </a:endParaRPr>
          </a:p>
          <a:p>
            <a:pPr eaLnBrk="1" hangingPunct="1"/>
            <a:endParaRPr lang="uk-UA" altLang="ru-RU" sz="1100" dirty="0"/>
          </a:p>
        </p:txBody>
      </p:sp>
    </p:spTree>
    <p:extLst>
      <p:ext uri="{BB962C8B-B14F-4D97-AF65-F5344CB8AC3E}">
        <p14:creationId xmlns:p14="http://schemas.microsoft.com/office/powerpoint/2010/main" val="41974326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Rot="1" noChangeAspect="1" noTextEdit="1"/>
          </p:cNvSpPr>
          <p:nvPr>
            <p:ph type="sldImg"/>
          </p:nvPr>
        </p:nvSpPr>
        <p:spPr bwMode="auto">
          <a:xfrm>
            <a:off x="-531813" y="358775"/>
            <a:ext cx="8394701" cy="47228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Заметки 2"/>
          <p:cNvSpPr>
            <a:spLocks noGrp="1"/>
          </p:cNvSpPr>
          <p:nvPr>
            <p:ph type="body" idx="3"/>
          </p:nvPr>
        </p:nvSpPr>
        <p:spPr bwMode="auto">
          <a:xfrm>
            <a:off x="765352" y="5345901"/>
            <a:ext cx="5735353" cy="5138883"/>
          </a:xfrm>
        </p:spPr>
        <p:txBody>
          <a:bodyPr wrap="square" lIns="0" tIns="43497" rIns="0" bIns="43497" numCol="1" anchor="t" anchorCtr="0" compatLnSpc="1">
            <a:prstTxWarp prst="textNoShape">
              <a:avLst/>
            </a:prstTxWarp>
          </a:bodyPr>
          <a:lstStyle/>
          <a:p>
            <a:pPr indent="544694" algn="just">
              <a:spcBef>
                <a:spcPct val="0"/>
              </a:spcBef>
              <a:defRPr/>
            </a:pPr>
            <a:endParaRPr lang="uk-UA"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220916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4" name="Rectangle 10"/>
          <p:cNvSpPr/>
          <p:nvPr/>
        </p:nvSpPr>
        <p:spPr>
          <a:xfrm>
            <a:off x="0" y="3866920"/>
            <a:ext cx="12192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a:solidFill>
                <a:prstClr val="white"/>
              </a:solidFill>
            </a:endParaRPr>
          </a:p>
        </p:txBody>
      </p:sp>
      <p:sp>
        <p:nvSpPr>
          <p:cNvPr id="5" name="Rectangle 11"/>
          <p:cNvSpPr/>
          <p:nvPr/>
        </p:nvSpPr>
        <p:spPr>
          <a:xfrm>
            <a:off x="0" y="0"/>
            <a:ext cx="12192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dirty="0">
              <a:solidFill>
                <a:prstClr val="white"/>
              </a:solidFill>
            </a:endParaRPr>
          </a:p>
        </p:txBody>
      </p:sp>
      <p:sp>
        <p:nvSpPr>
          <p:cNvPr id="6" name="Rectangle 12"/>
          <p:cNvSpPr/>
          <p:nvPr/>
        </p:nvSpPr>
        <p:spPr>
          <a:xfrm>
            <a:off x="0" y="2652713"/>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a:solidFill>
                <a:prstClr val="white"/>
              </a:solidFill>
            </a:endParaRPr>
          </a:p>
        </p:txBody>
      </p:sp>
      <p:sp>
        <p:nvSpPr>
          <p:cNvPr id="7" name="Oval 13"/>
          <p:cNvSpPr/>
          <p:nvPr/>
        </p:nvSpPr>
        <p:spPr>
          <a:xfrm>
            <a:off x="0" y="1600200"/>
            <a:ext cx="12192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a:solidFill>
                <a:prstClr val="white"/>
              </a:solidFill>
            </a:endParaRPr>
          </a:p>
        </p:txBody>
      </p:sp>
      <p:sp>
        <p:nvSpPr>
          <p:cNvPr id="3" name="Subtitle 2"/>
          <p:cNvSpPr>
            <a:spLocks noGrp="1"/>
          </p:cNvSpPr>
          <p:nvPr>
            <p:ph type="subTitle" idx="1"/>
          </p:nvPr>
        </p:nvSpPr>
        <p:spPr>
          <a:xfrm>
            <a:off x="1965059" y="5052547"/>
            <a:ext cx="7516015"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2" name="Title 1"/>
          <p:cNvSpPr>
            <a:spLocks noGrp="1"/>
          </p:cNvSpPr>
          <p:nvPr>
            <p:ph type="ctrTitle"/>
          </p:nvPr>
        </p:nvSpPr>
        <p:spPr>
          <a:xfrm>
            <a:off x="1090110" y="3132290"/>
            <a:ext cx="9567135" cy="1793167"/>
          </a:xfrm>
          <a:effectLst/>
        </p:spPr>
        <p:txBody>
          <a:bodyPr/>
          <a:lstStyle>
            <a:lvl1pPr marL="640080" indent="-457200" algn="l">
              <a:defRPr sz="5400"/>
            </a:lvl1pPr>
          </a:lstStyle>
          <a:p>
            <a:r>
              <a:rPr lang="ru-RU"/>
              <a:t>Образец заголовка</a:t>
            </a:r>
            <a:endParaRPr lang="en-US" dirty="0"/>
          </a:p>
        </p:txBody>
      </p:sp>
      <p:sp>
        <p:nvSpPr>
          <p:cNvPr id="8" name="Date Placeholder 3"/>
          <p:cNvSpPr>
            <a:spLocks noGrp="1"/>
          </p:cNvSpPr>
          <p:nvPr>
            <p:ph type="dt" sz="half" idx="10"/>
          </p:nvPr>
        </p:nvSpPr>
        <p:spPr/>
        <p:txBody>
          <a:bodyPr/>
          <a:lstStyle>
            <a:lvl1pPr>
              <a:defRPr/>
            </a:lvl1pPr>
          </a:lstStyle>
          <a:p>
            <a:pPr>
              <a:defRPr/>
            </a:pPr>
            <a:endParaRPr lang="ru-RU">
              <a:solidFill>
                <a:prstClr val="black">
                  <a:lumMod val="50000"/>
                  <a:lumOff val="50000"/>
                </a:prstClr>
              </a:solidFill>
            </a:endParaRPr>
          </a:p>
        </p:txBody>
      </p:sp>
      <p:sp>
        <p:nvSpPr>
          <p:cNvPr id="9" name="Footer Placeholder 4"/>
          <p:cNvSpPr>
            <a:spLocks noGrp="1"/>
          </p:cNvSpPr>
          <p:nvPr>
            <p:ph type="ftr" sz="quarter" idx="11"/>
          </p:nvPr>
        </p:nvSpPr>
        <p:spPr/>
        <p:txBody>
          <a:bodyPr/>
          <a:lstStyle>
            <a:lvl1pPr>
              <a:defRPr/>
            </a:lvl1pPr>
          </a:lstStyle>
          <a:p>
            <a:pPr>
              <a:defRPr/>
            </a:pPr>
            <a:endParaRPr lang="ru-RU">
              <a:solidFill>
                <a:prstClr val="black">
                  <a:lumMod val="50000"/>
                  <a:lumOff val="50000"/>
                </a:prstClr>
              </a:solidFill>
            </a:endParaRPr>
          </a:p>
        </p:txBody>
      </p:sp>
      <p:sp>
        <p:nvSpPr>
          <p:cNvPr id="10" name="Slide Number Placeholder 5"/>
          <p:cNvSpPr>
            <a:spLocks noGrp="1"/>
          </p:cNvSpPr>
          <p:nvPr>
            <p:ph type="sldNum" sz="quarter" idx="12"/>
          </p:nvPr>
        </p:nvSpPr>
        <p:spPr/>
        <p:txBody>
          <a:bodyPr/>
          <a:lstStyle>
            <a:lvl1pPr>
              <a:defRPr/>
            </a:lvl1pPr>
          </a:lstStyle>
          <a:p>
            <a:pPr>
              <a:defRPr/>
            </a:pPr>
            <a:fld id="{A3FA6C72-B806-4DFC-9F4B-968C7F17FB97}" type="slidenum">
              <a:rPr lang="ru-RU" altLang="ru-RU"/>
              <a:pPr>
                <a:defRPr/>
              </a:pPr>
              <a:t>‹№›</a:t>
            </a:fld>
            <a:endParaRPr lang="ru-RU" altLang="ru-RU"/>
          </a:p>
        </p:txBody>
      </p:sp>
    </p:spTree>
    <p:extLst>
      <p:ext uri="{BB962C8B-B14F-4D97-AF65-F5344CB8AC3E}">
        <p14:creationId xmlns:p14="http://schemas.microsoft.com/office/powerpoint/2010/main" val="670350111"/>
      </p:ext>
    </p:extLst>
  </p:cSld>
  <p:clrMapOvr>
    <a:masterClrMapping/>
  </p:clrMapOvr>
  <p:transition>
    <p:pull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a:t>Образец заголовка</a:t>
            </a:r>
            <a:endParaRPr lang="en-US"/>
          </a:p>
        </p:txBody>
      </p:sp>
      <p:sp>
        <p:nvSpPr>
          <p:cNvPr id="10" name="Content Placeholder 9"/>
          <p:cNvSpPr>
            <a:spLocks noGrp="1"/>
          </p:cNvSpPr>
          <p:nvPr>
            <p:ph sz="quarter" idx="13"/>
          </p:nvPr>
        </p:nvSpPr>
        <p:spPr>
          <a:xfrm>
            <a:off x="1524000" y="731520"/>
            <a:ext cx="8534400" cy="347472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4"/>
          </p:nvPr>
        </p:nvSpPr>
        <p:spPr/>
        <p:txBody>
          <a:bodyPr/>
          <a:lstStyle>
            <a:lvl1pPr>
              <a:defRPr/>
            </a:lvl1pPr>
          </a:lstStyle>
          <a:p>
            <a:pPr>
              <a:defRPr/>
            </a:pPr>
            <a:endParaRPr lang="ru-RU">
              <a:solidFill>
                <a:prstClr val="black">
                  <a:lumMod val="50000"/>
                  <a:lumOff val="50000"/>
                </a:prstClr>
              </a:solidFill>
            </a:endParaRPr>
          </a:p>
        </p:txBody>
      </p:sp>
      <p:sp>
        <p:nvSpPr>
          <p:cNvPr id="5" name="Footer Placeholder 4"/>
          <p:cNvSpPr>
            <a:spLocks noGrp="1"/>
          </p:cNvSpPr>
          <p:nvPr>
            <p:ph type="ftr" sz="quarter" idx="15"/>
          </p:nvPr>
        </p:nvSpPr>
        <p:spPr/>
        <p:txBody>
          <a:bodyPr/>
          <a:lstStyle>
            <a:lvl1pPr>
              <a:defRPr/>
            </a:lvl1pPr>
          </a:lstStyle>
          <a:p>
            <a:pPr>
              <a:defRPr/>
            </a:pPr>
            <a:endParaRPr lang="ru-RU">
              <a:solidFill>
                <a:prstClr val="black">
                  <a:lumMod val="50000"/>
                  <a:lumOff val="50000"/>
                </a:prstClr>
              </a:solidFill>
            </a:endParaRPr>
          </a:p>
        </p:txBody>
      </p:sp>
      <p:sp>
        <p:nvSpPr>
          <p:cNvPr id="6" name="Slide Number Placeholder 5"/>
          <p:cNvSpPr>
            <a:spLocks noGrp="1"/>
          </p:cNvSpPr>
          <p:nvPr>
            <p:ph type="sldNum" sz="quarter" idx="16"/>
          </p:nvPr>
        </p:nvSpPr>
        <p:spPr/>
        <p:txBody>
          <a:bodyPr/>
          <a:lstStyle>
            <a:lvl1pPr>
              <a:defRPr/>
            </a:lvl1pPr>
          </a:lstStyle>
          <a:p>
            <a:pPr>
              <a:defRPr/>
            </a:pPr>
            <a:fld id="{1B6E6473-664B-4B2B-A02B-0ED66F71DE3A}" type="slidenum">
              <a:rPr lang="ru-RU" altLang="ru-RU"/>
              <a:pPr>
                <a:defRPr/>
              </a:pPr>
              <a:t>‹№›</a:t>
            </a:fld>
            <a:endParaRPr lang="ru-RU" altLang="ru-RU"/>
          </a:p>
        </p:txBody>
      </p:sp>
    </p:spTree>
    <p:extLst>
      <p:ext uri="{BB962C8B-B14F-4D97-AF65-F5344CB8AC3E}">
        <p14:creationId xmlns:p14="http://schemas.microsoft.com/office/powerpoint/2010/main" val="37566212"/>
      </p:ext>
    </p:extLst>
  </p:cSld>
  <p:clrMapOvr>
    <a:masterClrMapping/>
  </p:clrMapOvr>
  <p:transition>
    <p:pull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4" name="Rectangle 6"/>
          <p:cNvSpPr/>
          <p:nvPr/>
        </p:nvSpPr>
        <p:spPr>
          <a:xfrm>
            <a:off x="0" y="3866920"/>
            <a:ext cx="12192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a:solidFill>
                <a:prstClr val="white"/>
              </a:solidFill>
            </a:endParaRPr>
          </a:p>
        </p:txBody>
      </p:sp>
      <p:sp>
        <p:nvSpPr>
          <p:cNvPr id="5" name="Rectangle 7"/>
          <p:cNvSpPr/>
          <p:nvPr/>
        </p:nvSpPr>
        <p:spPr>
          <a:xfrm>
            <a:off x="0" y="0"/>
            <a:ext cx="12192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dirty="0">
              <a:solidFill>
                <a:prstClr val="white"/>
              </a:solidFill>
            </a:endParaRPr>
          </a:p>
        </p:txBody>
      </p:sp>
      <p:sp>
        <p:nvSpPr>
          <p:cNvPr id="6" name="Rectangle 8"/>
          <p:cNvSpPr/>
          <p:nvPr/>
        </p:nvSpPr>
        <p:spPr>
          <a:xfrm>
            <a:off x="0" y="2652713"/>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a:solidFill>
                <a:prstClr val="white"/>
              </a:solidFill>
            </a:endParaRPr>
          </a:p>
        </p:txBody>
      </p:sp>
      <p:sp>
        <p:nvSpPr>
          <p:cNvPr id="7" name="Oval 9"/>
          <p:cNvSpPr/>
          <p:nvPr/>
        </p:nvSpPr>
        <p:spPr>
          <a:xfrm>
            <a:off x="0" y="1600200"/>
            <a:ext cx="12192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a:solidFill>
                <a:prstClr val="white"/>
              </a:solidFill>
            </a:endParaRPr>
          </a:p>
        </p:txBody>
      </p:sp>
      <p:sp>
        <p:nvSpPr>
          <p:cNvPr id="2" name="Title 1"/>
          <p:cNvSpPr>
            <a:spLocks noGrp="1"/>
          </p:cNvSpPr>
          <p:nvPr>
            <p:ph type="title"/>
          </p:nvPr>
        </p:nvSpPr>
        <p:spPr>
          <a:xfrm>
            <a:off x="2710927" y="2172648"/>
            <a:ext cx="7955556" cy="2423346"/>
          </a:xfrm>
          <a:effectLst/>
        </p:spPr>
        <p:txBody>
          <a:bodyPr anchor="b"/>
          <a:lstStyle>
            <a:lvl1pPr algn="r">
              <a:defRPr sz="4600" b="1" cap="none" baseline="0"/>
            </a:lvl1pPr>
          </a:lstStyle>
          <a:p>
            <a:r>
              <a:rPr lang="ru-RU"/>
              <a:t>Образец заголовка</a:t>
            </a:r>
            <a:endParaRPr lang="en-US" dirty="0"/>
          </a:p>
        </p:txBody>
      </p:sp>
      <p:sp>
        <p:nvSpPr>
          <p:cNvPr id="3" name="Text Placeholder 2"/>
          <p:cNvSpPr>
            <a:spLocks noGrp="1"/>
          </p:cNvSpPr>
          <p:nvPr>
            <p:ph type="body" idx="1"/>
          </p:nvPr>
        </p:nvSpPr>
        <p:spPr>
          <a:xfrm>
            <a:off x="2696585" y="4607512"/>
            <a:ext cx="7960660" cy="835460"/>
          </a:xfrm>
        </p:spPr>
        <p:txBody>
          <a:bodyPr/>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8" name="Date Placeholder 3"/>
          <p:cNvSpPr>
            <a:spLocks noGrp="1"/>
          </p:cNvSpPr>
          <p:nvPr>
            <p:ph type="dt" sz="half" idx="10"/>
          </p:nvPr>
        </p:nvSpPr>
        <p:spPr/>
        <p:txBody>
          <a:bodyPr/>
          <a:lstStyle>
            <a:lvl1pPr>
              <a:defRPr/>
            </a:lvl1pPr>
          </a:lstStyle>
          <a:p>
            <a:pPr>
              <a:defRPr/>
            </a:pPr>
            <a:endParaRPr lang="ru-RU">
              <a:solidFill>
                <a:prstClr val="black">
                  <a:lumMod val="50000"/>
                  <a:lumOff val="50000"/>
                </a:prstClr>
              </a:solidFill>
            </a:endParaRPr>
          </a:p>
        </p:txBody>
      </p:sp>
      <p:sp>
        <p:nvSpPr>
          <p:cNvPr id="9" name="Footer Placeholder 4"/>
          <p:cNvSpPr>
            <a:spLocks noGrp="1"/>
          </p:cNvSpPr>
          <p:nvPr>
            <p:ph type="ftr" sz="quarter" idx="11"/>
          </p:nvPr>
        </p:nvSpPr>
        <p:spPr/>
        <p:txBody>
          <a:bodyPr/>
          <a:lstStyle>
            <a:lvl1pPr>
              <a:defRPr/>
            </a:lvl1pPr>
          </a:lstStyle>
          <a:p>
            <a:pPr>
              <a:defRPr/>
            </a:pPr>
            <a:endParaRPr lang="ru-RU">
              <a:solidFill>
                <a:prstClr val="black">
                  <a:lumMod val="50000"/>
                  <a:lumOff val="50000"/>
                </a:prstClr>
              </a:solidFill>
            </a:endParaRPr>
          </a:p>
        </p:txBody>
      </p:sp>
      <p:sp>
        <p:nvSpPr>
          <p:cNvPr id="10" name="Slide Number Placeholder 5"/>
          <p:cNvSpPr>
            <a:spLocks noGrp="1"/>
          </p:cNvSpPr>
          <p:nvPr>
            <p:ph type="sldNum" sz="quarter" idx="12"/>
          </p:nvPr>
        </p:nvSpPr>
        <p:spPr/>
        <p:txBody>
          <a:bodyPr/>
          <a:lstStyle>
            <a:lvl1pPr>
              <a:defRPr/>
            </a:lvl1pPr>
          </a:lstStyle>
          <a:p>
            <a:pPr>
              <a:defRPr/>
            </a:pPr>
            <a:fld id="{19188341-1CF8-4D26-873D-E13D3D5F2B52}" type="slidenum">
              <a:rPr lang="ru-RU" altLang="ru-RU"/>
              <a:pPr>
                <a:defRPr/>
              </a:pPr>
              <a:t>‹№›</a:t>
            </a:fld>
            <a:endParaRPr lang="ru-RU" altLang="ru-RU"/>
          </a:p>
        </p:txBody>
      </p:sp>
    </p:spTree>
    <p:extLst>
      <p:ext uri="{BB962C8B-B14F-4D97-AF65-F5344CB8AC3E}">
        <p14:creationId xmlns:p14="http://schemas.microsoft.com/office/powerpoint/2010/main" val="2558120467"/>
      </p:ext>
    </p:extLst>
  </p:cSld>
  <p:clrMapOvr>
    <a:masterClrMapping/>
  </p:clrMapOvr>
  <p:transition>
    <p:pull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a:t>Образец заголовка</a:t>
            </a:r>
            <a:endParaRPr lang="en-US"/>
          </a:p>
        </p:txBody>
      </p:sp>
      <p:sp>
        <p:nvSpPr>
          <p:cNvPr id="9" name="Content Placeholder 8"/>
          <p:cNvSpPr>
            <a:spLocks noGrp="1"/>
          </p:cNvSpPr>
          <p:nvPr>
            <p:ph sz="quarter" idx="13"/>
          </p:nvPr>
        </p:nvSpPr>
        <p:spPr>
          <a:xfrm>
            <a:off x="1523999" y="731519"/>
            <a:ext cx="4462272" cy="347472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11" name="Content Placeholder 10"/>
          <p:cNvSpPr>
            <a:spLocks noGrp="1"/>
          </p:cNvSpPr>
          <p:nvPr>
            <p:ph sz="quarter" idx="14"/>
          </p:nvPr>
        </p:nvSpPr>
        <p:spPr>
          <a:xfrm>
            <a:off x="6193536" y="731520"/>
            <a:ext cx="4462272" cy="347472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5" name="Date Placeholder 3"/>
          <p:cNvSpPr>
            <a:spLocks noGrp="1"/>
          </p:cNvSpPr>
          <p:nvPr>
            <p:ph type="dt" sz="half" idx="15"/>
          </p:nvPr>
        </p:nvSpPr>
        <p:spPr/>
        <p:txBody>
          <a:bodyPr/>
          <a:lstStyle>
            <a:lvl1pPr>
              <a:defRPr/>
            </a:lvl1pPr>
          </a:lstStyle>
          <a:p>
            <a:pPr>
              <a:defRPr/>
            </a:pPr>
            <a:endParaRPr lang="ru-RU">
              <a:solidFill>
                <a:prstClr val="black">
                  <a:lumMod val="50000"/>
                  <a:lumOff val="50000"/>
                </a:prstClr>
              </a:solidFill>
            </a:endParaRPr>
          </a:p>
        </p:txBody>
      </p:sp>
      <p:sp>
        <p:nvSpPr>
          <p:cNvPr id="6" name="Footer Placeholder 4"/>
          <p:cNvSpPr>
            <a:spLocks noGrp="1"/>
          </p:cNvSpPr>
          <p:nvPr>
            <p:ph type="ftr" sz="quarter" idx="16"/>
          </p:nvPr>
        </p:nvSpPr>
        <p:spPr/>
        <p:txBody>
          <a:bodyPr/>
          <a:lstStyle>
            <a:lvl1pPr>
              <a:defRPr/>
            </a:lvl1pPr>
          </a:lstStyle>
          <a:p>
            <a:pPr>
              <a:defRPr/>
            </a:pPr>
            <a:endParaRPr lang="ru-RU">
              <a:solidFill>
                <a:prstClr val="black">
                  <a:lumMod val="50000"/>
                  <a:lumOff val="50000"/>
                </a:prstClr>
              </a:solidFill>
            </a:endParaRPr>
          </a:p>
        </p:txBody>
      </p:sp>
      <p:sp>
        <p:nvSpPr>
          <p:cNvPr id="7" name="Slide Number Placeholder 5"/>
          <p:cNvSpPr>
            <a:spLocks noGrp="1"/>
          </p:cNvSpPr>
          <p:nvPr>
            <p:ph type="sldNum" sz="quarter" idx="17"/>
          </p:nvPr>
        </p:nvSpPr>
        <p:spPr/>
        <p:txBody>
          <a:bodyPr/>
          <a:lstStyle>
            <a:lvl1pPr>
              <a:defRPr/>
            </a:lvl1pPr>
          </a:lstStyle>
          <a:p>
            <a:pPr>
              <a:defRPr/>
            </a:pPr>
            <a:fld id="{9EB2B9FB-5FF8-44D9-9A21-C6678E9CEA49}" type="slidenum">
              <a:rPr lang="ru-RU" altLang="ru-RU"/>
              <a:pPr>
                <a:defRPr/>
              </a:pPr>
              <a:t>‹№›</a:t>
            </a:fld>
            <a:endParaRPr lang="ru-RU" altLang="ru-RU"/>
          </a:p>
        </p:txBody>
      </p:sp>
    </p:spTree>
    <p:extLst>
      <p:ext uri="{BB962C8B-B14F-4D97-AF65-F5344CB8AC3E}">
        <p14:creationId xmlns:p14="http://schemas.microsoft.com/office/powerpoint/2010/main" val="2989344716"/>
      </p:ext>
    </p:extLst>
  </p:cSld>
  <p:clrMapOvr>
    <a:masterClrMapping/>
  </p:clrMapOvr>
  <p:transition>
    <p:pull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24000" y="731520"/>
            <a:ext cx="4462272"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541929" y="1400327"/>
            <a:ext cx="4462272"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196401" y="731520"/>
            <a:ext cx="4462272"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193367" y="1399032"/>
            <a:ext cx="4462272"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10" name="Title 9"/>
          <p:cNvSpPr>
            <a:spLocks noGrp="1"/>
          </p:cNvSpPr>
          <p:nvPr>
            <p:ph type="title"/>
          </p:nvPr>
        </p:nvSpPr>
        <p:spPr/>
        <p:txBody>
          <a:bodyPr/>
          <a:lstStyle/>
          <a:p>
            <a:r>
              <a:rPr lang="ru-RU"/>
              <a:t>Образец заголовка</a:t>
            </a:r>
            <a:endParaRPr lang="en-US" dirty="0"/>
          </a:p>
        </p:txBody>
      </p:sp>
      <p:sp>
        <p:nvSpPr>
          <p:cNvPr id="7" name="Date Placeholder 3"/>
          <p:cNvSpPr>
            <a:spLocks noGrp="1"/>
          </p:cNvSpPr>
          <p:nvPr>
            <p:ph type="dt" sz="half" idx="10"/>
          </p:nvPr>
        </p:nvSpPr>
        <p:spPr/>
        <p:txBody>
          <a:bodyPr/>
          <a:lstStyle>
            <a:lvl1pPr>
              <a:defRPr/>
            </a:lvl1pPr>
          </a:lstStyle>
          <a:p>
            <a:pPr>
              <a:defRPr/>
            </a:pPr>
            <a:endParaRPr lang="ru-RU">
              <a:solidFill>
                <a:prstClr val="black">
                  <a:lumMod val="50000"/>
                  <a:lumOff val="50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ru-RU">
              <a:solidFill>
                <a:prstClr val="black">
                  <a:lumMod val="50000"/>
                  <a:lumOff val="50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20C2E6A2-01BF-4B96-A806-321A1B4135E8}" type="slidenum">
              <a:rPr lang="ru-RU" altLang="ru-RU"/>
              <a:pPr>
                <a:defRPr/>
              </a:pPr>
              <a:t>‹№›</a:t>
            </a:fld>
            <a:endParaRPr lang="ru-RU" altLang="ru-RU"/>
          </a:p>
        </p:txBody>
      </p:sp>
    </p:spTree>
    <p:extLst>
      <p:ext uri="{BB962C8B-B14F-4D97-AF65-F5344CB8AC3E}">
        <p14:creationId xmlns:p14="http://schemas.microsoft.com/office/powerpoint/2010/main" val="1376408726"/>
      </p:ext>
    </p:extLst>
  </p:cSld>
  <p:clrMapOvr>
    <a:masterClrMapping/>
  </p:clrMapOvr>
  <p:transition>
    <p:pull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3"/>
          <p:cNvSpPr>
            <a:spLocks noGrp="1"/>
          </p:cNvSpPr>
          <p:nvPr>
            <p:ph type="dt" sz="half" idx="10"/>
          </p:nvPr>
        </p:nvSpPr>
        <p:spPr/>
        <p:txBody>
          <a:bodyPr/>
          <a:lstStyle>
            <a:lvl1pPr>
              <a:defRPr/>
            </a:lvl1pPr>
          </a:lstStyle>
          <a:p>
            <a:pPr>
              <a:defRPr/>
            </a:pPr>
            <a:endParaRPr lang="ru-RU">
              <a:solidFill>
                <a:prstClr val="black">
                  <a:lumMod val="50000"/>
                  <a:lumOff val="50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ru-RU">
              <a:solidFill>
                <a:prstClr val="black">
                  <a:lumMod val="50000"/>
                  <a:lumOff val="50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BABDE47A-F1F2-41A5-AB44-D0C3007BC1CC}" type="slidenum">
              <a:rPr lang="ru-RU" altLang="ru-RU"/>
              <a:pPr>
                <a:defRPr/>
              </a:pPr>
              <a:t>‹№›</a:t>
            </a:fld>
            <a:endParaRPr lang="ru-RU" altLang="ru-RU"/>
          </a:p>
        </p:txBody>
      </p:sp>
    </p:spTree>
    <p:extLst>
      <p:ext uri="{BB962C8B-B14F-4D97-AF65-F5344CB8AC3E}">
        <p14:creationId xmlns:p14="http://schemas.microsoft.com/office/powerpoint/2010/main" val="3906225116"/>
      </p:ext>
    </p:extLst>
  </p:cSld>
  <p:clrMapOvr>
    <a:masterClrMapping/>
  </p:clrMapOvr>
  <p:transition>
    <p:pull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ru-RU">
              <a:solidFill>
                <a:prstClr val="black">
                  <a:lumMod val="50000"/>
                  <a:lumOff val="50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ru-RU">
              <a:solidFill>
                <a:prstClr val="black">
                  <a:lumMod val="50000"/>
                  <a:lumOff val="50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5BA912B4-AE27-43A2-BCA2-931C83AB038A}" type="slidenum">
              <a:rPr lang="ru-RU" altLang="ru-RU"/>
              <a:pPr>
                <a:defRPr/>
              </a:pPr>
              <a:t>‹№›</a:t>
            </a:fld>
            <a:endParaRPr lang="ru-RU" altLang="ru-RU"/>
          </a:p>
        </p:txBody>
      </p:sp>
    </p:spTree>
    <p:extLst>
      <p:ext uri="{BB962C8B-B14F-4D97-AF65-F5344CB8AC3E}">
        <p14:creationId xmlns:p14="http://schemas.microsoft.com/office/powerpoint/2010/main" val="474292743"/>
      </p:ext>
    </p:extLst>
  </p:cSld>
  <p:clrMapOvr>
    <a:masterClrMapping/>
  </p:clrMapOvr>
  <p:transition>
    <p:pull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18794" y="2209802"/>
            <a:ext cx="4848113" cy="1258493"/>
          </a:xfrm>
          <a:effectLst/>
        </p:spPr>
        <p:txBody>
          <a:bodyPr anchor="b"/>
          <a:lstStyle>
            <a:lvl1pPr marL="228600" indent="-228600" algn="l">
              <a:defRPr sz="2800" b="1">
                <a:effectLst/>
              </a:defRPr>
            </a:lvl1pPr>
          </a:lstStyle>
          <a:p>
            <a:r>
              <a:rPr lang="ru-RU"/>
              <a:t>Образец заголовка</a:t>
            </a:r>
            <a:endParaRPr lang="en-US" dirty="0"/>
          </a:p>
        </p:txBody>
      </p:sp>
      <p:sp>
        <p:nvSpPr>
          <p:cNvPr id="3" name="Content Placeholder 2"/>
          <p:cNvSpPr>
            <a:spLocks noGrp="1"/>
          </p:cNvSpPr>
          <p:nvPr>
            <p:ph idx="1"/>
          </p:nvPr>
        </p:nvSpPr>
        <p:spPr>
          <a:xfrm>
            <a:off x="6124689" y="731521"/>
            <a:ext cx="5356113"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434355" y="3497803"/>
            <a:ext cx="4518213"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3"/>
          <p:cNvSpPr>
            <a:spLocks noGrp="1"/>
          </p:cNvSpPr>
          <p:nvPr>
            <p:ph type="dt" sz="half" idx="10"/>
          </p:nvPr>
        </p:nvSpPr>
        <p:spPr/>
        <p:txBody>
          <a:bodyPr/>
          <a:lstStyle>
            <a:lvl1pPr>
              <a:defRPr/>
            </a:lvl1pPr>
          </a:lstStyle>
          <a:p>
            <a:pPr>
              <a:defRPr/>
            </a:pPr>
            <a:endParaRPr lang="ru-RU">
              <a:solidFill>
                <a:prstClr val="black">
                  <a:lumMod val="50000"/>
                  <a:lumOff val="50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ru-RU">
              <a:solidFill>
                <a:prstClr val="black">
                  <a:lumMod val="50000"/>
                  <a:lumOff val="50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8AB7926A-3C62-4889-95F3-BC448F555793}" type="slidenum">
              <a:rPr lang="ru-RU" altLang="ru-RU"/>
              <a:pPr>
                <a:defRPr/>
              </a:pPr>
              <a:t>‹№›</a:t>
            </a:fld>
            <a:endParaRPr lang="ru-RU" altLang="ru-RU"/>
          </a:p>
        </p:txBody>
      </p:sp>
    </p:spTree>
    <p:extLst>
      <p:ext uri="{BB962C8B-B14F-4D97-AF65-F5344CB8AC3E}">
        <p14:creationId xmlns:p14="http://schemas.microsoft.com/office/powerpoint/2010/main" val="3525936470"/>
      </p:ext>
    </p:extLst>
  </p:cSld>
  <p:clrMapOvr>
    <a:masterClrMapping/>
  </p:clrMapOvr>
  <p:transition>
    <p:pull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5" name="Rectangle 7"/>
          <p:cNvSpPr/>
          <p:nvPr/>
        </p:nvSpPr>
        <p:spPr>
          <a:xfrm>
            <a:off x="0" y="3866920"/>
            <a:ext cx="12192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a:solidFill>
                <a:prstClr val="white"/>
              </a:solidFill>
            </a:endParaRPr>
          </a:p>
        </p:txBody>
      </p:sp>
      <p:sp>
        <p:nvSpPr>
          <p:cNvPr id="6" name="Rectangle 8"/>
          <p:cNvSpPr/>
          <p:nvPr/>
        </p:nvSpPr>
        <p:spPr>
          <a:xfrm>
            <a:off x="0" y="0"/>
            <a:ext cx="12192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dirty="0">
              <a:solidFill>
                <a:prstClr val="white"/>
              </a:solidFill>
            </a:endParaRPr>
          </a:p>
        </p:txBody>
      </p:sp>
      <p:sp>
        <p:nvSpPr>
          <p:cNvPr id="7" name="Rectangle 9"/>
          <p:cNvSpPr/>
          <p:nvPr/>
        </p:nvSpPr>
        <p:spPr>
          <a:xfrm>
            <a:off x="0" y="2652713"/>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a:solidFill>
                <a:prstClr val="white"/>
              </a:solidFill>
            </a:endParaRPr>
          </a:p>
        </p:txBody>
      </p:sp>
      <p:sp>
        <p:nvSpPr>
          <p:cNvPr id="8" name="Oval 10"/>
          <p:cNvSpPr/>
          <p:nvPr/>
        </p:nvSpPr>
        <p:spPr>
          <a:xfrm>
            <a:off x="0" y="1600200"/>
            <a:ext cx="12192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a:solidFill>
                <a:prstClr val="white"/>
              </a:solidFill>
            </a:endParaRPr>
          </a:p>
        </p:txBody>
      </p:sp>
      <p:sp>
        <p:nvSpPr>
          <p:cNvPr id="3" name="Picture Placeholder 2"/>
          <p:cNvSpPr>
            <a:spLocks noGrp="1"/>
          </p:cNvSpPr>
          <p:nvPr>
            <p:ph type="pic" idx="1"/>
          </p:nvPr>
        </p:nvSpPr>
        <p:spPr>
          <a:xfrm>
            <a:off x="5966900" y="1143000"/>
            <a:ext cx="54864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rtlCol="0">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a:t>Вставка рисунка</a:t>
            </a:r>
            <a:endParaRPr lang="en-US" noProof="0" dirty="0"/>
          </a:p>
        </p:txBody>
      </p:sp>
      <p:sp>
        <p:nvSpPr>
          <p:cNvPr id="4" name="Text Placeholder 3"/>
          <p:cNvSpPr>
            <a:spLocks noGrp="1"/>
          </p:cNvSpPr>
          <p:nvPr>
            <p:ph type="body" sz="half" idx="2"/>
          </p:nvPr>
        </p:nvSpPr>
        <p:spPr>
          <a:xfrm>
            <a:off x="1170517" y="1010486"/>
            <a:ext cx="4925487"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 name="Title 1"/>
          <p:cNvSpPr>
            <a:spLocks noGrp="1"/>
          </p:cNvSpPr>
          <p:nvPr>
            <p:ph type="title"/>
          </p:nvPr>
        </p:nvSpPr>
        <p:spPr>
          <a:xfrm>
            <a:off x="969692" y="4464421"/>
            <a:ext cx="8511385" cy="1143000"/>
          </a:xfrm>
        </p:spPr>
        <p:txBody>
          <a:bodyPr anchor="b"/>
          <a:lstStyle>
            <a:lvl1pPr algn="l">
              <a:defRPr sz="4600" b="1"/>
            </a:lvl1pPr>
          </a:lstStyle>
          <a:p>
            <a:r>
              <a:rPr lang="ru-RU"/>
              <a:t>Образец заголовка</a:t>
            </a:r>
            <a:endParaRPr lang="en-US" dirty="0"/>
          </a:p>
        </p:txBody>
      </p:sp>
      <p:sp>
        <p:nvSpPr>
          <p:cNvPr id="9" name="Date Placeholder 4"/>
          <p:cNvSpPr>
            <a:spLocks noGrp="1"/>
          </p:cNvSpPr>
          <p:nvPr>
            <p:ph type="dt" sz="half" idx="10"/>
          </p:nvPr>
        </p:nvSpPr>
        <p:spPr/>
        <p:txBody>
          <a:bodyPr/>
          <a:lstStyle>
            <a:lvl1pPr>
              <a:defRPr/>
            </a:lvl1pPr>
          </a:lstStyle>
          <a:p>
            <a:pPr>
              <a:defRPr/>
            </a:pPr>
            <a:endParaRPr lang="ru-RU">
              <a:solidFill>
                <a:prstClr val="black">
                  <a:lumMod val="50000"/>
                  <a:lumOff val="50000"/>
                </a:prstClr>
              </a:solidFill>
            </a:endParaRPr>
          </a:p>
        </p:txBody>
      </p:sp>
      <p:sp>
        <p:nvSpPr>
          <p:cNvPr id="10" name="Footer Placeholder 5"/>
          <p:cNvSpPr>
            <a:spLocks noGrp="1"/>
          </p:cNvSpPr>
          <p:nvPr>
            <p:ph type="ftr" sz="quarter" idx="11"/>
          </p:nvPr>
        </p:nvSpPr>
        <p:spPr/>
        <p:txBody>
          <a:bodyPr/>
          <a:lstStyle>
            <a:lvl1pPr>
              <a:defRPr/>
            </a:lvl1pPr>
          </a:lstStyle>
          <a:p>
            <a:pPr>
              <a:defRPr/>
            </a:pPr>
            <a:endParaRPr lang="ru-RU">
              <a:solidFill>
                <a:prstClr val="black">
                  <a:lumMod val="50000"/>
                  <a:lumOff val="50000"/>
                </a:prstClr>
              </a:solidFill>
            </a:endParaRPr>
          </a:p>
        </p:txBody>
      </p:sp>
      <p:sp>
        <p:nvSpPr>
          <p:cNvPr id="11" name="Slide Number Placeholder 6"/>
          <p:cNvSpPr>
            <a:spLocks noGrp="1"/>
          </p:cNvSpPr>
          <p:nvPr>
            <p:ph type="sldNum" sz="quarter" idx="12"/>
          </p:nvPr>
        </p:nvSpPr>
        <p:spPr/>
        <p:txBody>
          <a:bodyPr/>
          <a:lstStyle>
            <a:lvl1pPr>
              <a:defRPr/>
            </a:lvl1pPr>
          </a:lstStyle>
          <a:p>
            <a:pPr>
              <a:defRPr/>
            </a:pPr>
            <a:fld id="{DF113E1F-FC4C-49B5-87A7-BDC0B803FE41}" type="slidenum">
              <a:rPr lang="ru-RU" altLang="ru-RU"/>
              <a:pPr>
                <a:defRPr/>
              </a:pPr>
              <a:t>‹№›</a:t>
            </a:fld>
            <a:endParaRPr lang="ru-RU" altLang="ru-RU"/>
          </a:p>
        </p:txBody>
      </p:sp>
    </p:spTree>
    <p:extLst>
      <p:ext uri="{BB962C8B-B14F-4D97-AF65-F5344CB8AC3E}">
        <p14:creationId xmlns:p14="http://schemas.microsoft.com/office/powerpoint/2010/main" val="3082278754"/>
      </p:ext>
    </p:extLst>
  </p:cSld>
  <p:clrMapOvr>
    <a:masterClrMapping/>
  </p:clrMapOvr>
  <p:transition>
    <p:pull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Vertical Text Placeholder 2"/>
          <p:cNvSpPr>
            <a:spLocks noGrp="1"/>
          </p:cNvSpPr>
          <p:nvPr>
            <p:ph type="body" orient="vert" idx="1"/>
          </p:nvPr>
        </p:nvSpPr>
        <p:spPr>
          <a:xfrm>
            <a:off x="2540000" y="731519"/>
            <a:ext cx="8534400" cy="347472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lvl1pPr>
              <a:defRPr/>
            </a:lvl1pPr>
          </a:lstStyle>
          <a:p>
            <a:pPr>
              <a:defRPr/>
            </a:pPr>
            <a:endParaRPr lang="ru-RU">
              <a:solidFill>
                <a:prstClr val="black">
                  <a:lumMod val="50000"/>
                  <a:lumOff val="5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ru-RU">
              <a:solidFill>
                <a:prstClr val="black">
                  <a:lumMod val="50000"/>
                  <a:lumOff val="5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4C7F16A9-EB4D-434A-8C19-8DFA6436F111}" type="slidenum">
              <a:rPr lang="ru-RU" altLang="ru-RU"/>
              <a:pPr>
                <a:defRPr/>
              </a:pPr>
              <a:t>‹№›</a:t>
            </a:fld>
            <a:endParaRPr lang="ru-RU" altLang="ru-RU"/>
          </a:p>
        </p:txBody>
      </p:sp>
    </p:spTree>
    <p:extLst>
      <p:ext uri="{BB962C8B-B14F-4D97-AF65-F5344CB8AC3E}">
        <p14:creationId xmlns:p14="http://schemas.microsoft.com/office/powerpoint/2010/main" val="50507609"/>
      </p:ext>
    </p:extLst>
  </p:cSld>
  <p:clrMapOvr>
    <a:masterClrMapping/>
  </p:clrMapOvr>
  <p:transition>
    <p:pull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38343" y="376518"/>
            <a:ext cx="2743200" cy="5238339"/>
          </a:xfrm>
          <a:effectLst/>
        </p:spPr>
        <p:txBody>
          <a:bodyPr vert="eaVert"/>
          <a:lstStyle>
            <a:lvl1pPr algn="l">
              <a:defRPr/>
            </a:lvl1pPr>
          </a:lstStyle>
          <a:p>
            <a:r>
              <a:rPr lang="ru-RU"/>
              <a:t>Образец заголовка</a:t>
            </a:r>
            <a:endParaRPr lang="en-US"/>
          </a:p>
        </p:txBody>
      </p:sp>
      <p:sp>
        <p:nvSpPr>
          <p:cNvPr id="3" name="Vertical Text Placeholder 2"/>
          <p:cNvSpPr>
            <a:spLocks noGrp="1"/>
          </p:cNvSpPr>
          <p:nvPr>
            <p:ph type="body" orient="vert" idx="1"/>
          </p:nvPr>
        </p:nvSpPr>
        <p:spPr>
          <a:xfrm>
            <a:off x="4432153" y="731520"/>
            <a:ext cx="6439049" cy="4894729"/>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lvl1pPr>
              <a:defRPr/>
            </a:lvl1pPr>
          </a:lstStyle>
          <a:p>
            <a:pPr>
              <a:defRPr/>
            </a:pPr>
            <a:endParaRPr lang="ru-RU">
              <a:solidFill>
                <a:prstClr val="black">
                  <a:lumMod val="50000"/>
                  <a:lumOff val="5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ru-RU">
              <a:solidFill>
                <a:prstClr val="black">
                  <a:lumMod val="50000"/>
                  <a:lumOff val="5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0D21E598-3B01-464B-A2EC-4932D718ABE9}" type="slidenum">
              <a:rPr lang="ru-RU" altLang="ru-RU"/>
              <a:pPr>
                <a:defRPr/>
              </a:pPr>
              <a:t>‹№›</a:t>
            </a:fld>
            <a:endParaRPr lang="ru-RU" altLang="ru-RU"/>
          </a:p>
        </p:txBody>
      </p:sp>
    </p:spTree>
    <p:extLst>
      <p:ext uri="{BB962C8B-B14F-4D97-AF65-F5344CB8AC3E}">
        <p14:creationId xmlns:p14="http://schemas.microsoft.com/office/powerpoint/2010/main" val="2652363051"/>
      </p:ext>
    </p:extLst>
  </p:cSld>
  <p:clrMapOvr>
    <a:masterClrMapping/>
  </p:clrMapOvr>
  <p:transition>
    <p:pull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 name="Rectangle 6"/>
          <p:cNvSpPr/>
          <p:nvPr/>
        </p:nvSpPr>
        <p:spPr>
          <a:xfrm>
            <a:off x="0" y="5105400"/>
            <a:ext cx="12192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a:solidFill>
                <a:prstClr val="white"/>
              </a:solidFill>
            </a:endParaRPr>
          </a:p>
        </p:txBody>
      </p:sp>
      <p:sp>
        <p:nvSpPr>
          <p:cNvPr id="8" name="Rectangle 7"/>
          <p:cNvSpPr/>
          <p:nvPr/>
        </p:nvSpPr>
        <p:spPr>
          <a:xfrm>
            <a:off x="0" y="0"/>
            <a:ext cx="12192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dirty="0">
              <a:solidFill>
                <a:prstClr val="white"/>
              </a:solidFill>
            </a:endParaRPr>
          </a:p>
        </p:txBody>
      </p:sp>
      <p:sp>
        <p:nvSpPr>
          <p:cNvPr id="9" name="Rectangle 8"/>
          <p:cNvSpPr/>
          <p:nvPr/>
        </p:nvSpPr>
        <p:spPr>
          <a:xfrm>
            <a:off x="0" y="3768725"/>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a:solidFill>
                <a:prstClr val="white"/>
              </a:solidFill>
            </a:endParaRPr>
          </a:p>
        </p:txBody>
      </p:sp>
      <p:sp>
        <p:nvSpPr>
          <p:cNvPr id="10" name="Oval 9"/>
          <p:cNvSpPr/>
          <p:nvPr/>
        </p:nvSpPr>
        <p:spPr>
          <a:xfrm>
            <a:off x="0" y="1600200"/>
            <a:ext cx="12192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a:solidFill>
                <a:prstClr val="white"/>
              </a:solidFill>
            </a:endParaRPr>
          </a:p>
        </p:txBody>
      </p:sp>
      <p:sp>
        <p:nvSpPr>
          <p:cNvPr id="2" name="Title Placeholder 1"/>
          <p:cNvSpPr>
            <a:spLocks noGrp="1"/>
          </p:cNvSpPr>
          <p:nvPr>
            <p:ph type="title"/>
          </p:nvPr>
        </p:nvSpPr>
        <p:spPr>
          <a:xfrm>
            <a:off x="2391834" y="4371975"/>
            <a:ext cx="8682567" cy="1143000"/>
          </a:xfrm>
          <a:prstGeom prst="rect">
            <a:avLst/>
          </a:prstGeom>
          <a:effectLst/>
        </p:spPr>
        <p:txBody>
          <a:bodyPr vert="horz" lIns="91440" tIns="45720" rIns="91440" bIns="45720" rtlCol="0" anchor="t" anchorCtr="0">
            <a:noAutofit/>
          </a:bodyPr>
          <a:lstStyle/>
          <a:p>
            <a:r>
              <a:rPr lang="ru-RU"/>
              <a:t>Образец заголовка</a:t>
            </a:r>
            <a:endParaRPr lang="en-US" dirty="0"/>
          </a:p>
        </p:txBody>
      </p:sp>
      <p:sp>
        <p:nvSpPr>
          <p:cNvPr id="1037" name="Text Placeholder 2"/>
          <p:cNvSpPr>
            <a:spLocks noGrp="1"/>
          </p:cNvSpPr>
          <p:nvPr>
            <p:ph type="body" idx="1"/>
          </p:nvPr>
        </p:nvSpPr>
        <p:spPr bwMode="auto">
          <a:xfrm>
            <a:off x="1524000" y="731839"/>
            <a:ext cx="8534400" cy="347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uk-UA"/>
              <a:t>Образец текста</a:t>
            </a:r>
          </a:p>
          <a:p>
            <a:pPr lvl="1"/>
            <a:r>
              <a:rPr lang="ru-RU" altLang="uk-UA"/>
              <a:t>Второй уровень</a:t>
            </a:r>
          </a:p>
          <a:p>
            <a:pPr lvl="2"/>
            <a:r>
              <a:rPr lang="ru-RU" altLang="uk-UA"/>
              <a:t>Третий уровень</a:t>
            </a:r>
          </a:p>
          <a:p>
            <a:pPr lvl="3"/>
            <a:r>
              <a:rPr lang="ru-RU" altLang="uk-UA"/>
              <a:t>Четвертый уровень</a:t>
            </a:r>
          </a:p>
          <a:p>
            <a:pPr lvl="4"/>
            <a:r>
              <a:rPr lang="ru-RU" altLang="uk-UA"/>
              <a:t>Пятый уровень</a:t>
            </a:r>
            <a:endParaRPr lang="en-US" altLang="uk-UA"/>
          </a:p>
        </p:txBody>
      </p:sp>
      <p:sp>
        <p:nvSpPr>
          <p:cNvPr id="4" name="Date Placeholder 3"/>
          <p:cNvSpPr>
            <a:spLocks noGrp="1"/>
          </p:cNvSpPr>
          <p:nvPr>
            <p:ph type="dt" sz="half" idx="2"/>
          </p:nvPr>
        </p:nvSpPr>
        <p:spPr>
          <a:xfrm>
            <a:off x="8229600" y="6172201"/>
            <a:ext cx="3352800" cy="365125"/>
          </a:xfrm>
          <a:prstGeom prst="rect">
            <a:avLst/>
          </a:prstGeom>
        </p:spPr>
        <p:txBody>
          <a:bodyPr vert="horz" lIns="91440" tIns="45720" rIns="91440" bIns="45720" rtlCol="0" anchor="ctr"/>
          <a:lstStyle>
            <a:lvl1pPr algn="r" eaLnBrk="1" hangingPunct="1">
              <a:defRPr sz="1100" b="1">
                <a:solidFill>
                  <a:schemeClr val="tx1">
                    <a:lumMod val="50000"/>
                    <a:lumOff val="50000"/>
                  </a:schemeClr>
                </a:solidFill>
                <a:latin typeface="Arial" charset="0"/>
              </a:defRPr>
            </a:lvl1pPr>
          </a:lstStyle>
          <a:p>
            <a:pPr fontAlgn="base">
              <a:spcBef>
                <a:spcPct val="0"/>
              </a:spcBef>
              <a:spcAft>
                <a:spcPct val="0"/>
              </a:spcAft>
              <a:defRPr/>
            </a:pPr>
            <a:endParaRPr lang="ru-RU">
              <a:solidFill>
                <a:prstClr val="black">
                  <a:lumMod val="50000"/>
                  <a:lumOff val="50000"/>
                </a:prstClr>
              </a:solidFill>
            </a:endParaRPr>
          </a:p>
        </p:txBody>
      </p:sp>
      <p:sp>
        <p:nvSpPr>
          <p:cNvPr id="5" name="Footer Placeholder 4"/>
          <p:cNvSpPr>
            <a:spLocks noGrp="1"/>
          </p:cNvSpPr>
          <p:nvPr>
            <p:ph type="ftr" sz="quarter" idx="3"/>
          </p:nvPr>
        </p:nvSpPr>
        <p:spPr>
          <a:xfrm>
            <a:off x="609600" y="6172201"/>
            <a:ext cx="4470400" cy="365125"/>
          </a:xfrm>
          <a:prstGeom prst="rect">
            <a:avLst/>
          </a:prstGeom>
        </p:spPr>
        <p:txBody>
          <a:bodyPr vert="horz" lIns="91440" tIns="45720" rIns="91440" bIns="45720" rtlCol="0" anchor="ctr"/>
          <a:lstStyle>
            <a:lvl1pPr algn="l" eaLnBrk="1" hangingPunct="1">
              <a:defRPr sz="1100" b="1">
                <a:solidFill>
                  <a:schemeClr val="tx1">
                    <a:lumMod val="50000"/>
                    <a:lumOff val="50000"/>
                  </a:schemeClr>
                </a:solidFill>
                <a:latin typeface="Arial" charset="0"/>
              </a:defRPr>
            </a:lvl1pPr>
          </a:lstStyle>
          <a:p>
            <a:pPr fontAlgn="base">
              <a:spcBef>
                <a:spcPct val="0"/>
              </a:spcBef>
              <a:spcAft>
                <a:spcPct val="0"/>
              </a:spcAft>
              <a:defRPr/>
            </a:pPr>
            <a:endParaRPr lang="ru-RU">
              <a:solidFill>
                <a:prstClr val="black">
                  <a:lumMod val="50000"/>
                  <a:lumOff val="50000"/>
                </a:prstClr>
              </a:solidFill>
            </a:endParaRPr>
          </a:p>
        </p:txBody>
      </p:sp>
      <p:sp>
        <p:nvSpPr>
          <p:cNvPr id="6" name="Slide Number Placeholder 5"/>
          <p:cNvSpPr>
            <a:spLocks noGrp="1"/>
          </p:cNvSpPr>
          <p:nvPr>
            <p:ph type="sldNum" sz="quarter" idx="4"/>
          </p:nvPr>
        </p:nvSpPr>
        <p:spPr>
          <a:xfrm>
            <a:off x="5080000" y="6172201"/>
            <a:ext cx="24384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7F7F7F"/>
                </a:solidFill>
              </a:defRPr>
            </a:lvl1pPr>
          </a:lstStyle>
          <a:p>
            <a:pPr fontAlgn="base">
              <a:spcBef>
                <a:spcPct val="0"/>
              </a:spcBef>
              <a:spcAft>
                <a:spcPct val="0"/>
              </a:spcAft>
              <a:defRPr/>
            </a:pPr>
            <a:fld id="{DAB29DF7-4E0C-4AF2-BD05-42C8C49F02FD}" type="slidenum">
              <a:rPr lang="ru-RU" altLang="ru-RU" b="1">
                <a:latin typeface="Arial" panose="020B0604020202020204" pitchFamily="34" charset="0"/>
              </a:rPr>
              <a:pPr fontAlgn="base">
                <a:spcBef>
                  <a:spcPct val="0"/>
                </a:spcBef>
                <a:spcAft>
                  <a:spcPct val="0"/>
                </a:spcAft>
                <a:defRPr/>
              </a:pPr>
              <a:t>‹№›</a:t>
            </a:fld>
            <a:endParaRPr lang="ru-RU" altLang="ru-RU" b="1">
              <a:latin typeface="Arial" panose="020B0604020202020204" pitchFamily="34" charset="0"/>
            </a:endParaRPr>
          </a:p>
        </p:txBody>
      </p:sp>
    </p:spTree>
    <p:extLst>
      <p:ext uri="{BB962C8B-B14F-4D97-AF65-F5344CB8AC3E}">
        <p14:creationId xmlns:p14="http://schemas.microsoft.com/office/powerpoint/2010/main" val="26677699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pull dir="d"/>
  </p:transition>
  <p:txStyles>
    <p:titleStyle>
      <a:lvl1pPr marL="319088" indent="-319088" algn="r" rtl="0" eaLnBrk="0" fontAlgn="base" hangingPunct="0">
        <a:spcBef>
          <a:spcPct val="0"/>
        </a:spcBef>
        <a:spcAft>
          <a:spcPct val="0"/>
        </a:spcAft>
        <a:buClr>
          <a:srgbClr val="C3260C"/>
        </a:buClr>
        <a:buSzPct val="128000"/>
        <a:buFont typeface="Georgia" panose="02040502050405020303" pitchFamily="18" charset="0"/>
        <a:buChar char="*"/>
        <a:defRPr sz="4600" b="1"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marL="319088" indent="-319088" algn="r" rtl="0" eaLnBrk="0" fontAlgn="base" hangingPunct="0">
        <a:spcBef>
          <a:spcPct val="0"/>
        </a:spcBef>
        <a:spcAft>
          <a:spcPct val="0"/>
        </a:spcAft>
        <a:buClr>
          <a:srgbClr val="C3260C"/>
        </a:buClr>
        <a:buSzPct val="128000"/>
        <a:buFont typeface="Georgia" panose="02040502050405020303" pitchFamily="18" charset="0"/>
        <a:buChar char="*"/>
        <a:defRPr sz="4600" b="1">
          <a:solidFill>
            <a:schemeClr val="tx1"/>
          </a:solidFill>
          <a:latin typeface="Trebuchet MS" pitchFamily="34" charset="0"/>
        </a:defRPr>
      </a:lvl2pPr>
      <a:lvl3pPr marL="319088" indent="-319088" algn="r" rtl="0" eaLnBrk="0" fontAlgn="base" hangingPunct="0">
        <a:spcBef>
          <a:spcPct val="0"/>
        </a:spcBef>
        <a:spcAft>
          <a:spcPct val="0"/>
        </a:spcAft>
        <a:buClr>
          <a:srgbClr val="C3260C"/>
        </a:buClr>
        <a:buSzPct val="128000"/>
        <a:buFont typeface="Georgia" panose="02040502050405020303" pitchFamily="18" charset="0"/>
        <a:buChar char="*"/>
        <a:defRPr sz="4600" b="1">
          <a:solidFill>
            <a:schemeClr val="tx1"/>
          </a:solidFill>
          <a:latin typeface="Trebuchet MS" pitchFamily="34" charset="0"/>
        </a:defRPr>
      </a:lvl3pPr>
      <a:lvl4pPr marL="319088" indent="-319088" algn="r" rtl="0" eaLnBrk="0" fontAlgn="base" hangingPunct="0">
        <a:spcBef>
          <a:spcPct val="0"/>
        </a:spcBef>
        <a:spcAft>
          <a:spcPct val="0"/>
        </a:spcAft>
        <a:buClr>
          <a:srgbClr val="C3260C"/>
        </a:buClr>
        <a:buSzPct val="128000"/>
        <a:buFont typeface="Georgia" panose="02040502050405020303" pitchFamily="18" charset="0"/>
        <a:buChar char="*"/>
        <a:defRPr sz="4600" b="1">
          <a:solidFill>
            <a:schemeClr val="tx1"/>
          </a:solidFill>
          <a:latin typeface="Trebuchet MS" pitchFamily="34" charset="0"/>
        </a:defRPr>
      </a:lvl4pPr>
      <a:lvl5pPr marL="319088" indent="-319088" algn="r" rtl="0" eaLnBrk="0" fontAlgn="base" hangingPunct="0">
        <a:spcBef>
          <a:spcPct val="0"/>
        </a:spcBef>
        <a:spcAft>
          <a:spcPct val="0"/>
        </a:spcAft>
        <a:buClr>
          <a:srgbClr val="C3260C"/>
        </a:buClr>
        <a:buSzPct val="128000"/>
        <a:buFont typeface="Georgia" panose="02040502050405020303" pitchFamily="18" charset="0"/>
        <a:buChar char="*"/>
        <a:defRPr sz="4600" b="1">
          <a:solidFill>
            <a:schemeClr val="tx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563" algn="l" rtl="0" eaLnBrk="0" fontAlgn="base" hangingPunct="0">
        <a:spcBef>
          <a:spcPct val="20000"/>
        </a:spcBef>
        <a:spcAft>
          <a:spcPts val="300"/>
        </a:spcAft>
        <a:buClr>
          <a:srgbClr val="C3260C"/>
        </a:buClr>
        <a:buSzPct val="130000"/>
        <a:buFont typeface="Georgia" panose="02040502050405020303" pitchFamily="18" charset="0"/>
        <a:buChar char="*"/>
        <a:defRPr sz="2200" kern="1200">
          <a:solidFill>
            <a:srgbClr val="404040"/>
          </a:solidFill>
          <a:latin typeface="+mn-lt"/>
          <a:ea typeface="+mn-ea"/>
          <a:cs typeface="+mn-cs"/>
        </a:defRPr>
      </a:lvl1pPr>
      <a:lvl2pPr marL="547688" indent="-182563" algn="l" rtl="0" eaLnBrk="0" fontAlgn="base" hangingPunct="0">
        <a:spcBef>
          <a:spcPct val="20000"/>
        </a:spcBef>
        <a:spcAft>
          <a:spcPts val="300"/>
        </a:spcAft>
        <a:buClr>
          <a:srgbClr val="C3260C"/>
        </a:buClr>
        <a:buSzPct val="130000"/>
        <a:buFont typeface="Georgia" panose="02040502050405020303" pitchFamily="18" charset="0"/>
        <a:buChar char="*"/>
        <a:defRPr sz="2000" kern="1200">
          <a:solidFill>
            <a:srgbClr val="404040"/>
          </a:solidFill>
          <a:latin typeface="+mn-lt"/>
          <a:ea typeface="+mn-ea"/>
          <a:cs typeface="+mn-cs"/>
        </a:defRPr>
      </a:lvl2pPr>
      <a:lvl3pPr marL="822325" indent="-182563" algn="l" rtl="0" eaLnBrk="0" fontAlgn="base" hangingPunct="0">
        <a:spcBef>
          <a:spcPct val="20000"/>
        </a:spcBef>
        <a:spcAft>
          <a:spcPts val="300"/>
        </a:spcAft>
        <a:buClr>
          <a:srgbClr val="C3260C"/>
        </a:buClr>
        <a:buSzPct val="130000"/>
        <a:buFont typeface="Georgia" panose="02040502050405020303" pitchFamily="18" charset="0"/>
        <a:buChar char="*"/>
        <a:defRPr sz="2400" kern="1200">
          <a:solidFill>
            <a:srgbClr val="404040"/>
          </a:solidFill>
          <a:latin typeface="+mn-lt"/>
          <a:ea typeface="+mn-ea"/>
          <a:cs typeface="+mn-cs"/>
        </a:defRPr>
      </a:lvl3pPr>
      <a:lvl4pPr marL="1096963" indent="-182563" algn="l" rtl="0" eaLnBrk="0" fontAlgn="base" hangingPunct="0">
        <a:spcBef>
          <a:spcPct val="20000"/>
        </a:spcBef>
        <a:spcAft>
          <a:spcPts val="300"/>
        </a:spcAft>
        <a:buClr>
          <a:srgbClr val="C3260C"/>
        </a:buClr>
        <a:buSzPct val="130000"/>
        <a:buFont typeface="Georgia" panose="02040502050405020303" pitchFamily="18" charset="0"/>
        <a:buChar char="*"/>
        <a:defRPr sz="1600" kern="1200">
          <a:solidFill>
            <a:srgbClr val="404040"/>
          </a:solidFill>
          <a:latin typeface="+mn-lt"/>
          <a:ea typeface="+mn-ea"/>
          <a:cs typeface="+mn-cs"/>
        </a:defRPr>
      </a:lvl4pPr>
      <a:lvl5pPr marL="1389063" indent="-182563" algn="l" rtl="0" eaLnBrk="0" fontAlgn="base" hangingPunct="0">
        <a:spcBef>
          <a:spcPct val="20000"/>
        </a:spcBef>
        <a:spcAft>
          <a:spcPts val="300"/>
        </a:spcAft>
        <a:buClr>
          <a:srgbClr val="C3260C"/>
        </a:buClr>
        <a:buSzPct val="130000"/>
        <a:buFont typeface="Georgia" panose="02040502050405020303" pitchFamily="18" charset="0"/>
        <a:buChar char="*"/>
        <a:defRPr sz="1400" kern="1200">
          <a:solidFill>
            <a:srgbClr val="404040"/>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24.jpeg"/><Relationship Id="rId4" Type="http://schemas.openxmlformats.org/officeDocument/2006/relationships/image" Target="../media/image23.jpe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26.jpeg"/><Relationship Id="rId4" Type="http://schemas.openxmlformats.org/officeDocument/2006/relationships/image" Target="../media/image25.jpe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Номер слайда 5"/>
          <p:cNvSpPr>
            <a:spLocks/>
          </p:cNvSpPr>
          <p:nvPr/>
        </p:nvSpPr>
        <p:spPr bwMode="auto">
          <a:xfrm>
            <a:off x="8534400" y="12700"/>
            <a:ext cx="2133600" cy="338138"/>
          </a:xfrm>
          <a:prstGeom prst="rect">
            <a:avLst/>
          </a:prstGeom>
          <a:noFill/>
          <a:ln>
            <a:noFill/>
          </a:ln>
        </p:spPr>
        <p:txBody>
          <a:bodyPr anchor="ctr"/>
          <a:lstStyle>
            <a:lvl1pPr>
              <a:defRPr sz="1400">
                <a:solidFill>
                  <a:srgbClr val="CC0000"/>
                </a:solidFill>
                <a:latin typeface="Arial" panose="020B0604020202020204" pitchFamily="34" charset="0"/>
              </a:defRPr>
            </a:lvl1pPr>
            <a:lvl2pPr marL="742950" indent="-285750">
              <a:defRPr sz="1400">
                <a:solidFill>
                  <a:srgbClr val="CC0000"/>
                </a:solidFill>
                <a:latin typeface="Arial" panose="020B0604020202020204" pitchFamily="34" charset="0"/>
              </a:defRPr>
            </a:lvl2pPr>
            <a:lvl3pPr marL="1143000" indent="-228600">
              <a:defRPr sz="1400">
                <a:solidFill>
                  <a:srgbClr val="CC0000"/>
                </a:solidFill>
                <a:latin typeface="Arial" panose="020B0604020202020204" pitchFamily="34" charset="0"/>
              </a:defRPr>
            </a:lvl3pPr>
            <a:lvl4pPr marL="1600200" indent="-228600">
              <a:defRPr sz="1400">
                <a:solidFill>
                  <a:srgbClr val="CC0000"/>
                </a:solidFill>
                <a:latin typeface="Arial" panose="020B0604020202020204" pitchFamily="34" charset="0"/>
              </a:defRPr>
            </a:lvl4pPr>
            <a:lvl5pPr marL="2057400" indent="-228600">
              <a:defRPr sz="1400">
                <a:solidFill>
                  <a:srgbClr val="CC0000"/>
                </a:solidFill>
                <a:latin typeface="Arial" panose="020B0604020202020204" pitchFamily="34" charset="0"/>
              </a:defRPr>
            </a:lvl5pPr>
            <a:lvl6pPr marL="2514600" indent="-228600" eaLnBrk="0" fontAlgn="base" hangingPunct="0">
              <a:spcBef>
                <a:spcPct val="0"/>
              </a:spcBef>
              <a:spcAft>
                <a:spcPct val="0"/>
              </a:spcAft>
              <a:defRPr sz="1400">
                <a:solidFill>
                  <a:srgbClr val="CC0000"/>
                </a:solidFill>
                <a:latin typeface="Arial" panose="020B0604020202020204" pitchFamily="34" charset="0"/>
              </a:defRPr>
            </a:lvl6pPr>
            <a:lvl7pPr marL="2971800" indent="-228600" eaLnBrk="0" fontAlgn="base" hangingPunct="0">
              <a:spcBef>
                <a:spcPct val="0"/>
              </a:spcBef>
              <a:spcAft>
                <a:spcPct val="0"/>
              </a:spcAft>
              <a:defRPr sz="1400">
                <a:solidFill>
                  <a:srgbClr val="CC0000"/>
                </a:solidFill>
                <a:latin typeface="Arial" panose="020B0604020202020204" pitchFamily="34" charset="0"/>
              </a:defRPr>
            </a:lvl7pPr>
            <a:lvl8pPr marL="3429000" indent="-228600" eaLnBrk="0" fontAlgn="base" hangingPunct="0">
              <a:spcBef>
                <a:spcPct val="0"/>
              </a:spcBef>
              <a:spcAft>
                <a:spcPct val="0"/>
              </a:spcAft>
              <a:defRPr sz="1400">
                <a:solidFill>
                  <a:srgbClr val="CC0000"/>
                </a:solidFill>
                <a:latin typeface="Arial" panose="020B0604020202020204" pitchFamily="34" charset="0"/>
              </a:defRPr>
            </a:lvl8pPr>
            <a:lvl9pPr marL="3886200" indent="-228600" eaLnBrk="0" fontAlgn="base" hangingPunct="0">
              <a:spcBef>
                <a:spcPct val="0"/>
              </a:spcBef>
              <a:spcAft>
                <a:spcPct val="0"/>
              </a:spcAft>
              <a:defRPr sz="1400">
                <a:solidFill>
                  <a:srgbClr val="CC0000"/>
                </a:solidFill>
                <a:latin typeface="Arial" panose="020B0604020202020204" pitchFamily="34" charset="0"/>
              </a:defRPr>
            </a:lvl9pPr>
          </a:lstStyle>
          <a:p>
            <a:pPr algn="r" fontAlgn="base">
              <a:spcBef>
                <a:spcPct val="0"/>
              </a:spcBef>
              <a:spcAft>
                <a:spcPct val="0"/>
              </a:spcAft>
              <a:defRPr/>
            </a:pPr>
            <a:endParaRPr lang="uk-UA" altLang="uk-UA" sz="1292" b="1">
              <a:solidFill>
                <a:srgbClr val="000000"/>
              </a:solidFill>
            </a:endParaRPr>
          </a:p>
        </p:txBody>
      </p:sp>
      <p:grpSp>
        <p:nvGrpSpPr>
          <p:cNvPr id="7171" name="Group 4"/>
          <p:cNvGrpSpPr>
            <a:grpSpLocks/>
          </p:cNvGrpSpPr>
          <p:nvPr/>
        </p:nvGrpSpPr>
        <p:grpSpPr bwMode="auto">
          <a:xfrm>
            <a:off x="0" y="20466"/>
            <a:ext cx="12192000" cy="3768725"/>
            <a:chOff x="0" y="-10"/>
            <a:chExt cx="5760" cy="2163"/>
          </a:xfrm>
        </p:grpSpPr>
        <p:sp>
          <p:nvSpPr>
            <p:cNvPr id="7280" name="Rectangle 5"/>
            <p:cNvSpPr>
              <a:spLocks noChangeArrowheads="1"/>
            </p:cNvSpPr>
            <p:nvPr/>
          </p:nvSpPr>
          <p:spPr bwMode="auto">
            <a:xfrm>
              <a:off x="0" y="-10"/>
              <a:ext cx="5760" cy="10"/>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81" name="Rectangle 6"/>
            <p:cNvSpPr>
              <a:spLocks noChangeArrowheads="1"/>
            </p:cNvSpPr>
            <p:nvPr/>
          </p:nvSpPr>
          <p:spPr bwMode="auto">
            <a:xfrm>
              <a:off x="0" y="0"/>
              <a:ext cx="5760" cy="2"/>
            </a:xfrm>
            <a:prstGeom prst="rect">
              <a:avLst/>
            </a:prstGeom>
            <a:solidFill>
              <a:srgbClr val="0003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82" name="Rectangle 7"/>
            <p:cNvSpPr>
              <a:spLocks noChangeArrowheads="1"/>
            </p:cNvSpPr>
            <p:nvPr/>
          </p:nvSpPr>
          <p:spPr bwMode="auto">
            <a:xfrm>
              <a:off x="0" y="2"/>
              <a:ext cx="5760" cy="2"/>
            </a:xfrm>
            <a:prstGeom prst="rect">
              <a:avLst/>
            </a:prstGeom>
            <a:solidFill>
              <a:srgbClr val="0006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83" name="Rectangle 8"/>
            <p:cNvSpPr>
              <a:spLocks noChangeArrowheads="1"/>
            </p:cNvSpPr>
            <p:nvPr/>
          </p:nvSpPr>
          <p:spPr bwMode="auto">
            <a:xfrm>
              <a:off x="0" y="4"/>
              <a:ext cx="5760" cy="2"/>
            </a:xfrm>
            <a:prstGeom prst="rect">
              <a:avLst/>
            </a:prstGeom>
            <a:solidFill>
              <a:srgbClr val="0008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84" name="Rectangle 9"/>
            <p:cNvSpPr>
              <a:spLocks noChangeArrowheads="1"/>
            </p:cNvSpPr>
            <p:nvPr/>
          </p:nvSpPr>
          <p:spPr bwMode="auto">
            <a:xfrm>
              <a:off x="0" y="6"/>
              <a:ext cx="5760" cy="21"/>
            </a:xfrm>
            <a:prstGeom prst="rect">
              <a:avLst/>
            </a:prstGeom>
            <a:solidFill>
              <a:srgbClr val="000B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85" name="Rectangle 10"/>
            <p:cNvSpPr>
              <a:spLocks noChangeArrowheads="1"/>
            </p:cNvSpPr>
            <p:nvPr/>
          </p:nvSpPr>
          <p:spPr bwMode="auto">
            <a:xfrm>
              <a:off x="0" y="27"/>
              <a:ext cx="5760" cy="4"/>
            </a:xfrm>
            <a:prstGeom prst="rect">
              <a:avLst/>
            </a:prstGeom>
            <a:solidFill>
              <a:srgbClr val="000D9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86" name="Rectangle 11"/>
            <p:cNvSpPr>
              <a:spLocks noChangeArrowheads="1"/>
            </p:cNvSpPr>
            <p:nvPr/>
          </p:nvSpPr>
          <p:spPr bwMode="auto">
            <a:xfrm>
              <a:off x="0" y="31"/>
              <a:ext cx="5760" cy="23"/>
            </a:xfrm>
            <a:prstGeom prst="rect">
              <a:avLst/>
            </a:prstGeom>
            <a:solidFill>
              <a:srgbClr val="000F9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87" name="Rectangle 12"/>
            <p:cNvSpPr>
              <a:spLocks noChangeArrowheads="1"/>
            </p:cNvSpPr>
            <p:nvPr/>
          </p:nvSpPr>
          <p:spPr bwMode="auto">
            <a:xfrm>
              <a:off x="0" y="54"/>
              <a:ext cx="5760" cy="21"/>
            </a:xfrm>
            <a:prstGeom prst="rect">
              <a:avLst/>
            </a:prstGeom>
            <a:solidFill>
              <a:srgbClr val="00119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88" name="Rectangle 13"/>
            <p:cNvSpPr>
              <a:spLocks noChangeArrowheads="1"/>
            </p:cNvSpPr>
            <p:nvPr/>
          </p:nvSpPr>
          <p:spPr bwMode="auto">
            <a:xfrm>
              <a:off x="0" y="75"/>
              <a:ext cx="5760" cy="6"/>
            </a:xfrm>
            <a:prstGeom prst="rect">
              <a:avLst/>
            </a:prstGeom>
            <a:solidFill>
              <a:srgbClr val="00139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89" name="Rectangle 14"/>
            <p:cNvSpPr>
              <a:spLocks noChangeArrowheads="1"/>
            </p:cNvSpPr>
            <p:nvPr/>
          </p:nvSpPr>
          <p:spPr bwMode="auto">
            <a:xfrm>
              <a:off x="0" y="81"/>
              <a:ext cx="5760" cy="17"/>
            </a:xfrm>
            <a:prstGeom prst="rect">
              <a:avLst/>
            </a:prstGeom>
            <a:solidFill>
              <a:srgbClr val="00159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90" name="Rectangle 15"/>
            <p:cNvSpPr>
              <a:spLocks noChangeArrowheads="1"/>
            </p:cNvSpPr>
            <p:nvPr/>
          </p:nvSpPr>
          <p:spPr bwMode="auto">
            <a:xfrm>
              <a:off x="0" y="98"/>
              <a:ext cx="5760" cy="17"/>
            </a:xfrm>
            <a:prstGeom prst="rect">
              <a:avLst/>
            </a:prstGeom>
            <a:solidFill>
              <a:srgbClr val="00179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91" name="Rectangle 16"/>
            <p:cNvSpPr>
              <a:spLocks noChangeArrowheads="1"/>
            </p:cNvSpPr>
            <p:nvPr/>
          </p:nvSpPr>
          <p:spPr bwMode="auto">
            <a:xfrm>
              <a:off x="0" y="115"/>
              <a:ext cx="5760" cy="37"/>
            </a:xfrm>
            <a:prstGeom prst="rect">
              <a:avLst/>
            </a:prstGeom>
            <a:solidFill>
              <a:srgbClr val="00199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92" name="Rectangle 17"/>
            <p:cNvSpPr>
              <a:spLocks noChangeArrowheads="1"/>
            </p:cNvSpPr>
            <p:nvPr/>
          </p:nvSpPr>
          <p:spPr bwMode="auto">
            <a:xfrm>
              <a:off x="0" y="152"/>
              <a:ext cx="5760" cy="9"/>
            </a:xfrm>
            <a:prstGeom prst="rect">
              <a:avLst/>
            </a:prstGeom>
            <a:solidFill>
              <a:srgbClr val="001B9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93" name="Rectangle 18"/>
            <p:cNvSpPr>
              <a:spLocks noChangeArrowheads="1"/>
            </p:cNvSpPr>
            <p:nvPr/>
          </p:nvSpPr>
          <p:spPr bwMode="auto">
            <a:xfrm>
              <a:off x="0" y="161"/>
              <a:ext cx="5760" cy="20"/>
            </a:xfrm>
            <a:prstGeom prst="rect">
              <a:avLst/>
            </a:prstGeom>
            <a:solidFill>
              <a:srgbClr val="001D9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94" name="Rectangle 19"/>
            <p:cNvSpPr>
              <a:spLocks noChangeArrowheads="1"/>
            </p:cNvSpPr>
            <p:nvPr/>
          </p:nvSpPr>
          <p:spPr bwMode="auto">
            <a:xfrm>
              <a:off x="0" y="181"/>
              <a:ext cx="5760" cy="30"/>
            </a:xfrm>
            <a:prstGeom prst="rect">
              <a:avLst/>
            </a:prstGeom>
            <a:solidFill>
              <a:srgbClr val="001F9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95" name="Rectangle 20"/>
            <p:cNvSpPr>
              <a:spLocks noChangeArrowheads="1"/>
            </p:cNvSpPr>
            <p:nvPr/>
          </p:nvSpPr>
          <p:spPr bwMode="auto">
            <a:xfrm>
              <a:off x="0" y="211"/>
              <a:ext cx="5760" cy="12"/>
            </a:xfrm>
            <a:prstGeom prst="rect">
              <a:avLst/>
            </a:prstGeom>
            <a:solidFill>
              <a:srgbClr val="00219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96" name="Rectangle 21"/>
            <p:cNvSpPr>
              <a:spLocks noChangeArrowheads="1"/>
            </p:cNvSpPr>
            <p:nvPr/>
          </p:nvSpPr>
          <p:spPr bwMode="auto">
            <a:xfrm>
              <a:off x="0" y="223"/>
              <a:ext cx="5760" cy="25"/>
            </a:xfrm>
            <a:prstGeom prst="rect">
              <a:avLst/>
            </a:prstGeom>
            <a:solidFill>
              <a:srgbClr val="00239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97" name="Rectangle 22"/>
            <p:cNvSpPr>
              <a:spLocks noChangeArrowheads="1"/>
            </p:cNvSpPr>
            <p:nvPr/>
          </p:nvSpPr>
          <p:spPr bwMode="auto">
            <a:xfrm>
              <a:off x="0" y="248"/>
              <a:ext cx="5760" cy="19"/>
            </a:xfrm>
            <a:prstGeom prst="rect">
              <a:avLst/>
            </a:prstGeom>
            <a:solidFill>
              <a:srgbClr val="00259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98" name="Rectangle 23"/>
            <p:cNvSpPr>
              <a:spLocks noChangeArrowheads="1"/>
            </p:cNvSpPr>
            <p:nvPr/>
          </p:nvSpPr>
          <p:spPr bwMode="auto">
            <a:xfrm>
              <a:off x="0" y="267"/>
              <a:ext cx="5760" cy="14"/>
            </a:xfrm>
            <a:prstGeom prst="rect">
              <a:avLst/>
            </a:prstGeom>
            <a:solidFill>
              <a:srgbClr val="0027A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99" name="Rectangle 24"/>
            <p:cNvSpPr>
              <a:spLocks noChangeArrowheads="1"/>
            </p:cNvSpPr>
            <p:nvPr/>
          </p:nvSpPr>
          <p:spPr bwMode="auto">
            <a:xfrm>
              <a:off x="0" y="281"/>
              <a:ext cx="5760" cy="27"/>
            </a:xfrm>
            <a:prstGeom prst="rect">
              <a:avLst/>
            </a:prstGeom>
            <a:solidFill>
              <a:srgbClr val="0029A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00" name="Rectangle 25"/>
            <p:cNvSpPr>
              <a:spLocks noChangeArrowheads="1"/>
            </p:cNvSpPr>
            <p:nvPr/>
          </p:nvSpPr>
          <p:spPr bwMode="auto">
            <a:xfrm>
              <a:off x="0" y="308"/>
              <a:ext cx="5760" cy="15"/>
            </a:xfrm>
            <a:prstGeom prst="rect">
              <a:avLst/>
            </a:prstGeom>
            <a:solidFill>
              <a:srgbClr val="002BA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01" name="Rectangle 26"/>
            <p:cNvSpPr>
              <a:spLocks noChangeArrowheads="1"/>
            </p:cNvSpPr>
            <p:nvPr/>
          </p:nvSpPr>
          <p:spPr bwMode="auto">
            <a:xfrm>
              <a:off x="0" y="323"/>
              <a:ext cx="5760" cy="35"/>
            </a:xfrm>
            <a:prstGeom prst="rect">
              <a:avLst/>
            </a:prstGeom>
            <a:solidFill>
              <a:srgbClr val="002DA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02" name="Rectangle 27"/>
            <p:cNvSpPr>
              <a:spLocks noChangeArrowheads="1"/>
            </p:cNvSpPr>
            <p:nvPr/>
          </p:nvSpPr>
          <p:spPr bwMode="auto">
            <a:xfrm>
              <a:off x="0" y="358"/>
              <a:ext cx="5760" cy="17"/>
            </a:xfrm>
            <a:prstGeom prst="rect">
              <a:avLst/>
            </a:prstGeom>
            <a:solidFill>
              <a:srgbClr val="002FA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03" name="Rectangle 28"/>
            <p:cNvSpPr>
              <a:spLocks noChangeArrowheads="1"/>
            </p:cNvSpPr>
            <p:nvPr/>
          </p:nvSpPr>
          <p:spPr bwMode="auto">
            <a:xfrm>
              <a:off x="0" y="375"/>
              <a:ext cx="5760" cy="25"/>
            </a:xfrm>
            <a:prstGeom prst="rect">
              <a:avLst/>
            </a:prstGeom>
            <a:solidFill>
              <a:srgbClr val="0031A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04" name="Rectangle 29"/>
            <p:cNvSpPr>
              <a:spLocks noChangeArrowheads="1"/>
            </p:cNvSpPr>
            <p:nvPr/>
          </p:nvSpPr>
          <p:spPr bwMode="auto">
            <a:xfrm>
              <a:off x="0" y="400"/>
              <a:ext cx="5760" cy="17"/>
            </a:xfrm>
            <a:prstGeom prst="rect">
              <a:avLst/>
            </a:prstGeom>
            <a:solidFill>
              <a:srgbClr val="0033A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05" name="Rectangle 30"/>
            <p:cNvSpPr>
              <a:spLocks noChangeArrowheads="1"/>
            </p:cNvSpPr>
            <p:nvPr/>
          </p:nvSpPr>
          <p:spPr bwMode="auto">
            <a:xfrm>
              <a:off x="0" y="417"/>
              <a:ext cx="5760" cy="25"/>
            </a:xfrm>
            <a:prstGeom prst="rect">
              <a:avLst/>
            </a:prstGeom>
            <a:solidFill>
              <a:srgbClr val="0035A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06" name="Rectangle 31"/>
            <p:cNvSpPr>
              <a:spLocks noChangeArrowheads="1"/>
            </p:cNvSpPr>
            <p:nvPr/>
          </p:nvSpPr>
          <p:spPr bwMode="auto">
            <a:xfrm>
              <a:off x="0" y="442"/>
              <a:ext cx="5760" cy="23"/>
            </a:xfrm>
            <a:prstGeom prst="rect">
              <a:avLst/>
            </a:prstGeom>
            <a:solidFill>
              <a:srgbClr val="0037A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07" name="Rectangle 32"/>
            <p:cNvSpPr>
              <a:spLocks noChangeArrowheads="1"/>
            </p:cNvSpPr>
            <p:nvPr/>
          </p:nvSpPr>
          <p:spPr bwMode="auto">
            <a:xfrm>
              <a:off x="0" y="465"/>
              <a:ext cx="5760" cy="19"/>
            </a:xfrm>
            <a:prstGeom prst="rect">
              <a:avLst/>
            </a:prstGeom>
            <a:solidFill>
              <a:srgbClr val="0039A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08" name="Rectangle 33"/>
            <p:cNvSpPr>
              <a:spLocks noChangeArrowheads="1"/>
            </p:cNvSpPr>
            <p:nvPr/>
          </p:nvSpPr>
          <p:spPr bwMode="auto">
            <a:xfrm>
              <a:off x="0" y="484"/>
              <a:ext cx="5760" cy="23"/>
            </a:xfrm>
            <a:prstGeom prst="rect">
              <a:avLst/>
            </a:prstGeom>
            <a:solidFill>
              <a:srgbClr val="003BA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09" name="Rectangle 34"/>
            <p:cNvSpPr>
              <a:spLocks noChangeArrowheads="1"/>
            </p:cNvSpPr>
            <p:nvPr/>
          </p:nvSpPr>
          <p:spPr bwMode="auto">
            <a:xfrm>
              <a:off x="0" y="507"/>
              <a:ext cx="5760" cy="20"/>
            </a:xfrm>
            <a:prstGeom prst="rect">
              <a:avLst/>
            </a:prstGeom>
            <a:solidFill>
              <a:srgbClr val="003DA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10" name="Rectangle 35"/>
            <p:cNvSpPr>
              <a:spLocks noChangeArrowheads="1"/>
            </p:cNvSpPr>
            <p:nvPr/>
          </p:nvSpPr>
          <p:spPr bwMode="auto">
            <a:xfrm>
              <a:off x="0" y="527"/>
              <a:ext cx="5760" cy="17"/>
            </a:xfrm>
            <a:prstGeom prst="rect">
              <a:avLst/>
            </a:prstGeom>
            <a:solidFill>
              <a:srgbClr val="003FA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11" name="Rectangle 36"/>
            <p:cNvSpPr>
              <a:spLocks noChangeArrowheads="1"/>
            </p:cNvSpPr>
            <p:nvPr/>
          </p:nvSpPr>
          <p:spPr bwMode="auto">
            <a:xfrm>
              <a:off x="0" y="544"/>
              <a:ext cx="5760" cy="25"/>
            </a:xfrm>
            <a:prstGeom prst="rect">
              <a:avLst/>
            </a:prstGeom>
            <a:solidFill>
              <a:srgbClr val="0041A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12" name="Rectangle 37"/>
            <p:cNvSpPr>
              <a:spLocks noChangeArrowheads="1"/>
            </p:cNvSpPr>
            <p:nvPr/>
          </p:nvSpPr>
          <p:spPr bwMode="auto">
            <a:xfrm>
              <a:off x="0" y="569"/>
              <a:ext cx="5760" cy="17"/>
            </a:xfrm>
            <a:prstGeom prst="rect">
              <a:avLst/>
            </a:prstGeom>
            <a:solidFill>
              <a:srgbClr val="0043A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13" name="Rectangle 38"/>
            <p:cNvSpPr>
              <a:spLocks noChangeArrowheads="1"/>
            </p:cNvSpPr>
            <p:nvPr/>
          </p:nvSpPr>
          <p:spPr bwMode="auto">
            <a:xfrm>
              <a:off x="0" y="586"/>
              <a:ext cx="5760" cy="25"/>
            </a:xfrm>
            <a:prstGeom prst="rect">
              <a:avLst/>
            </a:prstGeom>
            <a:solidFill>
              <a:srgbClr val="0045B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14" name="Rectangle 39"/>
            <p:cNvSpPr>
              <a:spLocks noChangeArrowheads="1"/>
            </p:cNvSpPr>
            <p:nvPr/>
          </p:nvSpPr>
          <p:spPr bwMode="auto">
            <a:xfrm>
              <a:off x="0" y="611"/>
              <a:ext cx="5760" cy="18"/>
            </a:xfrm>
            <a:prstGeom prst="rect">
              <a:avLst/>
            </a:prstGeom>
            <a:solidFill>
              <a:srgbClr val="0047B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15" name="Rectangle 40"/>
            <p:cNvSpPr>
              <a:spLocks noChangeArrowheads="1"/>
            </p:cNvSpPr>
            <p:nvPr/>
          </p:nvSpPr>
          <p:spPr bwMode="auto">
            <a:xfrm>
              <a:off x="0" y="629"/>
              <a:ext cx="5760" cy="25"/>
            </a:xfrm>
            <a:prstGeom prst="rect">
              <a:avLst/>
            </a:prstGeom>
            <a:solidFill>
              <a:srgbClr val="0049B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16" name="Rectangle 41"/>
            <p:cNvSpPr>
              <a:spLocks noChangeArrowheads="1"/>
            </p:cNvSpPr>
            <p:nvPr/>
          </p:nvSpPr>
          <p:spPr bwMode="auto">
            <a:xfrm>
              <a:off x="0" y="654"/>
              <a:ext cx="5760" cy="17"/>
            </a:xfrm>
            <a:prstGeom prst="rect">
              <a:avLst/>
            </a:prstGeom>
            <a:solidFill>
              <a:srgbClr val="004BB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17" name="Rectangle 42"/>
            <p:cNvSpPr>
              <a:spLocks noChangeArrowheads="1"/>
            </p:cNvSpPr>
            <p:nvPr/>
          </p:nvSpPr>
          <p:spPr bwMode="auto">
            <a:xfrm>
              <a:off x="0" y="671"/>
              <a:ext cx="5760" cy="25"/>
            </a:xfrm>
            <a:prstGeom prst="rect">
              <a:avLst/>
            </a:prstGeom>
            <a:solidFill>
              <a:srgbClr val="004DB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18" name="Rectangle 43"/>
            <p:cNvSpPr>
              <a:spLocks noChangeArrowheads="1"/>
            </p:cNvSpPr>
            <p:nvPr/>
          </p:nvSpPr>
          <p:spPr bwMode="auto">
            <a:xfrm>
              <a:off x="0" y="696"/>
              <a:ext cx="5760" cy="17"/>
            </a:xfrm>
            <a:prstGeom prst="rect">
              <a:avLst/>
            </a:prstGeom>
            <a:solidFill>
              <a:srgbClr val="004FB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19" name="Rectangle 44"/>
            <p:cNvSpPr>
              <a:spLocks noChangeArrowheads="1"/>
            </p:cNvSpPr>
            <p:nvPr/>
          </p:nvSpPr>
          <p:spPr bwMode="auto">
            <a:xfrm>
              <a:off x="0" y="713"/>
              <a:ext cx="5760" cy="16"/>
            </a:xfrm>
            <a:prstGeom prst="rect">
              <a:avLst/>
            </a:prstGeom>
            <a:solidFill>
              <a:srgbClr val="0051B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20" name="Rectangle 45"/>
            <p:cNvSpPr>
              <a:spLocks noChangeArrowheads="1"/>
            </p:cNvSpPr>
            <p:nvPr/>
          </p:nvSpPr>
          <p:spPr bwMode="auto">
            <a:xfrm>
              <a:off x="0" y="729"/>
              <a:ext cx="5760" cy="17"/>
            </a:xfrm>
            <a:prstGeom prst="rect">
              <a:avLst/>
            </a:prstGeom>
            <a:solidFill>
              <a:srgbClr val="0052B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21" name="Rectangle 46"/>
            <p:cNvSpPr>
              <a:spLocks noChangeArrowheads="1"/>
            </p:cNvSpPr>
            <p:nvPr/>
          </p:nvSpPr>
          <p:spPr bwMode="auto">
            <a:xfrm>
              <a:off x="0" y="746"/>
              <a:ext cx="5760" cy="25"/>
            </a:xfrm>
            <a:prstGeom prst="rect">
              <a:avLst/>
            </a:prstGeom>
            <a:solidFill>
              <a:srgbClr val="0054B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22" name="Rectangle 47"/>
            <p:cNvSpPr>
              <a:spLocks noChangeArrowheads="1"/>
            </p:cNvSpPr>
            <p:nvPr/>
          </p:nvSpPr>
          <p:spPr bwMode="auto">
            <a:xfrm>
              <a:off x="0" y="771"/>
              <a:ext cx="5760" cy="17"/>
            </a:xfrm>
            <a:prstGeom prst="rect">
              <a:avLst/>
            </a:prstGeom>
            <a:solidFill>
              <a:srgbClr val="0056B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23" name="Rectangle 48"/>
            <p:cNvSpPr>
              <a:spLocks noChangeArrowheads="1"/>
            </p:cNvSpPr>
            <p:nvPr/>
          </p:nvSpPr>
          <p:spPr bwMode="auto">
            <a:xfrm>
              <a:off x="0" y="788"/>
              <a:ext cx="5760" cy="25"/>
            </a:xfrm>
            <a:prstGeom prst="rect">
              <a:avLst/>
            </a:prstGeom>
            <a:solidFill>
              <a:srgbClr val="0058B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24" name="Rectangle 49"/>
            <p:cNvSpPr>
              <a:spLocks noChangeArrowheads="1"/>
            </p:cNvSpPr>
            <p:nvPr/>
          </p:nvSpPr>
          <p:spPr bwMode="auto">
            <a:xfrm>
              <a:off x="0" y="813"/>
              <a:ext cx="5760" cy="25"/>
            </a:xfrm>
            <a:prstGeom prst="rect">
              <a:avLst/>
            </a:prstGeom>
            <a:solidFill>
              <a:srgbClr val="005A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25" name="Rectangle 50"/>
            <p:cNvSpPr>
              <a:spLocks noChangeArrowheads="1"/>
            </p:cNvSpPr>
            <p:nvPr/>
          </p:nvSpPr>
          <p:spPr bwMode="auto">
            <a:xfrm>
              <a:off x="0" y="838"/>
              <a:ext cx="5760" cy="17"/>
            </a:xfrm>
            <a:prstGeom prst="rect">
              <a:avLst/>
            </a:prstGeom>
            <a:solidFill>
              <a:srgbClr val="005CC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26" name="Rectangle 51"/>
            <p:cNvSpPr>
              <a:spLocks noChangeArrowheads="1"/>
            </p:cNvSpPr>
            <p:nvPr/>
          </p:nvSpPr>
          <p:spPr bwMode="auto">
            <a:xfrm>
              <a:off x="0" y="855"/>
              <a:ext cx="5760" cy="25"/>
            </a:xfrm>
            <a:prstGeom prst="rect">
              <a:avLst/>
            </a:prstGeom>
            <a:solidFill>
              <a:srgbClr val="005EC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27" name="Rectangle 52"/>
            <p:cNvSpPr>
              <a:spLocks noChangeArrowheads="1"/>
            </p:cNvSpPr>
            <p:nvPr/>
          </p:nvSpPr>
          <p:spPr bwMode="auto">
            <a:xfrm>
              <a:off x="0" y="880"/>
              <a:ext cx="5760" cy="18"/>
            </a:xfrm>
            <a:prstGeom prst="rect">
              <a:avLst/>
            </a:prstGeom>
            <a:solidFill>
              <a:srgbClr val="0060C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28" name="Rectangle 53"/>
            <p:cNvSpPr>
              <a:spLocks noChangeArrowheads="1"/>
            </p:cNvSpPr>
            <p:nvPr/>
          </p:nvSpPr>
          <p:spPr bwMode="auto">
            <a:xfrm>
              <a:off x="0" y="898"/>
              <a:ext cx="5760" cy="17"/>
            </a:xfrm>
            <a:prstGeom prst="rect">
              <a:avLst/>
            </a:prstGeom>
            <a:solidFill>
              <a:srgbClr val="0062C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29" name="Rectangle 54"/>
            <p:cNvSpPr>
              <a:spLocks noChangeArrowheads="1"/>
            </p:cNvSpPr>
            <p:nvPr/>
          </p:nvSpPr>
          <p:spPr bwMode="auto">
            <a:xfrm>
              <a:off x="0" y="915"/>
              <a:ext cx="5760" cy="17"/>
            </a:xfrm>
            <a:prstGeom prst="rect">
              <a:avLst/>
            </a:prstGeom>
            <a:solidFill>
              <a:srgbClr val="0063C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30" name="Rectangle 55"/>
            <p:cNvSpPr>
              <a:spLocks noChangeArrowheads="1"/>
            </p:cNvSpPr>
            <p:nvPr/>
          </p:nvSpPr>
          <p:spPr bwMode="auto">
            <a:xfrm>
              <a:off x="0" y="932"/>
              <a:ext cx="5760" cy="25"/>
            </a:xfrm>
            <a:prstGeom prst="rect">
              <a:avLst/>
            </a:prstGeom>
            <a:solidFill>
              <a:srgbClr val="0065C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31" name="Rectangle 56"/>
            <p:cNvSpPr>
              <a:spLocks noChangeArrowheads="1"/>
            </p:cNvSpPr>
            <p:nvPr/>
          </p:nvSpPr>
          <p:spPr bwMode="auto">
            <a:xfrm>
              <a:off x="0" y="957"/>
              <a:ext cx="5760" cy="25"/>
            </a:xfrm>
            <a:prstGeom prst="rect">
              <a:avLst/>
            </a:prstGeom>
            <a:solidFill>
              <a:srgbClr val="0067C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32" name="Rectangle 57"/>
            <p:cNvSpPr>
              <a:spLocks noChangeArrowheads="1"/>
            </p:cNvSpPr>
            <p:nvPr/>
          </p:nvSpPr>
          <p:spPr bwMode="auto">
            <a:xfrm>
              <a:off x="0" y="982"/>
              <a:ext cx="5760" cy="25"/>
            </a:xfrm>
            <a:prstGeom prst="rect">
              <a:avLst/>
            </a:prstGeom>
            <a:solidFill>
              <a:srgbClr val="0069C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33" name="Rectangle 58"/>
            <p:cNvSpPr>
              <a:spLocks noChangeArrowheads="1"/>
            </p:cNvSpPr>
            <p:nvPr/>
          </p:nvSpPr>
          <p:spPr bwMode="auto">
            <a:xfrm>
              <a:off x="0" y="1007"/>
              <a:ext cx="5760" cy="27"/>
            </a:xfrm>
            <a:prstGeom prst="rect">
              <a:avLst/>
            </a:prstGeom>
            <a:solidFill>
              <a:srgbClr val="006BC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34" name="Rectangle 59"/>
            <p:cNvSpPr>
              <a:spLocks noChangeArrowheads="1"/>
            </p:cNvSpPr>
            <p:nvPr/>
          </p:nvSpPr>
          <p:spPr bwMode="auto">
            <a:xfrm>
              <a:off x="0" y="1034"/>
              <a:ext cx="5760" cy="25"/>
            </a:xfrm>
            <a:prstGeom prst="rect">
              <a:avLst/>
            </a:prstGeom>
            <a:solidFill>
              <a:srgbClr val="006DD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35" name="Rectangle 60"/>
            <p:cNvSpPr>
              <a:spLocks noChangeArrowheads="1"/>
            </p:cNvSpPr>
            <p:nvPr/>
          </p:nvSpPr>
          <p:spPr bwMode="auto">
            <a:xfrm>
              <a:off x="0" y="1059"/>
              <a:ext cx="5760" cy="25"/>
            </a:xfrm>
            <a:prstGeom prst="rect">
              <a:avLst/>
            </a:prstGeom>
            <a:solidFill>
              <a:srgbClr val="006FD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36" name="Rectangle 61"/>
            <p:cNvSpPr>
              <a:spLocks noChangeArrowheads="1"/>
            </p:cNvSpPr>
            <p:nvPr/>
          </p:nvSpPr>
          <p:spPr bwMode="auto">
            <a:xfrm>
              <a:off x="0" y="1084"/>
              <a:ext cx="5760" cy="25"/>
            </a:xfrm>
            <a:prstGeom prst="rect">
              <a:avLst/>
            </a:prstGeom>
            <a:solidFill>
              <a:srgbClr val="0071D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37" name="Rectangle 62"/>
            <p:cNvSpPr>
              <a:spLocks noChangeArrowheads="1"/>
            </p:cNvSpPr>
            <p:nvPr/>
          </p:nvSpPr>
          <p:spPr bwMode="auto">
            <a:xfrm>
              <a:off x="0" y="1109"/>
              <a:ext cx="5760" cy="25"/>
            </a:xfrm>
            <a:prstGeom prst="rect">
              <a:avLst/>
            </a:prstGeom>
            <a:solidFill>
              <a:srgbClr val="0073D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38" name="Rectangle 63"/>
            <p:cNvSpPr>
              <a:spLocks noChangeArrowheads="1"/>
            </p:cNvSpPr>
            <p:nvPr/>
          </p:nvSpPr>
          <p:spPr bwMode="auto">
            <a:xfrm>
              <a:off x="0" y="1134"/>
              <a:ext cx="5760" cy="25"/>
            </a:xfrm>
            <a:prstGeom prst="rect">
              <a:avLst/>
            </a:prstGeom>
            <a:solidFill>
              <a:srgbClr val="0075D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39" name="Rectangle 64"/>
            <p:cNvSpPr>
              <a:spLocks noChangeArrowheads="1"/>
            </p:cNvSpPr>
            <p:nvPr/>
          </p:nvSpPr>
          <p:spPr bwMode="auto">
            <a:xfrm>
              <a:off x="0" y="1159"/>
              <a:ext cx="5760" cy="17"/>
            </a:xfrm>
            <a:prstGeom prst="rect">
              <a:avLst/>
            </a:prstGeom>
            <a:solidFill>
              <a:srgbClr val="0077D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40" name="Rectangle 65"/>
            <p:cNvSpPr>
              <a:spLocks noChangeArrowheads="1"/>
            </p:cNvSpPr>
            <p:nvPr/>
          </p:nvSpPr>
          <p:spPr bwMode="auto">
            <a:xfrm>
              <a:off x="0" y="1176"/>
              <a:ext cx="5760" cy="25"/>
            </a:xfrm>
            <a:prstGeom prst="rect">
              <a:avLst/>
            </a:prstGeom>
            <a:solidFill>
              <a:srgbClr val="0078D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41" name="Rectangle 66"/>
            <p:cNvSpPr>
              <a:spLocks noChangeArrowheads="1"/>
            </p:cNvSpPr>
            <p:nvPr/>
          </p:nvSpPr>
          <p:spPr bwMode="auto">
            <a:xfrm>
              <a:off x="0" y="1201"/>
              <a:ext cx="5760" cy="18"/>
            </a:xfrm>
            <a:prstGeom prst="rect">
              <a:avLst/>
            </a:prstGeom>
            <a:solidFill>
              <a:srgbClr val="007A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42" name="Rectangle 67"/>
            <p:cNvSpPr>
              <a:spLocks noChangeArrowheads="1"/>
            </p:cNvSpPr>
            <p:nvPr/>
          </p:nvSpPr>
          <p:spPr bwMode="auto">
            <a:xfrm>
              <a:off x="0" y="1219"/>
              <a:ext cx="5760" cy="34"/>
            </a:xfrm>
            <a:prstGeom prst="rect">
              <a:avLst/>
            </a:prstGeom>
            <a:solidFill>
              <a:srgbClr val="007BD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43" name="Rectangle 68"/>
            <p:cNvSpPr>
              <a:spLocks noChangeArrowheads="1"/>
            </p:cNvSpPr>
            <p:nvPr/>
          </p:nvSpPr>
          <p:spPr bwMode="auto">
            <a:xfrm>
              <a:off x="0" y="1253"/>
              <a:ext cx="5760" cy="25"/>
            </a:xfrm>
            <a:prstGeom prst="rect">
              <a:avLst/>
            </a:prstGeom>
            <a:solidFill>
              <a:srgbClr val="007D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44" name="Rectangle 69"/>
            <p:cNvSpPr>
              <a:spLocks noChangeArrowheads="1"/>
            </p:cNvSpPr>
            <p:nvPr/>
          </p:nvSpPr>
          <p:spPr bwMode="auto">
            <a:xfrm>
              <a:off x="0" y="1278"/>
              <a:ext cx="5760" cy="18"/>
            </a:xfrm>
            <a:prstGeom prst="rect">
              <a:avLst/>
            </a:prstGeom>
            <a:solidFill>
              <a:srgbClr val="007FE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45" name="Rectangle 70"/>
            <p:cNvSpPr>
              <a:spLocks noChangeArrowheads="1"/>
            </p:cNvSpPr>
            <p:nvPr/>
          </p:nvSpPr>
          <p:spPr bwMode="auto">
            <a:xfrm>
              <a:off x="0" y="1296"/>
              <a:ext cx="5760" cy="32"/>
            </a:xfrm>
            <a:prstGeom prst="rect">
              <a:avLst/>
            </a:prstGeom>
            <a:solidFill>
              <a:srgbClr val="0080E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46" name="Rectangle 71"/>
            <p:cNvSpPr>
              <a:spLocks noChangeArrowheads="1"/>
            </p:cNvSpPr>
            <p:nvPr/>
          </p:nvSpPr>
          <p:spPr bwMode="auto">
            <a:xfrm>
              <a:off x="0" y="1328"/>
              <a:ext cx="5760" cy="35"/>
            </a:xfrm>
            <a:prstGeom prst="rect">
              <a:avLst/>
            </a:prstGeom>
            <a:solidFill>
              <a:srgbClr val="0082E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47" name="Rectangle 72"/>
            <p:cNvSpPr>
              <a:spLocks noChangeArrowheads="1"/>
            </p:cNvSpPr>
            <p:nvPr/>
          </p:nvSpPr>
          <p:spPr bwMode="auto">
            <a:xfrm>
              <a:off x="0" y="1363"/>
              <a:ext cx="5760" cy="34"/>
            </a:xfrm>
            <a:prstGeom prst="rect">
              <a:avLst/>
            </a:prstGeom>
            <a:solidFill>
              <a:srgbClr val="0084E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48" name="Rectangle 73"/>
            <p:cNvSpPr>
              <a:spLocks noChangeArrowheads="1"/>
            </p:cNvSpPr>
            <p:nvPr/>
          </p:nvSpPr>
          <p:spPr bwMode="auto">
            <a:xfrm>
              <a:off x="0" y="1397"/>
              <a:ext cx="5760" cy="25"/>
            </a:xfrm>
            <a:prstGeom prst="rect">
              <a:avLst/>
            </a:prstGeom>
            <a:solidFill>
              <a:srgbClr val="0085E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49" name="Rectangle 74"/>
            <p:cNvSpPr>
              <a:spLocks noChangeArrowheads="1"/>
            </p:cNvSpPr>
            <p:nvPr/>
          </p:nvSpPr>
          <p:spPr bwMode="auto">
            <a:xfrm>
              <a:off x="0" y="1422"/>
              <a:ext cx="5760" cy="33"/>
            </a:xfrm>
            <a:prstGeom prst="rect">
              <a:avLst/>
            </a:prstGeom>
            <a:solidFill>
              <a:srgbClr val="0087E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50" name="Rectangle 75"/>
            <p:cNvSpPr>
              <a:spLocks noChangeArrowheads="1"/>
            </p:cNvSpPr>
            <p:nvPr/>
          </p:nvSpPr>
          <p:spPr bwMode="auto">
            <a:xfrm>
              <a:off x="0" y="1455"/>
              <a:ext cx="5760" cy="25"/>
            </a:xfrm>
            <a:prstGeom prst="rect">
              <a:avLst/>
            </a:prstGeom>
            <a:solidFill>
              <a:srgbClr val="0088E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51" name="Rectangle 76"/>
            <p:cNvSpPr>
              <a:spLocks noChangeArrowheads="1"/>
            </p:cNvSpPr>
            <p:nvPr/>
          </p:nvSpPr>
          <p:spPr bwMode="auto">
            <a:xfrm>
              <a:off x="0" y="1480"/>
              <a:ext cx="5760" cy="35"/>
            </a:xfrm>
            <a:prstGeom prst="rect">
              <a:avLst/>
            </a:prstGeom>
            <a:solidFill>
              <a:srgbClr val="008AE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52" name="Rectangle 77"/>
            <p:cNvSpPr>
              <a:spLocks noChangeArrowheads="1"/>
            </p:cNvSpPr>
            <p:nvPr/>
          </p:nvSpPr>
          <p:spPr bwMode="auto">
            <a:xfrm>
              <a:off x="0" y="1515"/>
              <a:ext cx="5760" cy="42"/>
            </a:xfrm>
            <a:prstGeom prst="rect">
              <a:avLst/>
            </a:prstGeom>
            <a:solidFill>
              <a:srgbClr val="008BF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53" name="Rectangle 78"/>
            <p:cNvSpPr>
              <a:spLocks noChangeArrowheads="1"/>
            </p:cNvSpPr>
            <p:nvPr/>
          </p:nvSpPr>
          <p:spPr bwMode="auto">
            <a:xfrm>
              <a:off x="0" y="1557"/>
              <a:ext cx="5760" cy="50"/>
            </a:xfrm>
            <a:prstGeom prst="rect">
              <a:avLst/>
            </a:prstGeom>
            <a:solidFill>
              <a:srgbClr val="008D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54" name="Rectangle 79"/>
            <p:cNvSpPr>
              <a:spLocks noChangeArrowheads="1"/>
            </p:cNvSpPr>
            <p:nvPr/>
          </p:nvSpPr>
          <p:spPr bwMode="auto">
            <a:xfrm>
              <a:off x="0" y="1607"/>
              <a:ext cx="5760" cy="60"/>
            </a:xfrm>
            <a:prstGeom prst="rect">
              <a:avLst/>
            </a:prstGeom>
            <a:solidFill>
              <a:srgbClr val="008FF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55" name="Rectangle 80"/>
            <p:cNvSpPr>
              <a:spLocks noChangeArrowheads="1"/>
            </p:cNvSpPr>
            <p:nvPr/>
          </p:nvSpPr>
          <p:spPr bwMode="auto">
            <a:xfrm>
              <a:off x="0" y="1667"/>
              <a:ext cx="5760" cy="59"/>
            </a:xfrm>
            <a:prstGeom prst="rect">
              <a:avLst/>
            </a:prstGeom>
            <a:solidFill>
              <a:srgbClr val="0091F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56" name="Rectangle 81"/>
            <p:cNvSpPr>
              <a:spLocks noChangeArrowheads="1"/>
            </p:cNvSpPr>
            <p:nvPr/>
          </p:nvSpPr>
          <p:spPr bwMode="auto">
            <a:xfrm>
              <a:off x="0" y="1726"/>
              <a:ext cx="5760" cy="42"/>
            </a:xfrm>
            <a:prstGeom prst="rect">
              <a:avLst/>
            </a:prstGeom>
            <a:solidFill>
              <a:srgbClr val="0092F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57" name="Rectangle 82"/>
            <p:cNvSpPr>
              <a:spLocks noChangeArrowheads="1"/>
            </p:cNvSpPr>
            <p:nvPr/>
          </p:nvSpPr>
          <p:spPr bwMode="auto">
            <a:xfrm>
              <a:off x="0" y="1768"/>
              <a:ext cx="5760" cy="75"/>
            </a:xfrm>
            <a:prstGeom prst="rect">
              <a:avLst/>
            </a:prstGeom>
            <a:solidFill>
              <a:srgbClr val="0094F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58" name="Rectangle 83"/>
            <p:cNvSpPr>
              <a:spLocks noChangeArrowheads="1"/>
            </p:cNvSpPr>
            <p:nvPr/>
          </p:nvSpPr>
          <p:spPr bwMode="auto">
            <a:xfrm>
              <a:off x="0" y="1843"/>
              <a:ext cx="5760" cy="85"/>
            </a:xfrm>
            <a:prstGeom prst="rect">
              <a:avLst/>
            </a:prstGeom>
            <a:solidFill>
              <a:srgbClr val="0095F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59" name="Rectangle 84"/>
            <p:cNvSpPr>
              <a:spLocks noChangeArrowheads="1"/>
            </p:cNvSpPr>
            <p:nvPr/>
          </p:nvSpPr>
          <p:spPr bwMode="auto">
            <a:xfrm>
              <a:off x="0" y="1928"/>
              <a:ext cx="5760" cy="85"/>
            </a:xfrm>
            <a:prstGeom prst="rect">
              <a:avLst/>
            </a:prstGeom>
            <a:solidFill>
              <a:srgbClr val="0097F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60" name="Rectangle 85"/>
            <p:cNvSpPr>
              <a:spLocks noChangeArrowheads="1"/>
            </p:cNvSpPr>
            <p:nvPr/>
          </p:nvSpPr>
          <p:spPr bwMode="auto">
            <a:xfrm>
              <a:off x="0" y="2013"/>
              <a:ext cx="5760" cy="140"/>
            </a:xfrm>
            <a:prstGeom prst="rect">
              <a:avLst/>
            </a:prstGeom>
            <a:solidFill>
              <a:srgbClr val="0099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grpSp>
      <p:grpSp>
        <p:nvGrpSpPr>
          <p:cNvPr id="7172" name="Group 86"/>
          <p:cNvGrpSpPr>
            <a:grpSpLocks/>
          </p:cNvGrpSpPr>
          <p:nvPr/>
        </p:nvGrpSpPr>
        <p:grpSpPr bwMode="auto">
          <a:xfrm>
            <a:off x="0" y="3806832"/>
            <a:ext cx="12192000" cy="3440112"/>
            <a:chOff x="0" y="2157"/>
            <a:chExt cx="5760" cy="2168"/>
          </a:xfrm>
        </p:grpSpPr>
        <p:sp>
          <p:nvSpPr>
            <p:cNvPr id="7178" name="Rectangle 87"/>
            <p:cNvSpPr>
              <a:spLocks noChangeArrowheads="1"/>
            </p:cNvSpPr>
            <p:nvPr/>
          </p:nvSpPr>
          <p:spPr bwMode="auto">
            <a:xfrm>
              <a:off x="0" y="2157"/>
              <a:ext cx="5760" cy="123"/>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79" name="Rectangle 88"/>
            <p:cNvSpPr>
              <a:spLocks noChangeArrowheads="1"/>
            </p:cNvSpPr>
            <p:nvPr/>
          </p:nvSpPr>
          <p:spPr bwMode="auto">
            <a:xfrm>
              <a:off x="0" y="2280"/>
              <a:ext cx="5760" cy="109"/>
            </a:xfrm>
            <a:prstGeom prst="rect">
              <a:avLst/>
            </a:prstGeom>
            <a:solidFill>
              <a:srgbClr val="FFFFC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80" name="Rectangle 89"/>
            <p:cNvSpPr>
              <a:spLocks noChangeArrowheads="1"/>
            </p:cNvSpPr>
            <p:nvPr/>
          </p:nvSpPr>
          <p:spPr bwMode="auto">
            <a:xfrm>
              <a:off x="0" y="2389"/>
              <a:ext cx="5760" cy="85"/>
            </a:xfrm>
            <a:prstGeom prst="rect">
              <a:avLst/>
            </a:prstGeom>
            <a:solidFill>
              <a:srgbClr val="FFFFC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81" name="Rectangle 90"/>
            <p:cNvSpPr>
              <a:spLocks noChangeArrowheads="1"/>
            </p:cNvSpPr>
            <p:nvPr/>
          </p:nvSpPr>
          <p:spPr bwMode="auto">
            <a:xfrm>
              <a:off x="0" y="2474"/>
              <a:ext cx="5760" cy="67"/>
            </a:xfrm>
            <a:prstGeom prst="rect">
              <a:avLst/>
            </a:prstGeom>
            <a:solidFill>
              <a:srgbClr val="FFFEC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82" name="Rectangle 91"/>
            <p:cNvSpPr>
              <a:spLocks noChangeArrowheads="1"/>
            </p:cNvSpPr>
            <p:nvPr/>
          </p:nvSpPr>
          <p:spPr bwMode="auto">
            <a:xfrm>
              <a:off x="0" y="2541"/>
              <a:ext cx="5760" cy="60"/>
            </a:xfrm>
            <a:prstGeom prst="rect">
              <a:avLst/>
            </a:prstGeom>
            <a:solidFill>
              <a:srgbClr val="FFFEC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83" name="Rectangle 92"/>
            <p:cNvSpPr>
              <a:spLocks noChangeArrowheads="1"/>
            </p:cNvSpPr>
            <p:nvPr/>
          </p:nvSpPr>
          <p:spPr bwMode="auto">
            <a:xfrm>
              <a:off x="0" y="2601"/>
              <a:ext cx="5760" cy="42"/>
            </a:xfrm>
            <a:prstGeom prst="rect">
              <a:avLst/>
            </a:prstGeom>
            <a:solidFill>
              <a:srgbClr val="FFFEC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84" name="Rectangle 93"/>
            <p:cNvSpPr>
              <a:spLocks noChangeArrowheads="1"/>
            </p:cNvSpPr>
            <p:nvPr/>
          </p:nvSpPr>
          <p:spPr bwMode="auto">
            <a:xfrm>
              <a:off x="0" y="2643"/>
              <a:ext cx="5760" cy="52"/>
            </a:xfrm>
            <a:prstGeom prst="rect">
              <a:avLst/>
            </a:prstGeom>
            <a:solidFill>
              <a:srgbClr val="FEFE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85" name="Rectangle 94"/>
            <p:cNvSpPr>
              <a:spLocks noChangeArrowheads="1"/>
            </p:cNvSpPr>
            <p:nvPr/>
          </p:nvSpPr>
          <p:spPr bwMode="auto">
            <a:xfrm>
              <a:off x="0" y="2695"/>
              <a:ext cx="5760" cy="42"/>
            </a:xfrm>
            <a:prstGeom prst="rect">
              <a:avLst/>
            </a:prstGeom>
            <a:solidFill>
              <a:srgbClr val="FEFEB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86" name="Rectangle 95"/>
            <p:cNvSpPr>
              <a:spLocks noChangeArrowheads="1"/>
            </p:cNvSpPr>
            <p:nvPr/>
          </p:nvSpPr>
          <p:spPr bwMode="auto">
            <a:xfrm>
              <a:off x="0" y="2737"/>
              <a:ext cx="5760" cy="33"/>
            </a:xfrm>
            <a:prstGeom prst="rect">
              <a:avLst/>
            </a:prstGeom>
            <a:solidFill>
              <a:srgbClr val="FEFDB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87" name="Rectangle 96"/>
            <p:cNvSpPr>
              <a:spLocks noChangeArrowheads="1"/>
            </p:cNvSpPr>
            <p:nvPr/>
          </p:nvSpPr>
          <p:spPr bwMode="auto">
            <a:xfrm>
              <a:off x="0" y="2770"/>
              <a:ext cx="5760" cy="34"/>
            </a:xfrm>
            <a:prstGeom prst="rect">
              <a:avLst/>
            </a:prstGeom>
            <a:solidFill>
              <a:srgbClr val="FEFDB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88" name="Rectangle 97"/>
            <p:cNvSpPr>
              <a:spLocks noChangeArrowheads="1"/>
            </p:cNvSpPr>
            <p:nvPr/>
          </p:nvSpPr>
          <p:spPr bwMode="auto">
            <a:xfrm>
              <a:off x="0" y="2804"/>
              <a:ext cx="5760" cy="33"/>
            </a:xfrm>
            <a:prstGeom prst="rect">
              <a:avLst/>
            </a:prstGeom>
            <a:solidFill>
              <a:srgbClr val="FEFDB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89" name="Rectangle 98"/>
            <p:cNvSpPr>
              <a:spLocks noChangeArrowheads="1"/>
            </p:cNvSpPr>
            <p:nvPr/>
          </p:nvSpPr>
          <p:spPr bwMode="auto">
            <a:xfrm>
              <a:off x="0" y="2837"/>
              <a:ext cx="5760" cy="35"/>
            </a:xfrm>
            <a:prstGeom prst="rect">
              <a:avLst/>
            </a:prstGeom>
            <a:solidFill>
              <a:srgbClr val="FEFDB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90" name="Rectangle 99"/>
            <p:cNvSpPr>
              <a:spLocks noChangeArrowheads="1"/>
            </p:cNvSpPr>
            <p:nvPr/>
          </p:nvSpPr>
          <p:spPr bwMode="auto">
            <a:xfrm>
              <a:off x="0" y="2872"/>
              <a:ext cx="5760" cy="34"/>
            </a:xfrm>
            <a:prstGeom prst="rect">
              <a:avLst/>
            </a:prstGeom>
            <a:solidFill>
              <a:srgbClr val="FEFCB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91" name="Rectangle 100"/>
            <p:cNvSpPr>
              <a:spLocks noChangeArrowheads="1"/>
            </p:cNvSpPr>
            <p:nvPr/>
          </p:nvSpPr>
          <p:spPr bwMode="auto">
            <a:xfrm>
              <a:off x="0" y="2906"/>
              <a:ext cx="5760" cy="25"/>
            </a:xfrm>
            <a:prstGeom prst="rect">
              <a:avLst/>
            </a:prstGeom>
            <a:solidFill>
              <a:srgbClr val="FEFCB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92" name="Rectangle 101"/>
            <p:cNvSpPr>
              <a:spLocks noChangeArrowheads="1"/>
            </p:cNvSpPr>
            <p:nvPr/>
          </p:nvSpPr>
          <p:spPr bwMode="auto">
            <a:xfrm>
              <a:off x="0" y="2931"/>
              <a:ext cx="5760" cy="25"/>
            </a:xfrm>
            <a:prstGeom prst="rect">
              <a:avLst/>
            </a:prstGeom>
            <a:solidFill>
              <a:srgbClr val="FEFCB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93" name="Rectangle 102"/>
            <p:cNvSpPr>
              <a:spLocks noChangeArrowheads="1"/>
            </p:cNvSpPr>
            <p:nvPr/>
          </p:nvSpPr>
          <p:spPr bwMode="auto">
            <a:xfrm>
              <a:off x="0" y="2956"/>
              <a:ext cx="5760" cy="25"/>
            </a:xfrm>
            <a:prstGeom prst="rect">
              <a:avLst/>
            </a:prstGeom>
            <a:solidFill>
              <a:srgbClr val="FEFCA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94" name="Rectangle 103"/>
            <p:cNvSpPr>
              <a:spLocks noChangeArrowheads="1"/>
            </p:cNvSpPr>
            <p:nvPr/>
          </p:nvSpPr>
          <p:spPr bwMode="auto">
            <a:xfrm>
              <a:off x="0" y="2981"/>
              <a:ext cx="5760" cy="27"/>
            </a:xfrm>
            <a:prstGeom prst="rect">
              <a:avLst/>
            </a:prstGeom>
            <a:solidFill>
              <a:srgbClr val="FDFCA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95" name="Rectangle 104"/>
            <p:cNvSpPr>
              <a:spLocks noChangeArrowheads="1"/>
            </p:cNvSpPr>
            <p:nvPr/>
          </p:nvSpPr>
          <p:spPr bwMode="auto">
            <a:xfrm>
              <a:off x="0" y="3008"/>
              <a:ext cx="5760" cy="25"/>
            </a:xfrm>
            <a:prstGeom prst="rect">
              <a:avLst/>
            </a:prstGeom>
            <a:solidFill>
              <a:srgbClr val="FDFBA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96" name="Rectangle 105"/>
            <p:cNvSpPr>
              <a:spLocks noChangeArrowheads="1"/>
            </p:cNvSpPr>
            <p:nvPr/>
          </p:nvSpPr>
          <p:spPr bwMode="auto">
            <a:xfrm>
              <a:off x="0" y="3033"/>
              <a:ext cx="5760" cy="25"/>
            </a:xfrm>
            <a:prstGeom prst="rect">
              <a:avLst/>
            </a:prstGeom>
            <a:solidFill>
              <a:srgbClr val="FDFBA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97" name="Rectangle 106"/>
            <p:cNvSpPr>
              <a:spLocks noChangeArrowheads="1"/>
            </p:cNvSpPr>
            <p:nvPr/>
          </p:nvSpPr>
          <p:spPr bwMode="auto">
            <a:xfrm>
              <a:off x="0" y="3058"/>
              <a:ext cx="5760" cy="25"/>
            </a:xfrm>
            <a:prstGeom prst="rect">
              <a:avLst/>
            </a:prstGeom>
            <a:solidFill>
              <a:srgbClr val="FDFBA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98" name="Rectangle 107"/>
            <p:cNvSpPr>
              <a:spLocks noChangeArrowheads="1"/>
            </p:cNvSpPr>
            <p:nvPr/>
          </p:nvSpPr>
          <p:spPr bwMode="auto">
            <a:xfrm>
              <a:off x="0" y="3083"/>
              <a:ext cx="5760" cy="17"/>
            </a:xfrm>
            <a:prstGeom prst="rect">
              <a:avLst/>
            </a:prstGeom>
            <a:solidFill>
              <a:srgbClr val="FDFBA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99" name="Rectangle 108"/>
            <p:cNvSpPr>
              <a:spLocks noChangeArrowheads="1"/>
            </p:cNvSpPr>
            <p:nvPr/>
          </p:nvSpPr>
          <p:spPr bwMode="auto">
            <a:xfrm>
              <a:off x="0" y="3100"/>
              <a:ext cx="5760" cy="25"/>
            </a:xfrm>
            <a:prstGeom prst="rect">
              <a:avLst/>
            </a:prstGeom>
            <a:solidFill>
              <a:srgbClr val="FDFBA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00" name="Rectangle 109"/>
            <p:cNvSpPr>
              <a:spLocks noChangeArrowheads="1"/>
            </p:cNvSpPr>
            <p:nvPr/>
          </p:nvSpPr>
          <p:spPr bwMode="auto">
            <a:xfrm>
              <a:off x="0" y="3125"/>
              <a:ext cx="5760" cy="18"/>
            </a:xfrm>
            <a:prstGeom prst="rect">
              <a:avLst/>
            </a:prstGeom>
            <a:solidFill>
              <a:srgbClr val="FDFBA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01" name="Rectangle 110"/>
            <p:cNvSpPr>
              <a:spLocks noChangeArrowheads="1"/>
            </p:cNvSpPr>
            <p:nvPr/>
          </p:nvSpPr>
          <p:spPr bwMode="auto">
            <a:xfrm>
              <a:off x="0" y="3143"/>
              <a:ext cx="5760" cy="25"/>
            </a:xfrm>
            <a:prstGeom prst="rect">
              <a:avLst/>
            </a:prstGeom>
            <a:solidFill>
              <a:srgbClr val="FDFA9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02" name="Rectangle 111"/>
            <p:cNvSpPr>
              <a:spLocks noChangeArrowheads="1"/>
            </p:cNvSpPr>
            <p:nvPr/>
          </p:nvSpPr>
          <p:spPr bwMode="auto">
            <a:xfrm>
              <a:off x="0" y="3168"/>
              <a:ext cx="5760" cy="17"/>
            </a:xfrm>
            <a:prstGeom prst="rect">
              <a:avLst/>
            </a:prstGeom>
            <a:solidFill>
              <a:srgbClr val="FDFA9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03" name="Rectangle 112"/>
            <p:cNvSpPr>
              <a:spLocks noChangeArrowheads="1"/>
            </p:cNvSpPr>
            <p:nvPr/>
          </p:nvSpPr>
          <p:spPr bwMode="auto">
            <a:xfrm>
              <a:off x="0" y="3185"/>
              <a:ext cx="5760" cy="17"/>
            </a:xfrm>
            <a:prstGeom prst="rect">
              <a:avLst/>
            </a:prstGeom>
            <a:solidFill>
              <a:srgbClr val="FDFA9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04" name="Rectangle 113"/>
            <p:cNvSpPr>
              <a:spLocks noChangeArrowheads="1"/>
            </p:cNvSpPr>
            <p:nvPr/>
          </p:nvSpPr>
          <p:spPr bwMode="auto">
            <a:xfrm>
              <a:off x="0" y="3202"/>
              <a:ext cx="5760" cy="25"/>
            </a:xfrm>
            <a:prstGeom prst="rect">
              <a:avLst/>
            </a:prstGeom>
            <a:solidFill>
              <a:srgbClr val="FDFA9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05" name="Rectangle 114"/>
            <p:cNvSpPr>
              <a:spLocks noChangeArrowheads="1"/>
            </p:cNvSpPr>
            <p:nvPr/>
          </p:nvSpPr>
          <p:spPr bwMode="auto">
            <a:xfrm>
              <a:off x="0" y="3227"/>
              <a:ext cx="5760" cy="18"/>
            </a:xfrm>
            <a:prstGeom prst="rect">
              <a:avLst/>
            </a:prstGeom>
            <a:solidFill>
              <a:srgbClr val="FCFA9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06" name="Rectangle 115"/>
            <p:cNvSpPr>
              <a:spLocks noChangeArrowheads="1"/>
            </p:cNvSpPr>
            <p:nvPr/>
          </p:nvSpPr>
          <p:spPr bwMode="auto">
            <a:xfrm>
              <a:off x="0" y="3245"/>
              <a:ext cx="5760" cy="17"/>
            </a:xfrm>
            <a:prstGeom prst="rect">
              <a:avLst/>
            </a:prstGeom>
            <a:solidFill>
              <a:srgbClr val="FCF99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07" name="Rectangle 116"/>
            <p:cNvSpPr>
              <a:spLocks noChangeArrowheads="1"/>
            </p:cNvSpPr>
            <p:nvPr/>
          </p:nvSpPr>
          <p:spPr bwMode="auto">
            <a:xfrm>
              <a:off x="0" y="3262"/>
              <a:ext cx="5760" cy="17"/>
            </a:xfrm>
            <a:prstGeom prst="rect">
              <a:avLst/>
            </a:prstGeom>
            <a:solidFill>
              <a:srgbClr val="FCF99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08" name="Rectangle 117"/>
            <p:cNvSpPr>
              <a:spLocks noChangeArrowheads="1"/>
            </p:cNvSpPr>
            <p:nvPr/>
          </p:nvSpPr>
          <p:spPr bwMode="auto">
            <a:xfrm>
              <a:off x="0" y="3279"/>
              <a:ext cx="5760" cy="18"/>
            </a:xfrm>
            <a:prstGeom prst="rect">
              <a:avLst/>
            </a:prstGeom>
            <a:solidFill>
              <a:srgbClr val="FCF99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09" name="Rectangle 118"/>
            <p:cNvSpPr>
              <a:spLocks noChangeArrowheads="1"/>
            </p:cNvSpPr>
            <p:nvPr/>
          </p:nvSpPr>
          <p:spPr bwMode="auto">
            <a:xfrm>
              <a:off x="0" y="3297"/>
              <a:ext cx="5760" cy="25"/>
            </a:xfrm>
            <a:prstGeom prst="rect">
              <a:avLst/>
            </a:prstGeom>
            <a:solidFill>
              <a:srgbClr val="FCF98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10" name="Rectangle 119"/>
            <p:cNvSpPr>
              <a:spLocks noChangeArrowheads="1"/>
            </p:cNvSpPr>
            <p:nvPr/>
          </p:nvSpPr>
          <p:spPr bwMode="auto">
            <a:xfrm>
              <a:off x="0" y="3322"/>
              <a:ext cx="5760" cy="15"/>
            </a:xfrm>
            <a:prstGeom prst="rect">
              <a:avLst/>
            </a:prstGeom>
            <a:solidFill>
              <a:srgbClr val="FCF98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11" name="Rectangle 120"/>
            <p:cNvSpPr>
              <a:spLocks noChangeArrowheads="1"/>
            </p:cNvSpPr>
            <p:nvPr/>
          </p:nvSpPr>
          <p:spPr bwMode="auto">
            <a:xfrm>
              <a:off x="0" y="3337"/>
              <a:ext cx="5760" cy="17"/>
            </a:xfrm>
            <a:prstGeom prst="rect">
              <a:avLst/>
            </a:prstGeom>
            <a:solidFill>
              <a:srgbClr val="FCF98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12" name="Rectangle 121"/>
            <p:cNvSpPr>
              <a:spLocks noChangeArrowheads="1"/>
            </p:cNvSpPr>
            <p:nvPr/>
          </p:nvSpPr>
          <p:spPr bwMode="auto">
            <a:xfrm>
              <a:off x="0" y="3354"/>
              <a:ext cx="5760" cy="18"/>
            </a:xfrm>
            <a:prstGeom prst="rect">
              <a:avLst/>
            </a:prstGeom>
            <a:solidFill>
              <a:srgbClr val="FCF98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13" name="Rectangle 122"/>
            <p:cNvSpPr>
              <a:spLocks noChangeArrowheads="1"/>
            </p:cNvSpPr>
            <p:nvPr/>
          </p:nvSpPr>
          <p:spPr bwMode="auto">
            <a:xfrm>
              <a:off x="0" y="3372"/>
              <a:ext cx="5760" cy="17"/>
            </a:xfrm>
            <a:prstGeom prst="rect">
              <a:avLst/>
            </a:prstGeom>
            <a:solidFill>
              <a:srgbClr val="FCF88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14" name="Rectangle 123"/>
            <p:cNvSpPr>
              <a:spLocks noChangeArrowheads="1"/>
            </p:cNvSpPr>
            <p:nvPr/>
          </p:nvSpPr>
          <p:spPr bwMode="auto">
            <a:xfrm>
              <a:off x="0" y="3389"/>
              <a:ext cx="5760" cy="17"/>
            </a:xfrm>
            <a:prstGeom prst="rect">
              <a:avLst/>
            </a:prstGeom>
            <a:solidFill>
              <a:srgbClr val="FCF88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15" name="Rectangle 124"/>
            <p:cNvSpPr>
              <a:spLocks noChangeArrowheads="1"/>
            </p:cNvSpPr>
            <p:nvPr/>
          </p:nvSpPr>
          <p:spPr bwMode="auto">
            <a:xfrm>
              <a:off x="0" y="3406"/>
              <a:ext cx="5760" cy="16"/>
            </a:xfrm>
            <a:prstGeom prst="rect">
              <a:avLst/>
            </a:prstGeom>
            <a:solidFill>
              <a:srgbClr val="FCF88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16" name="Rectangle 125"/>
            <p:cNvSpPr>
              <a:spLocks noChangeArrowheads="1"/>
            </p:cNvSpPr>
            <p:nvPr/>
          </p:nvSpPr>
          <p:spPr bwMode="auto">
            <a:xfrm>
              <a:off x="0" y="3422"/>
              <a:ext cx="5760" cy="17"/>
            </a:xfrm>
            <a:prstGeom prst="rect">
              <a:avLst/>
            </a:prstGeom>
            <a:solidFill>
              <a:srgbClr val="FCF8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17" name="Rectangle 126"/>
            <p:cNvSpPr>
              <a:spLocks noChangeArrowheads="1"/>
            </p:cNvSpPr>
            <p:nvPr/>
          </p:nvSpPr>
          <p:spPr bwMode="auto">
            <a:xfrm>
              <a:off x="0" y="3439"/>
              <a:ext cx="5760" cy="17"/>
            </a:xfrm>
            <a:prstGeom prst="rect">
              <a:avLst/>
            </a:prstGeom>
            <a:solidFill>
              <a:srgbClr val="FCF87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18" name="Rectangle 127"/>
            <p:cNvSpPr>
              <a:spLocks noChangeArrowheads="1"/>
            </p:cNvSpPr>
            <p:nvPr/>
          </p:nvSpPr>
          <p:spPr bwMode="auto">
            <a:xfrm>
              <a:off x="0" y="3456"/>
              <a:ext cx="5760" cy="17"/>
            </a:xfrm>
            <a:prstGeom prst="rect">
              <a:avLst/>
            </a:prstGeom>
            <a:solidFill>
              <a:srgbClr val="FCF87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19" name="Rectangle 128"/>
            <p:cNvSpPr>
              <a:spLocks noChangeArrowheads="1"/>
            </p:cNvSpPr>
            <p:nvPr/>
          </p:nvSpPr>
          <p:spPr bwMode="auto">
            <a:xfrm>
              <a:off x="0" y="3473"/>
              <a:ext cx="5760" cy="18"/>
            </a:xfrm>
            <a:prstGeom prst="rect">
              <a:avLst/>
            </a:prstGeom>
            <a:solidFill>
              <a:srgbClr val="FCF87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20" name="Rectangle 129"/>
            <p:cNvSpPr>
              <a:spLocks noChangeArrowheads="1"/>
            </p:cNvSpPr>
            <p:nvPr/>
          </p:nvSpPr>
          <p:spPr bwMode="auto">
            <a:xfrm>
              <a:off x="0" y="3491"/>
              <a:ext cx="5760" cy="15"/>
            </a:xfrm>
            <a:prstGeom prst="rect">
              <a:avLst/>
            </a:prstGeom>
            <a:solidFill>
              <a:srgbClr val="FCF87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21" name="Rectangle 130"/>
            <p:cNvSpPr>
              <a:spLocks noChangeArrowheads="1"/>
            </p:cNvSpPr>
            <p:nvPr/>
          </p:nvSpPr>
          <p:spPr bwMode="auto">
            <a:xfrm>
              <a:off x="0" y="3506"/>
              <a:ext cx="5760" cy="17"/>
            </a:xfrm>
            <a:prstGeom prst="rect">
              <a:avLst/>
            </a:prstGeom>
            <a:solidFill>
              <a:srgbClr val="FBF77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22" name="Rectangle 131"/>
            <p:cNvSpPr>
              <a:spLocks noChangeArrowheads="1"/>
            </p:cNvSpPr>
            <p:nvPr/>
          </p:nvSpPr>
          <p:spPr bwMode="auto">
            <a:xfrm>
              <a:off x="0" y="3523"/>
              <a:ext cx="5760" cy="18"/>
            </a:xfrm>
            <a:prstGeom prst="rect">
              <a:avLst/>
            </a:prstGeom>
            <a:solidFill>
              <a:srgbClr val="FBF77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23" name="Rectangle 132"/>
            <p:cNvSpPr>
              <a:spLocks noChangeArrowheads="1"/>
            </p:cNvSpPr>
            <p:nvPr/>
          </p:nvSpPr>
          <p:spPr bwMode="auto">
            <a:xfrm>
              <a:off x="0" y="3541"/>
              <a:ext cx="5760" cy="17"/>
            </a:xfrm>
            <a:prstGeom prst="rect">
              <a:avLst/>
            </a:prstGeom>
            <a:solidFill>
              <a:srgbClr val="FBF77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24" name="Rectangle 133"/>
            <p:cNvSpPr>
              <a:spLocks noChangeArrowheads="1"/>
            </p:cNvSpPr>
            <p:nvPr/>
          </p:nvSpPr>
          <p:spPr bwMode="auto">
            <a:xfrm>
              <a:off x="0" y="3558"/>
              <a:ext cx="5760" cy="17"/>
            </a:xfrm>
            <a:prstGeom prst="rect">
              <a:avLst/>
            </a:prstGeom>
            <a:solidFill>
              <a:srgbClr val="FBF77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25" name="Rectangle 134"/>
            <p:cNvSpPr>
              <a:spLocks noChangeArrowheads="1"/>
            </p:cNvSpPr>
            <p:nvPr/>
          </p:nvSpPr>
          <p:spPr bwMode="auto">
            <a:xfrm>
              <a:off x="0" y="3575"/>
              <a:ext cx="5760" cy="10"/>
            </a:xfrm>
            <a:prstGeom prst="rect">
              <a:avLst/>
            </a:prstGeom>
            <a:solidFill>
              <a:srgbClr val="FBF76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26" name="Rectangle 135"/>
            <p:cNvSpPr>
              <a:spLocks noChangeArrowheads="1"/>
            </p:cNvSpPr>
            <p:nvPr/>
          </p:nvSpPr>
          <p:spPr bwMode="auto">
            <a:xfrm>
              <a:off x="0" y="3585"/>
              <a:ext cx="5760" cy="21"/>
            </a:xfrm>
            <a:prstGeom prst="rect">
              <a:avLst/>
            </a:prstGeom>
            <a:solidFill>
              <a:srgbClr val="FBF76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27" name="Rectangle 136"/>
            <p:cNvSpPr>
              <a:spLocks noChangeArrowheads="1"/>
            </p:cNvSpPr>
            <p:nvPr/>
          </p:nvSpPr>
          <p:spPr bwMode="auto">
            <a:xfrm>
              <a:off x="0" y="3606"/>
              <a:ext cx="5760" cy="12"/>
            </a:xfrm>
            <a:prstGeom prst="rect">
              <a:avLst/>
            </a:prstGeom>
            <a:solidFill>
              <a:srgbClr val="FBF76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28" name="Rectangle 137"/>
            <p:cNvSpPr>
              <a:spLocks noChangeArrowheads="1"/>
            </p:cNvSpPr>
            <p:nvPr/>
          </p:nvSpPr>
          <p:spPr bwMode="auto">
            <a:xfrm>
              <a:off x="0" y="3618"/>
              <a:ext cx="5760" cy="17"/>
            </a:xfrm>
            <a:prstGeom prst="rect">
              <a:avLst/>
            </a:prstGeom>
            <a:solidFill>
              <a:srgbClr val="FBF76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29" name="Rectangle 138"/>
            <p:cNvSpPr>
              <a:spLocks noChangeArrowheads="1"/>
            </p:cNvSpPr>
            <p:nvPr/>
          </p:nvSpPr>
          <p:spPr bwMode="auto">
            <a:xfrm>
              <a:off x="0" y="3635"/>
              <a:ext cx="5760" cy="15"/>
            </a:xfrm>
            <a:prstGeom prst="rect">
              <a:avLst/>
            </a:prstGeom>
            <a:solidFill>
              <a:srgbClr val="FBF66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30" name="Rectangle 139"/>
            <p:cNvSpPr>
              <a:spLocks noChangeArrowheads="1"/>
            </p:cNvSpPr>
            <p:nvPr/>
          </p:nvSpPr>
          <p:spPr bwMode="auto">
            <a:xfrm>
              <a:off x="0" y="3650"/>
              <a:ext cx="5760" cy="18"/>
            </a:xfrm>
            <a:prstGeom prst="rect">
              <a:avLst/>
            </a:prstGeom>
            <a:solidFill>
              <a:srgbClr val="FBF66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31" name="Rectangle 140"/>
            <p:cNvSpPr>
              <a:spLocks noChangeArrowheads="1"/>
            </p:cNvSpPr>
            <p:nvPr/>
          </p:nvSpPr>
          <p:spPr bwMode="auto">
            <a:xfrm>
              <a:off x="0" y="3668"/>
              <a:ext cx="5760" cy="17"/>
            </a:xfrm>
            <a:prstGeom prst="rect">
              <a:avLst/>
            </a:prstGeom>
            <a:solidFill>
              <a:srgbClr val="FBF66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32" name="Rectangle 141"/>
            <p:cNvSpPr>
              <a:spLocks noChangeArrowheads="1"/>
            </p:cNvSpPr>
            <p:nvPr/>
          </p:nvSpPr>
          <p:spPr bwMode="auto">
            <a:xfrm>
              <a:off x="0" y="3685"/>
              <a:ext cx="5760" cy="17"/>
            </a:xfrm>
            <a:prstGeom prst="rect">
              <a:avLst/>
            </a:prstGeom>
            <a:solidFill>
              <a:srgbClr val="FBF66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33" name="Rectangle 142"/>
            <p:cNvSpPr>
              <a:spLocks noChangeArrowheads="1"/>
            </p:cNvSpPr>
            <p:nvPr/>
          </p:nvSpPr>
          <p:spPr bwMode="auto">
            <a:xfrm>
              <a:off x="0" y="3702"/>
              <a:ext cx="5760" cy="14"/>
            </a:xfrm>
            <a:prstGeom prst="rect">
              <a:avLst/>
            </a:prstGeom>
            <a:solidFill>
              <a:srgbClr val="FBF65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34" name="Rectangle 143"/>
            <p:cNvSpPr>
              <a:spLocks noChangeArrowheads="1"/>
            </p:cNvSpPr>
            <p:nvPr/>
          </p:nvSpPr>
          <p:spPr bwMode="auto">
            <a:xfrm>
              <a:off x="0" y="3716"/>
              <a:ext cx="5760" cy="17"/>
            </a:xfrm>
            <a:prstGeom prst="rect">
              <a:avLst/>
            </a:prstGeom>
            <a:solidFill>
              <a:srgbClr val="FBF65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35" name="Rectangle 144"/>
            <p:cNvSpPr>
              <a:spLocks noChangeArrowheads="1"/>
            </p:cNvSpPr>
            <p:nvPr/>
          </p:nvSpPr>
          <p:spPr bwMode="auto">
            <a:xfrm>
              <a:off x="0" y="3733"/>
              <a:ext cx="5760" cy="11"/>
            </a:xfrm>
            <a:prstGeom prst="rect">
              <a:avLst/>
            </a:prstGeom>
            <a:solidFill>
              <a:srgbClr val="FBF65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36" name="Rectangle 145"/>
            <p:cNvSpPr>
              <a:spLocks noChangeArrowheads="1"/>
            </p:cNvSpPr>
            <p:nvPr/>
          </p:nvSpPr>
          <p:spPr bwMode="auto">
            <a:xfrm>
              <a:off x="0" y="3744"/>
              <a:ext cx="5760" cy="18"/>
            </a:xfrm>
            <a:prstGeom prst="rect">
              <a:avLst/>
            </a:prstGeom>
            <a:solidFill>
              <a:srgbClr val="FBF65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37" name="Rectangle 146"/>
            <p:cNvSpPr>
              <a:spLocks noChangeArrowheads="1"/>
            </p:cNvSpPr>
            <p:nvPr/>
          </p:nvSpPr>
          <p:spPr bwMode="auto">
            <a:xfrm>
              <a:off x="0" y="3762"/>
              <a:ext cx="5760" cy="15"/>
            </a:xfrm>
            <a:prstGeom prst="rect">
              <a:avLst/>
            </a:prstGeom>
            <a:solidFill>
              <a:srgbClr val="FBF65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38" name="Rectangle 147"/>
            <p:cNvSpPr>
              <a:spLocks noChangeArrowheads="1"/>
            </p:cNvSpPr>
            <p:nvPr/>
          </p:nvSpPr>
          <p:spPr bwMode="auto">
            <a:xfrm>
              <a:off x="0" y="3777"/>
              <a:ext cx="5760" cy="17"/>
            </a:xfrm>
            <a:prstGeom prst="rect">
              <a:avLst/>
            </a:prstGeom>
            <a:solidFill>
              <a:srgbClr val="FBF65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39" name="Rectangle 148"/>
            <p:cNvSpPr>
              <a:spLocks noChangeArrowheads="1"/>
            </p:cNvSpPr>
            <p:nvPr/>
          </p:nvSpPr>
          <p:spPr bwMode="auto">
            <a:xfrm>
              <a:off x="0" y="3794"/>
              <a:ext cx="5760" cy="18"/>
            </a:xfrm>
            <a:prstGeom prst="rect">
              <a:avLst/>
            </a:prstGeom>
            <a:solidFill>
              <a:srgbClr val="FBF55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40" name="Rectangle 149"/>
            <p:cNvSpPr>
              <a:spLocks noChangeArrowheads="1"/>
            </p:cNvSpPr>
            <p:nvPr/>
          </p:nvSpPr>
          <p:spPr bwMode="auto">
            <a:xfrm>
              <a:off x="0" y="3812"/>
              <a:ext cx="5760" cy="17"/>
            </a:xfrm>
            <a:prstGeom prst="rect">
              <a:avLst/>
            </a:prstGeom>
            <a:solidFill>
              <a:srgbClr val="FBF55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41" name="Rectangle 150"/>
            <p:cNvSpPr>
              <a:spLocks noChangeArrowheads="1"/>
            </p:cNvSpPr>
            <p:nvPr/>
          </p:nvSpPr>
          <p:spPr bwMode="auto">
            <a:xfrm>
              <a:off x="0" y="3829"/>
              <a:ext cx="5760" cy="17"/>
            </a:xfrm>
            <a:prstGeom prst="rect">
              <a:avLst/>
            </a:prstGeom>
            <a:solidFill>
              <a:srgbClr val="FBF54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42" name="Rectangle 151"/>
            <p:cNvSpPr>
              <a:spLocks noChangeArrowheads="1"/>
            </p:cNvSpPr>
            <p:nvPr/>
          </p:nvSpPr>
          <p:spPr bwMode="auto">
            <a:xfrm>
              <a:off x="0" y="3846"/>
              <a:ext cx="5760" cy="10"/>
            </a:xfrm>
            <a:prstGeom prst="rect">
              <a:avLst/>
            </a:prstGeom>
            <a:solidFill>
              <a:srgbClr val="FBF54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43" name="Rectangle 152"/>
            <p:cNvSpPr>
              <a:spLocks noChangeArrowheads="1"/>
            </p:cNvSpPr>
            <p:nvPr/>
          </p:nvSpPr>
          <p:spPr bwMode="auto">
            <a:xfrm>
              <a:off x="0" y="3856"/>
              <a:ext cx="5760" cy="15"/>
            </a:xfrm>
            <a:prstGeom prst="rect">
              <a:avLst/>
            </a:prstGeom>
            <a:solidFill>
              <a:srgbClr val="FBF54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44" name="Rectangle 153"/>
            <p:cNvSpPr>
              <a:spLocks noChangeArrowheads="1"/>
            </p:cNvSpPr>
            <p:nvPr/>
          </p:nvSpPr>
          <p:spPr bwMode="auto">
            <a:xfrm>
              <a:off x="0" y="3871"/>
              <a:ext cx="5760" cy="18"/>
            </a:xfrm>
            <a:prstGeom prst="rect">
              <a:avLst/>
            </a:prstGeom>
            <a:solidFill>
              <a:srgbClr val="FBF54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45" name="Rectangle 154"/>
            <p:cNvSpPr>
              <a:spLocks noChangeArrowheads="1"/>
            </p:cNvSpPr>
            <p:nvPr/>
          </p:nvSpPr>
          <p:spPr bwMode="auto">
            <a:xfrm>
              <a:off x="0" y="3889"/>
              <a:ext cx="5760" cy="15"/>
            </a:xfrm>
            <a:prstGeom prst="rect">
              <a:avLst/>
            </a:prstGeom>
            <a:solidFill>
              <a:srgbClr val="FBF54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46" name="Rectangle 155"/>
            <p:cNvSpPr>
              <a:spLocks noChangeArrowheads="1"/>
            </p:cNvSpPr>
            <p:nvPr/>
          </p:nvSpPr>
          <p:spPr bwMode="auto">
            <a:xfrm>
              <a:off x="0" y="3904"/>
              <a:ext cx="5760" cy="17"/>
            </a:xfrm>
            <a:prstGeom prst="rect">
              <a:avLst/>
            </a:prstGeom>
            <a:solidFill>
              <a:srgbClr val="FAF54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47" name="Rectangle 156"/>
            <p:cNvSpPr>
              <a:spLocks noChangeArrowheads="1"/>
            </p:cNvSpPr>
            <p:nvPr/>
          </p:nvSpPr>
          <p:spPr bwMode="auto">
            <a:xfrm>
              <a:off x="0" y="3921"/>
              <a:ext cx="5760" cy="18"/>
            </a:xfrm>
            <a:prstGeom prst="rect">
              <a:avLst/>
            </a:prstGeom>
            <a:solidFill>
              <a:srgbClr val="FAF54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48" name="Rectangle 157"/>
            <p:cNvSpPr>
              <a:spLocks noChangeArrowheads="1"/>
            </p:cNvSpPr>
            <p:nvPr/>
          </p:nvSpPr>
          <p:spPr bwMode="auto">
            <a:xfrm>
              <a:off x="0" y="3939"/>
              <a:ext cx="5760" cy="17"/>
            </a:xfrm>
            <a:prstGeom prst="rect">
              <a:avLst/>
            </a:prstGeom>
            <a:solidFill>
              <a:srgbClr val="FAF54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49" name="Rectangle 158"/>
            <p:cNvSpPr>
              <a:spLocks noChangeArrowheads="1"/>
            </p:cNvSpPr>
            <p:nvPr/>
          </p:nvSpPr>
          <p:spPr bwMode="auto">
            <a:xfrm>
              <a:off x="0" y="3956"/>
              <a:ext cx="5760" cy="17"/>
            </a:xfrm>
            <a:prstGeom prst="rect">
              <a:avLst/>
            </a:prstGeom>
            <a:solidFill>
              <a:srgbClr val="FAF53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50" name="Rectangle 159"/>
            <p:cNvSpPr>
              <a:spLocks noChangeArrowheads="1"/>
            </p:cNvSpPr>
            <p:nvPr/>
          </p:nvSpPr>
          <p:spPr bwMode="auto">
            <a:xfrm>
              <a:off x="0" y="3973"/>
              <a:ext cx="5760" cy="17"/>
            </a:xfrm>
            <a:prstGeom prst="rect">
              <a:avLst/>
            </a:prstGeom>
            <a:solidFill>
              <a:srgbClr val="FAF53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51" name="Rectangle 160"/>
            <p:cNvSpPr>
              <a:spLocks noChangeArrowheads="1"/>
            </p:cNvSpPr>
            <p:nvPr/>
          </p:nvSpPr>
          <p:spPr bwMode="auto">
            <a:xfrm>
              <a:off x="0" y="3990"/>
              <a:ext cx="5760" cy="10"/>
            </a:xfrm>
            <a:prstGeom prst="rect">
              <a:avLst/>
            </a:prstGeom>
            <a:solidFill>
              <a:srgbClr val="FAF53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52" name="Rectangle 161"/>
            <p:cNvSpPr>
              <a:spLocks noChangeArrowheads="1"/>
            </p:cNvSpPr>
            <p:nvPr/>
          </p:nvSpPr>
          <p:spPr bwMode="auto">
            <a:xfrm>
              <a:off x="0" y="4000"/>
              <a:ext cx="5760" cy="17"/>
            </a:xfrm>
            <a:prstGeom prst="rect">
              <a:avLst/>
            </a:prstGeom>
            <a:solidFill>
              <a:srgbClr val="FAF5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53" name="Rectangle 162"/>
            <p:cNvSpPr>
              <a:spLocks noChangeArrowheads="1"/>
            </p:cNvSpPr>
            <p:nvPr/>
          </p:nvSpPr>
          <p:spPr bwMode="auto">
            <a:xfrm>
              <a:off x="0" y="4017"/>
              <a:ext cx="5760" cy="22"/>
            </a:xfrm>
            <a:prstGeom prst="rect">
              <a:avLst/>
            </a:prstGeom>
            <a:solidFill>
              <a:srgbClr val="FAF53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54" name="Rectangle 163"/>
            <p:cNvSpPr>
              <a:spLocks noChangeArrowheads="1"/>
            </p:cNvSpPr>
            <p:nvPr/>
          </p:nvSpPr>
          <p:spPr bwMode="auto">
            <a:xfrm>
              <a:off x="0" y="4039"/>
              <a:ext cx="5760" cy="9"/>
            </a:xfrm>
            <a:prstGeom prst="rect">
              <a:avLst/>
            </a:prstGeom>
            <a:solidFill>
              <a:srgbClr val="FAF53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55" name="Rectangle 164"/>
            <p:cNvSpPr>
              <a:spLocks noChangeArrowheads="1"/>
            </p:cNvSpPr>
            <p:nvPr/>
          </p:nvSpPr>
          <p:spPr bwMode="auto">
            <a:xfrm>
              <a:off x="0" y="4048"/>
              <a:ext cx="5760" cy="19"/>
            </a:xfrm>
            <a:prstGeom prst="rect">
              <a:avLst/>
            </a:prstGeom>
            <a:solidFill>
              <a:srgbClr val="FAF53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56" name="Rectangle 165"/>
            <p:cNvSpPr>
              <a:spLocks noChangeArrowheads="1"/>
            </p:cNvSpPr>
            <p:nvPr/>
          </p:nvSpPr>
          <p:spPr bwMode="auto">
            <a:xfrm>
              <a:off x="0" y="4067"/>
              <a:ext cx="5760" cy="16"/>
            </a:xfrm>
            <a:prstGeom prst="rect">
              <a:avLst/>
            </a:prstGeom>
            <a:solidFill>
              <a:srgbClr val="FAF43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57" name="Rectangle 166"/>
            <p:cNvSpPr>
              <a:spLocks noChangeArrowheads="1"/>
            </p:cNvSpPr>
            <p:nvPr/>
          </p:nvSpPr>
          <p:spPr bwMode="auto">
            <a:xfrm>
              <a:off x="0" y="4083"/>
              <a:ext cx="5760" cy="17"/>
            </a:xfrm>
            <a:prstGeom prst="rect">
              <a:avLst/>
            </a:prstGeom>
            <a:solidFill>
              <a:srgbClr val="FAF42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58" name="Rectangle 167"/>
            <p:cNvSpPr>
              <a:spLocks noChangeArrowheads="1"/>
            </p:cNvSpPr>
            <p:nvPr/>
          </p:nvSpPr>
          <p:spPr bwMode="auto">
            <a:xfrm>
              <a:off x="0" y="4100"/>
              <a:ext cx="5760" cy="17"/>
            </a:xfrm>
            <a:prstGeom prst="rect">
              <a:avLst/>
            </a:prstGeom>
            <a:solidFill>
              <a:srgbClr val="FAF42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59" name="Rectangle 168"/>
            <p:cNvSpPr>
              <a:spLocks noChangeArrowheads="1"/>
            </p:cNvSpPr>
            <p:nvPr/>
          </p:nvSpPr>
          <p:spPr bwMode="auto">
            <a:xfrm>
              <a:off x="0" y="4117"/>
              <a:ext cx="5760" cy="16"/>
            </a:xfrm>
            <a:prstGeom prst="rect">
              <a:avLst/>
            </a:prstGeom>
            <a:solidFill>
              <a:srgbClr val="FAF42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60" name="Rectangle 169"/>
            <p:cNvSpPr>
              <a:spLocks noChangeArrowheads="1"/>
            </p:cNvSpPr>
            <p:nvPr/>
          </p:nvSpPr>
          <p:spPr bwMode="auto">
            <a:xfrm>
              <a:off x="0" y="4133"/>
              <a:ext cx="5760" cy="15"/>
            </a:xfrm>
            <a:prstGeom prst="rect">
              <a:avLst/>
            </a:prstGeom>
            <a:solidFill>
              <a:srgbClr val="FAF42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61" name="Rectangle 170"/>
            <p:cNvSpPr>
              <a:spLocks noChangeArrowheads="1"/>
            </p:cNvSpPr>
            <p:nvPr/>
          </p:nvSpPr>
          <p:spPr bwMode="auto">
            <a:xfrm>
              <a:off x="0" y="4148"/>
              <a:ext cx="5760" cy="12"/>
            </a:xfrm>
            <a:prstGeom prst="rect">
              <a:avLst/>
            </a:prstGeom>
            <a:solidFill>
              <a:srgbClr val="FAF42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62" name="Rectangle 171"/>
            <p:cNvSpPr>
              <a:spLocks noChangeArrowheads="1"/>
            </p:cNvSpPr>
            <p:nvPr/>
          </p:nvSpPr>
          <p:spPr bwMode="auto">
            <a:xfrm>
              <a:off x="0" y="4160"/>
              <a:ext cx="5760" cy="15"/>
            </a:xfrm>
            <a:prstGeom prst="rect">
              <a:avLst/>
            </a:prstGeom>
            <a:solidFill>
              <a:srgbClr val="FAF42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63" name="Rectangle 172"/>
            <p:cNvSpPr>
              <a:spLocks noChangeArrowheads="1"/>
            </p:cNvSpPr>
            <p:nvPr/>
          </p:nvSpPr>
          <p:spPr bwMode="auto">
            <a:xfrm>
              <a:off x="0" y="4175"/>
              <a:ext cx="5760" cy="12"/>
            </a:xfrm>
            <a:prstGeom prst="rect">
              <a:avLst/>
            </a:prstGeom>
            <a:solidFill>
              <a:srgbClr val="FAF42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64" name="Rectangle 173"/>
            <p:cNvSpPr>
              <a:spLocks noChangeArrowheads="1"/>
            </p:cNvSpPr>
            <p:nvPr/>
          </p:nvSpPr>
          <p:spPr bwMode="auto">
            <a:xfrm>
              <a:off x="0" y="4187"/>
              <a:ext cx="5760" cy="23"/>
            </a:xfrm>
            <a:prstGeom prst="rect">
              <a:avLst/>
            </a:prstGeom>
            <a:solidFill>
              <a:srgbClr val="FAF42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65" name="Rectangle 174"/>
            <p:cNvSpPr>
              <a:spLocks noChangeArrowheads="1"/>
            </p:cNvSpPr>
            <p:nvPr/>
          </p:nvSpPr>
          <p:spPr bwMode="auto">
            <a:xfrm>
              <a:off x="0" y="4210"/>
              <a:ext cx="5760" cy="11"/>
            </a:xfrm>
            <a:prstGeom prst="rect">
              <a:avLst/>
            </a:prstGeom>
            <a:solidFill>
              <a:srgbClr val="FAF41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66" name="Rectangle 175"/>
            <p:cNvSpPr>
              <a:spLocks noChangeArrowheads="1"/>
            </p:cNvSpPr>
            <p:nvPr/>
          </p:nvSpPr>
          <p:spPr bwMode="auto">
            <a:xfrm>
              <a:off x="0" y="4221"/>
              <a:ext cx="5760" cy="8"/>
            </a:xfrm>
            <a:prstGeom prst="rect">
              <a:avLst/>
            </a:prstGeom>
            <a:solidFill>
              <a:srgbClr val="FAF41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67" name="Rectangle 176"/>
            <p:cNvSpPr>
              <a:spLocks noChangeArrowheads="1"/>
            </p:cNvSpPr>
            <p:nvPr/>
          </p:nvSpPr>
          <p:spPr bwMode="auto">
            <a:xfrm>
              <a:off x="0" y="4229"/>
              <a:ext cx="5760" cy="21"/>
            </a:xfrm>
            <a:prstGeom prst="rect">
              <a:avLst/>
            </a:prstGeom>
            <a:solidFill>
              <a:srgbClr val="FAF41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68" name="Rectangle 177"/>
            <p:cNvSpPr>
              <a:spLocks noChangeArrowheads="1"/>
            </p:cNvSpPr>
            <p:nvPr/>
          </p:nvSpPr>
          <p:spPr bwMode="auto">
            <a:xfrm>
              <a:off x="0" y="4250"/>
              <a:ext cx="5760" cy="8"/>
            </a:xfrm>
            <a:prstGeom prst="rect">
              <a:avLst/>
            </a:prstGeom>
            <a:solidFill>
              <a:srgbClr val="FAF41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69" name="Rectangle 178"/>
            <p:cNvSpPr>
              <a:spLocks noChangeArrowheads="1"/>
            </p:cNvSpPr>
            <p:nvPr/>
          </p:nvSpPr>
          <p:spPr bwMode="auto">
            <a:xfrm>
              <a:off x="0" y="4258"/>
              <a:ext cx="5760" cy="17"/>
            </a:xfrm>
            <a:prstGeom prst="rect">
              <a:avLst/>
            </a:prstGeom>
            <a:solidFill>
              <a:srgbClr val="FAF41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70" name="Rectangle 179"/>
            <p:cNvSpPr>
              <a:spLocks noChangeArrowheads="1"/>
            </p:cNvSpPr>
            <p:nvPr/>
          </p:nvSpPr>
          <p:spPr bwMode="auto">
            <a:xfrm>
              <a:off x="0" y="4275"/>
              <a:ext cx="5760" cy="6"/>
            </a:xfrm>
            <a:prstGeom prst="rect">
              <a:avLst/>
            </a:prstGeom>
            <a:solidFill>
              <a:srgbClr val="FAF41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71" name="Rectangle 180"/>
            <p:cNvSpPr>
              <a:spLocks noChangeArrowheads="1"/>
            </p:cNvSpPr>
            <p:nvPr/>
          </p:nvSpPr>
          <p:spPr bwMode="auto">
            <a:xfrm>
              <a:off x="0" y="4281"/>
              <a:ext cx="5760" cy="5"/>
            </a:xfrm>
            <a:prstGeom prst="rect">
              <a:avLst/>
            </a:prstGeom>
            <a:solidFill>
              <a:srgbClr val="FAF41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72" name="Rectangle 181"/>
            <p:cNvSpPr>
              <a:spLocks noChangeArrowheads="1"/>
            </p:cNvSpPr>
            <p:nvPr/>
          </p:nvSpPr>
          <p:spPr bwMode="auto">
            <a:xfrm>
              <a:off x="0" y="4286"/>
              <a:ext cx="5760" cy="14"/>
            </a:xfrm>
            <a:prstGeom prst="rect">
              <a:avLst/>
            </a:prstGeom>
            <a:solidFill>
              <a:srgbClr val="FAF41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73" name="Rectangle 182"/>
            <p:cNvSpPr>
              <a:spLocks noChangeArrowheads="1"/>
            </p:cNvSpPr>
            <p:nvPr/>
          </p:nvSpPr>
          <p:spPr bwMode="auto">
            <a:xfrm>
              <a:off x="0" y="4300"/>
              <a:ext cx="5760" cy="4"/>
            </a:xfrm>
            <a:prstGeom prst="rect">
              <a:avLst/>
            </a:prstGeom>
            <a:solidFill>
              <a:srgbClr val="FAF40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74" name="Rectangle 183"/>
            <p:cNvSpPr>
              <a:spLocks noChangeArrowheads="1"/>
            </p:cNvSpPr>
            <p:nvPr/>
          </p:nvSpPr>
          <p:spPr bwMode="auto">
            <a:xfrm>
              <a:off x="0" y="4304"/>
              <a:ext cx="5760" cy="11"/>
            </a:xfrm>
            <a:prstGeom prst="rect">
              <a:avLst/>
            </a:prstGeom>
            <a:solidFill>
              <a:srgbClr val="FAF40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75" name="Rectangle 184"/>
            <p:cNvSpPr>
              <a:spLocks noChangeArrowheads="1"/>
            </p:cNvSpPr>
            <p:nvPr/>
          </p:nvSpPr>
          <p:spPr bwMode="auto">
            <a:xfrm>
              <a:off x="0" y="4315"/>
              <a:ext cx="5760" cy="2"/>
            </a:xfrm>
            <a:prstGeom prst="rect">
              <a:avLst/>
            </a:prstGeom>
            <a:solidFill>
              <a:srgbClr val="FAF40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76" name="Rectangle 185"/>
            <p:cNvSpPr>
              <a:spLocks noChangeArrowheads="1"/>
            </p:cNvSpPr>
            <p:nvPr/>
          </p:nvSpPr>
          <p:spPr bwMode="auto">
            <a:xfrm>
              <a:off x="0" y="4317"/>
              <a:ext cx="5760" cy="2"/>
            </a:xfrm>
            <a:prstGeom prst="rect">
              <a:avLst/>
            </a:prstGeom>
            <a:solidFill>
              <a:srgbClr val="FAF40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77" name="Rectangle 186"/>
            <p:cNvSpPr>
              <a:spLocks noChangeArrowheads="1"/>
            </p:cNvSpPr>
            <p:nvPr/>
          </p:nvSpPr>
          <p:spPr bwMode="auto">
            <a:xfrm>
              <a:off x="0" y="4319"/>
              <a:ext cx="5760" cy="2"/>
            </a:xfrm>
            <a:prstGeom prst="rect">
              <a:avLst/>
            </a:prstGeom>
            <a:solidFill>
              <a:srgbClr val="FAF40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78" name="Rectangle 187"/>
            <p:cNvSpPr>
              <a:spLocks noChangeArrowheads="1"/>
            </p:cNvSpPr>
            <p:nvPr/>
          </p:nvSpPr>
          <p:spPr bwMode="auto">
            <a:xfrm>
              <a:off x="0" y="4321"/>
              <a:ext cx="5760" cy="2"/>
            </a:xfrm>
            <a:prstGeom prst="rect">
              <a:avLst/>
            </a:prstGeom>
            <a:solidFill>
              <a:srgbClr val="FAF40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79" name="Rectangle 188"/>
            <p:cNvSpPr>
              <a:spLocks noChangeArrowheads="1"/>
            </p:cNvSpPr>
            <p:nvPr/>
          </p:nvSpPr>
          <p:spPr bwMode="auto">
            <a:xfrm>
              <a:off x="0" y="4323"/>
              <a:ext cx="5760" cy="2"/>
            </a:xfrm>
            <a:prstGeom prst="rect">
              <a:avLst/>
            </a:prstGeom>
            <a:solidFill>
              <a:srgbClr val="FAF4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grpSp>
      <p:sp>
        <p:nvSpPr>
          <p:cNvPr id="7175" name="Rectangle 192"/>
          <p:cNvSpPr>
            <a:spLocks noChangeArrowheads="1"/>
          </p:cNvSpPr>
          <p:nvPr/>
        </p:nvSpPr>
        <p:spPr bwMode="auto">
          <a:xfrm>
            <a:off x="1198728" y="563989"/>
            <a:ext cx="9794543" cy="947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algn="ctr" eaLnBrk="0" fontAlgn="base" hangingPunct="0">
              <a:lnSpc>
                <a:spcPct val="90000"/>
              </a:lnSpc>
              <a:spcBef>
                <a:spcPct val="0"/>
              </a:spcBef>
              <a:spcAft>
                <a:spcPct val="0"/>
              </a:spcAft>
              <a:buClrTx/>
              <a:buSzTx/>
              <a:buFontTx/>
              <a:buNone/>
            </a:pPr>
            <a:r>
              <a:rPr lang="uk-UA" altLang="uk-UA" b="1" u="sng" dirty="0">
                <a:solidFill>
                  <a:srgbClr val="FFFF00"/>
                </a:solidFill>
                <a:latin typeface="Times New Roman" panose="02020603050405020304" pitchFamily="18" charset="0"/>
                <a:cs typeface="Times New Roman" panose="02020603050405020304" pitchFamily="18" charset="0"/>
              </a:rPr>
              <a:t>199 НАВЧАЛЬНИЙ ЦЕНТР ДЕСАНТНО-ШТУРМОВИХ ВІЙСЬК ЗБРОЙНИХ СИЛ УКРАЇНИ</a:t>
            </a:r>
          </a:p>
          <a:p>
            <a:pPr algn="ctr" eaLnBrk="0" fontAlgn="base" hangingPunct="0">
              <a:spcBef>
                <a:spcPct val="0"/>
              </a:spcBef>
              <a:spcAft>
                <a:spcPct val="0"/>
              </a:spcAft>
              <a:buClrTx/>
              <a:buSzTx/>
              <a:buFontTx/>
              <a:buNone/>
            </a:pPr>
            <a:endParaRPr lang="uk-UA" altLang="uk-UA" b="1" dirty="0">
              <a:solidFill>
                <a:srgbClr val="FF0000"/>
              </a:solidFill>
              <a:latin typeface="Times New Roman" panose="02020603050405020304" pitchFamily="18" charset="0"/>
              <a:cs typeface="Times New Roman" panose="02020603050405020304" pitchFamily="18" charset="0"/>
            </a:endParaRPr>
          </a:p>
        </p:txBody>
      </p:sp>
      <p:pic>
        <p:nvPicPr>
          <p:cNvPr id="192" name="Рисунок 19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7729" y="1248052"/>
            <a:ext cx="3831092" cy="3425589"/>
          </a:xfrm>
          <a:prstGeom prst="rect">
            <a:avLst/>
          </a:prstGeom>
        </p:spPr>
      </p:pic>
      <p:sp>
        <p:nvSpPr>
          <p:cNvPr id="2" name="Прямокутник 1"/>
          <p:cNvSpPr/>
          <p:nvPr/>
        </p:nvSpPr>
        <p:spPr>
          <a:xfrm>
            <a:off x="0" y="4794380"/>
            <a:ext cx="11965858" cy="584775"/>
          </a:xfrm>
          <a:prstGeom prst="rect">
            <a:avLst/>
          </a:prstGeom>
        </p:spPr>
        <p:txBody>
          <a:bodyPr wrap="square">
            <a:spAutoFit/>
          </a:bodyPr>
          <a:lstStyle/>
          <a:p>
            <a:pPr algn="ctr" defTabSz="842947">
              <a:lnSpc>
                <a:spcPct val="80000"/>
              </a:lnSpc>
              <a:spcBef>
                <a:spcPts val="0"/>
              </a:spcBef>
              <a:defRPr/>
            </a:pPr>
            <a:r>
              <a:rPr lang="uk-UA" sz="2000" dirty="0">
                <a:latin typeface="Times New Roman" panose="02020603050405020304" pitchFamily="18" charset="0"/>
                <a:cs typeface="Times New Roman" panose="02020603050405020304" pitchFamily="18" charset="0"/>
              </a:rPr>
              <a:t>Презентація на тему: ЮРИДИЧНА ВІДПОВІДАЛЬНІСТЬ ВІЙСЬКОВОСЛУЖБОВЦІВ, ЇЇ ВИДИ (КРИМІНАЛЬНА, АДМІНІСТРАТИВНА, ДИСЦИПЛІНАРНА, МАТЕРІАЛЬНА</a:t>
            </a:r>
            <a:endParaRPr lang="uk-UA"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93" name="Рисунок 192">
            <a:extLst>
              <a:ext uri="{FF2B5EF4-FFF2-40B4-BE49-F238E27FC236}">
                <a16:creationId xmlns:a16="http://schemas.microsoft.com/office/drawing/2014/main" id="{8E8795FF-80D7-4AC8-9D4A-0EFB17C5FCAE}"/>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7827048" y="1308110"/>
            <a:ext cx="3042721" cy="3393663"/>
          </a:xfrm>
          <a:prstGeom prst="rect">
            <a:avLst/>
          </a:prstGeom>
        </p:spPr>
      </p:pic>
      <p:sp>
        <p:nvSpPr>
          <p:cNvPr id="3" name="TextBox 2">
            <a:extLst>
              <a:ext uri="{FF2B5EF4-FFF2-40B4-BE49-F238E27FC236}">
                <a16:creationId xmlns:a16="http://schemas.microsoft.com/office/drawing/2014/main" id="{61467CFB-FC65-4470-8332-7A4E099B3692}"/>
              </a:ext>
            </a:extLst>
          </p:cNvPr>
          <p:cNvSpPr txBox="1"/>
          <p:nvPr/>
        </p:nvSpPr>
        <p:spPr>
          <a:xfrm>
            <a:off x="7138364" y="5520310"/>
            <a:ext cx="4827494" cy="1323439"/>
          </a:xfrm>
          <a:prstGeom prst="rect">
            <a:avLst/>
          </a:prstGeom>
          <a:noFill/>
        </p:spPr>
        <p:txBody>
          <a:bodyPr wrap="square" rtlCol="0">
            <a:spAutoFit/>
          </a:bodyPr>
          <a:lstStyle/>
          <a:p>
            <a:pPr algn="just"/>
            <a:r>
              <a:rPr lang="uk-UA" sz="2000" dirty="0">
                <a:latin typeface="Times New Roman" panose="02020603050405020304" pitchFamily="18" charset="0"/>
                <a:cs typeface="Times New Roman" panose="02020603050405020304" pitchFamily="18" charset="0"/>
              </a:rPr>
              <a:t>Помічник командира військової частини А2900 з правової роботи – начальник юридичної служби</a:t>
            </a:r>
          </a:p>
          <a:p>
            <a:pPr algn="just"/>
            <a:r>
              <a:rPr lang="uk-UA" sz="2000" dirty="0">
                <a:latin typeface="Times New Roman" panose="02020603050405020304" pitchFamily="18" charset="0"/>
                <a:cs typeface="Times New Roman" panose="02020603050405020304" pitchFamily="18" charset="0"/>
              </a:rPr>
              <a:t>капітан юстиції  Костянтин МИРШАВКА</a:t>
            </a:r>
            <a:endParaRPr lang="ru-UA"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934221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1974" y="0"/>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grpSp>
      </p:grpSp>
      <p:sp>
        <p:nvSpPr>
          <p:cNvPr id="16" name="Блок-схема: узел 11"/>
          <p:cNvSpPr>
            <a:spLocks noChangeArrowheads="1"/>
          </p:cNvSpPr>
          <p:nvPr/>
        </p:nvSpPr>
        <p:spPr bwMode="auto">
          <a:xfrm>
            <a:off x="11333979" y="201331"/>
            <a:ext cx="647700" cy="591725"/>
          </a:xfrm>
          <a:prstGeom prst="flowChartConnector">
            <a:avLst/>
          </a:prstGeom>
          <a:solidFill>
            <a:srgbClr val="FFFFFF"/>
          </a:solidFill>
          <a:ln w="25400" algn="ctr">
            <a:solidFill>
              <a:srgbClr val="00956F"/>
            </a:solidFill>
            <a:round/>
            <a:headEnd/>
            <a:tailEnd/>
          </a:ln>
        </p:spPr>
        <p:txBody>
          <a:bodyPr lIns="0" tIns="0" rIns="0" bIns="0" anchor="ctr"/>
          <a:lstStyle>
            <a:lvl1pPr defTabSz="641350">
              <a:defRPr sz="2400">
                <a:solidFill>
                  <a:schemeClr val="tx1"/>
                </a:solidFill>
                <a:latin typeface="Arial" panose="020B0604020202020204" pitchFamily="34" charset="0"/>
              </a:defRPr>
            </a:lvl1pPr>
            <a:lvl2pPr marL="742950" indent="-285750" defTabSz="641350">
              <a:defRPr sz="2400">
                <a:solidFill>
                  <a:schemeClr val="tx1"/>
                </a:solidFill>
                <a:latin typeface="Arial" panose="020B0604020202020204" pitchFamily="34" charset="0"/>
              </a:defRPr>
            </a:lvl2pPr>
            <a:lvl3pPr marL="1143000" indent="-228600" defTabSz="641350">
              <a:defRPr sz="2400">
                <a:solidFill>
                  <a:schemeClr val="tx1"/>
                </a:solidFill>
                <a:latin typeface="Arial" panose="020B0604020202020204" pitchFamily="34" charset="0"/>
              </a:defRPr>
            </a:lvl3pPr>
            <a:lvl4pPr marL="1600200" indent="-228600" defTabSz="641350">
              <a:defRPr sz="2400">
                <a:solidFill>
                  <a:schemeClr val="tx1"/>
                </a:solidFill>
                <a:latin typeface="Arial" panose="020B0604020202020204" pitchFamily="34" charset="0"/>
              </a:defRPr>
            </a:lvl4pPr>
            <a:lvl5pPr marL="2057400" indent="-228600" defTabSz="641350">
              <a:defRPr sz="2400">
                <a:solidFill>
                  <a:schemeClr val="tx1"/>
                </a:solidFill>
                <a:latin typeface="Arial" panose="020B0604020202020204" pitchFamily="34" charset="0"/>
              </a:defRPr>
            </a:lvl5pPr>
            <a:lvl6pPr marL="2514600" indent="-228600" defTabSz="64135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4135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4135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4135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uk-UA" altLang="ru-RU" sz="3200" b="1" dirty="0">
                <a:solidFill>
                  <a:srgbClr val="000000"/>
                </a:solidFill>
                <a:latin typeface="Times New Roman" panose="02020603050405020304" pitchFamily="18" charset="0"/>
                <a:cs typeface="Times New Roman" panose="02020603050405020304" pitchFamily="18" charset="0"/>
              </a:rPr>
              <a:t>1</a:t>
            </a:r>
          </a:p>
        </p:txBody>
      </p:sp>
      <p:sp>
        <p:nvSpPr>
          <p:cNvPr id="17" name="Text Box 4"/>
          <p:cNvSpPr txBox="1">
            <a:spLocks noChangeArrowheads="1"/>
          </p:cNvSpPr>
          <p:nvPr/>
        </p:nvSpPr>
        <p:spPr bwMode="auto">
          <a:xfrm>
            <a:off x="1091682" y="193918"/>
            <a:ext cx="10000585" cy="523220"/>
          </a:xfrm>
          <a:prstGeom prst="rect">
            <a:avLst/>
          </a:prstGeom>
          <a:noFill/>
          <a:ln w="9525">
            <a:noFill/>
            <a:miter lim="800000"/>
            <a:headEnd/>
            <a:tailEnd/>
          </a:ln>
          <a:effectLst/>
        </p:spPr>
        <p:txBody>
          <a:bodyPr wrap="square">
            <a:spAutoFit/>
          </a:bodyPr>
          <a:lstStyle/>
          <a:p>
            <a:pPr algn="ctr">
              <a:spcBef>
                <a:spcPct val="50000"/>
              </a:spcBef>
              <a:defRPr/>
            </a:pPr>
            <a:r>
              <a:rPr lang="uk-UA" altLang="en-US" sz="2800" b="1" dirty="0">
                <a:solidFill>
                  <a:schemeClr val="accent6"/>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Навчальні питання:</a:t>
            </a:r>
          </a:p>
        </p:txBody>
      </p:sp>
      <p:pic>
        <p:nvPicPr>
          <p:cNvPr id="75" name="Рисунок 7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sp>
        <p:nvSpPr>
          <p:cNvPr id="2" name="TextBox 1">
            <a:extLst>
              <a:ext uri="{FF2B5EF4-FFF2-40B4-BE49-F238E27FC236}">
                <a16:creationId xmlns:a16="http://schemas.microsoft.com/office/drawing/2014/main" id="{22917FFD-B634-45E9-A765-51F24192E7D8}"/>
              </a:ext>
            </a:extLst>
          </p:cNvPr>
          <p:cNvSpPr txBox="1"/>
          <p:nvPr/>
        </p:nvSpPr>
        <p:spPr>
          <a:xfrm>
            <a:off x="384510" y="2782669"/>
            <a:ext cx="11414927" cy="2554545"/>
          </a:xfrm>
          <a:prstGeom prst="rect">
            <a:avLst/>
          </a:prstGeom>
          <a:noFill/>
        </p:spPr>
        <p:txBody>
          <a:bodyPr wrap="square" rtlCol="0">
            <a:spAutoFit/>
          </a:bodyPr>
          <a:lstStyle/>
          <a:p>
            <a:pPr marL="342900" indent="-342900" algn="just">
              <a:buAutoNum type="arabicPeriod"/>
            </a:pPr>
            <a:r>
              <a:rPr lang="uk-UA" sz="3200" dirty="0">
                <a:latin typeface="Times New Roman" panose="02020603050405020304" pitchFamily="18" charset="0"/>
                <a:cs typeface="Times New Roman" panose="02020603050405020304" pitchFamily="18" charset="0"/>
              </a:rPr>
              <a:t>Юридична відповідальність військовослужбовців, її види (кримінальна, адміністративна, дисциплінарна, матеріальна)? </a:t>
            </a:r>
          </a:p>
          <a:p>
            <a:pPr marL="342900" indent="-342900" algn="just">
              <a:buAutoNum type="arabicPeriod"/>
            </a:pPr>
            <a:r>
              <a:rPr lang="uk-UA" sz="3200" dirty="0">
                <a:latin typeface="Times New Roman" panose="02020603050405020304" pitchFamily="18" charset="0"/>
                <a:cs typeface="Times New Roman" panose="02020603050405020304" pitchFamily="18" charset="0"/>
              </a:rPr>
              <a:t>Права військовослужбовців на звернення, а також оскарження незаконних дій посадових осіб та порядок розгляду скарг у військових частинах?</a:t>
            </a:r>
            <a:endParaRPr lang="ru-UA"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467830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2071" y="0"/>
            <a:ext cx="12191903" cy="1008062"/>
            <a:chOff x="-2106805" y="-3053300"/>
            <a:chExt cx="9922752" cy="879522"/>
          </a:xfrm>
        </p:grpSpPr>
        <p:sp>
          <p:nvSpPr>
            <p:cNvPr id="10" name="Прямоугольник 9"/>
            <p:cNvSpPr>
              <a:spLocks noChangeArrowheads="1"/>
            </p:cNvSpPr>
            <p:nvPr/>
          </p:nvSpPr>
          <p:spPr bwMode="auto">
            <a:xfrm>
              <a:off x="-1162126" y="-3053300"/>
              <a:ext cx="8245584" cy="777027"/>
            </a:xfrm>
            <a:prstGeom prst="rect">
              <a:avLst/>
            </a:prstGeom>
            <a:solidFill>
              <a:srgbClr val="FFFFCC"/>
            </a:solidFill>
            <a:ln w="25400" algn="ctr">
              <a:noFill/>
              <a:miter lim="800000"/>
              <a:headEnd/>
              <a:tailEnd/>
            </a:ln>
          </p:spPr>
          <p:txBody>
            <a:bodyPr anchor="ctr"/>
            <a:lstStyle/>
            <a:p>
              <a:pPr algn="just"/>
              <a:r>
                <a:rPr lang="uk-UA" sz="2000" dirty="0">
                  <a:latin typeface="Times New Roman" panose="02020603050405020304" pitchFamily="18" charset="0"/>
                  <a:cs typeface="Times New Roman" panose="02020603050405020304" pitchFamily="18" charset="0"/>
                </a:rPr>
                <a:t>Юридична відповідальність військовослужбовців, її види (кримінальна, адміністративна, дисциплінарна, матеріальна)? </a:t>
              </a:r>
            </a:p>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grpSp>
      </p:grpSp>
      <p:sp>
        <p:nvSpPr>
          <p:cNvPr id="16" name="Блок-схема: узел 11"/>
          <p:cNvSpPr>
            <a:spLocks noChangeArrowheads="1"/>
          </p:cNvSpPr>
          <p:nvPr/>
        </p:nvSpPr>
        <p:spPr bwMode="auto">
          <a:xfrm>
            <a:off x="11333979" y="201331"/>
            <a:ext cx="647700" cy="591725"/>
          </a:xfrm>
          <a:prstGeom prst="flowChartConnector">
            <a:avLst/>
          </a:prstGeom>
          <a:solidFill>
            <a:srgbClr val="FFFFFF"/>
          </a:solidFill>
          <a:ln w="25400" algn="ctr">
            <a:solidFill>
              <a:srgbClr val="00956F"/>
            </a:solidFill>
            <a:round/>
            <a:headEnd/>
            <a:tailEnd/>
          </a:ln>
        </p:spPr>
        <p:txBody>
          <a:bodyPr lIns="0" tIns="0" rIns="0" bIns="0" anchor="ctr"/>
          <a:lstStyle>
            <a:lvl1pPr defTabSz="641350">
              <a:defRPr sz="2400">
                <a:solidFill>
                  <a:schemeClr val="tx1"/>
                </a:solidFill>
                <a:latin typeface="Arial" panose="020B0604020202020204" pitchFamily="34" charset="0"/>
              </a:defRPr>
            </a:lvl1pPr>
            <a:lvl2pPr marL="742950" indent="-285750" defTabSz="641350">
              <a:defRPr sz="2400">
                <a:solidFill>
                  <a:schemeClr val="tx1"/>
                </a:solidFill>
                <a:latin typeface="Arial" panose="020B0604020202020204" pitchFamily="34" charset="0"/>
              </a:defRPr>
            </a:lvl2pPr>
            <a:lvl3pPr marL="1143000" indent="-228600" defTabSz="641350">
              <a:defRPr sz="2400">
                <a:solidFill>
                  <a:schemeClr val="tx1"/>
                </a:solidFill>
                <a:latin typeface="Arial" panose="020B0604020202020204" pitchFamily="34" charset="0"/>
              </a:defRPr>
            </a:lvl3pPr>
            <a:lvl4pPr marL="1600200" indent="-228600" defTabSz="641350">
              <a:defRPr sz="2400">
                <a:solidFill>
                  <a:schemeClr val="tx1"/>
                </a:solidFill>
                <a:latin typeface="Arial" panose="020B0604020202020204" pitchFamily="34" charset="0"/>
              </a:defRPr>
            </a:lvl4pPr>
            <a:lvl5pPr marL="2057400" indent="-228600" defTabSz="641350">
              <a:defRPr sz="2400">
                <a:solidFill>
                  <a:schemeClr val="tx1"/>
                </a:solidFill>
                <a:latin typeface="Arial" panose="020B0604020202020204" pitchFamily="34" charset="0"/>
              </a:defRPr>
            </a:lvl5pPr>
            <a:lvl6pPr marL="2514600" indent="-228600" defTabSz="64135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4135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4135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4135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uk-UA" altLang="ru-RU" sz="3200" b="1" dirty="0">
                <a:solidFill>
                  <a:srgbClr val="000000"/>
                </a:solidFill>
                <a:latin typeface="Times New Roman" panose="02020603050405020304" pitchFamily="18" charset="0"/>
                <a:cs typeface="Times New Roman" panose="02020603050405020304" pitchFamily="18" charset="0"/>
              </a:rPr>
              <a:t>2</a:t>
            </a:r>
          </a:p>
        </p:txBody>
      </p:sp>
      <p:pic>
        <p:nvPicPr>
          <p:cNvPr id="17" name="Рисунок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sp>
        <p:nvSpPr>
          <p:cNvPr id="2" name="TextBox 1">
            <a:extLst>
              <a:ext uri="{FF2B5EF4-FFF2-40B4-BE49-F238E27FC236}">
                <a16:creationId xmlns:a16="http://schemas.microsoft.com/office/drawing/2014/main" id="{0E9E79F2-DCED-4714-9FBB-4D07D9E87DDB}"/>
              </a:ext>
            </a:extLst>
          </p:cNvPr>
          <p:cNvSpPr txBox="1"/>
          <p:nvPr/>
        </p:nvSpPr>
        <p:spPr>
          <a:xfrm>
            <a:off x="271305" y="1819154"/>
            <a:ext cx="5684018" cy="4616648"/>
          </a:xfrm>
          <a:prstGeom prst="rect">
            <a:avLst/>
          </a:prstGeom>
          <a:noFill/>
        </p:spPr>
        <p:txBody>
          <a:bodyPr wrap="square" rtlCol="0">
            <a:spAutoFit/>
          </a:bodyPr>
          <a:lstStyle/>
          <a:p>
            <a:pPr algn="just"/>
            <a:r>
              <a:rPr lang="uk-UA" sz="2000" b="1" dirty="0">
                <a:latin typeface="Times New Roman" panose="02020603050405020304" pitchFamily="18" charset="0"/>
                <a:cs typeface="Times New Roman" panose="02020603050405020304" pitchFamily="18" charset="0"/>
              </a:rPr>
              <a:t>Юридична відповідальність </a:t>
            </a:r>
            <a:r>
              <a:rPr lang="uk-UA" sz="2000" dirty="0">
                <a:latin typeface="Times New Roman" panose="02020603050405020304" pitchFamily="18" charset="0"/>
                <a:cs typeface="Times New Roman" panose="02020603050405020304" pitchFamily="18" charset="0"/>
              </a:rPr>
              <a:t>– різновид соціальної відповідальності, який закріплений у законодавстві і забезпечуваний державою юридичний обов'язок щодо застосування до винної особи примусових заходів за вчинене правопорушення. </a:t>
            </a:r>
          </a:p>
          <a:p>
            <a:pPr algn="just"/>
            <a:r>
              <a:rPr lang="uk-UA" sz="2000" b="1" dirty="0">
                <a:latin typeface="Times New Roman" panose="02020603050405020304" pitchFamily="18" charset="0"/>
                <a:cs typeface="Times New Roman" panose="02020603050405020304" pitchFamily="18" charset="0"/>
              </a:rPr>
              <a:t>Юридична відповідальність військовослужбовців </a:t>
            </a:r>
            <a:r>
              <a:rPr lang="uk-UA" sz="2000" dirty="0">
                <a:latin typeface="Times New Roman" panose="02020603050405020304" pitchFamily="18" charset="0"/>
                <a:cs typeface="Times New Roman" panose="02020603050405020304" pitchFamily="18" charset="0"/>
              </a:rPr>
              <a:t>– форма державного примусу до виконання законодавчо-встановлених норм поведінки щодо порядку несення та проходження військової служби у ЗС України та інших військових формуваннях. </a:t>
            </a:r>
            <a:endParaRPr lang="ru-UA" sz="2000" dirty="0">
              <a:latin typeface="Times New Roman" panose="02020603050405020304" pitchFamily="18" charset="0"/>
              <a:cs typeface="Times New Roman" panose="02020603050405020304" pitchFamily="18" charset="0"/>
            </a:endParaRPr>
          </a:p>
          <a:p>
            <a:pPr algn="just"/>
            <a:endParaRPr lang="ru-UA" dirty="0"/>
          </a:p>
          <a:p>
            <a:pPr algn="just"/>
            <a:r>
              <a:rPr lang="uk-UA" dirty="0"/>
              <a:t> </a:t>
            </a:r>
            <a:endParaRPr lang="ru-UA" dirty="0"/>
          </a:p>
          <a:p>
            <a:endParaRPr lang="ru-UA" dirty="0"/>
          </a:p>
        </p:txBody>
      </p:sp>
      <p:pic>
        <p:nvPicPr>
          <p:cNvPr id="1026" name="Picture 2" descr="Втручання держави у право власності: позиція ВП ВС / Судебная практика /  Судебно-юридическая газета">
            <a:extLst>
              <a:ext uri="{FF2B5EF4-FFF2-40B4-BE49-F238E27FC236}">
                <a16:creationId xmlns:a16="http://schemas.microsoft.com/office/drawing/2014/main" id="{11A9193F-CE22-4654-B178-EF3A04FEA1C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01767" y="1819154"/>
            <a:ext cx="5034224" cy="35550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189563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0" y="53959"/>
            <a:ext cx="12192000" cy="1019467"/>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grpSp>
      </p:grpSp>
      <p:sp>
        <p:nvSpPr>
          <p:cNvPr id="17" name="Slide Number Placeholder 5"/>
          <p:cNvSpPr>
            <a:spLocks noGrp="1"/>
          </p:cNvSpPr>
          <p:nvPr>
            <p:ph type="sldNum" sz="quarter" idx="4294967295"/>
          </p:nvPr>
        </p:nvSpPr>
        <p:spPr bwMode="auto">
          <a:xfrm>
            <a:off x="5008109" y="6388329"/>
            <a:ext cx="18288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1pPr>
            <a:lvl2pPr marL="742950" indent="-285750">
              <a:defRPr>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2pPr>
            <a:lvl3pPr marL="1143000" indent="-228600">
              <a:defRPr>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3pPr>
            <a:lvl4pPr marL="1600200" indent="-228600">
              <a:defRPr>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4pPr>
            <a:lvl5pPr marL="2057400" indent="-228600">
              <a:defRPr>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5pPr>
            <a:lvl6pPr marL="2514600" indent="-228600" eaLnBrk="0" fontAlgn="base" hangingPunct="0">
              <a:spcBef>
                <a:spcPct val="0"/>
              </a:spcBef>
              <a:spcAft>
                <a:spcPct val="0"/>
              </a:spcAft>
              <a:defRPr>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6pPr>
            <a:lvl7pPr marL="2971800" indent="-228600" eaLnBrk="0" fontAlgn="base" hangingPunct="0">
              <a:spcBef>
                <a:spcPct val="0"/>
              </a:spcBef>
              <a:spcAft>
                <a:spcPct val="0"/>
              </a:spcAft>
              <a:defRPr>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7pPr>
            <a:lvl8pPr marL="3429000" indent="-228600" eaLnBrk="0" fontAlgn="base" hangingPunct="0">
              <a:spcBef>
                <a:spcPct val="0"/>
              </a:spcBef>
              <a:spcAft>
                <a:spcPct val="0"/>
              </a:spcAft>
              <a:defRPr>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8pPr>
            <a:lvl9pPr marL="3886200" indent="-228600" eaLnBrk="0" fontAlgn="base" hangingPunct="0">
              <a:spcBef>
                <a:spcPct val="0"/>
              </a:spcBef>
              <a:spcAft>
                <a:spcPct val="0"/>
              </a:spcAft>
              <a:defRPr>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9pPr>
          </a:lstStyle>
          <a:p>
            <a:pPr algn="ctr"/>
            <a:r>
              <a:rPr lang="uk-UA" altLang="ru-RU" dirty="0">
                <a:solidFill>
                  <a:srgbClr val="7F7F7F"/>
                </a:solidFill>
                <a:latin typeface="Times New Roman" panose="02020603050405020304" pitchFamily="18" charset="0"/>
                <a:cs typeface="Times New Roman" panose="02020603050405020304" pitchFamily="18" charset="0"/>
              </a:rPr>
              <a:t>2</a:t>
            </a:r>
            <a:endParaRPr lang="ru-RU" altLang="ru-RU" dirty="0">
              <a:solidFill>
                <a:srgbClr val="7F7F7F"/>
              </a:solidFill>
              <a:latin typeface="Times New Roman" panose="02020603050405020304" pitchFamily="18" charset="0"/>
              <a:cs typeface="Times New Roman" panose="02020603050405020304" pitchFamily="18" charset="0"/>
            </a:endParaRPr>
          </a:p>
        </p:txBody>
      </p:sp>
      <p:sp>
        <p:nvSpPr>
          <p:cNvPr id="15" name="Text Box 4"/>
          <p:cNvSpPr txBox="1">
            <a:spLocks noChangeArrowheads="1"/>
          </p:cNvSpPr>
          <p:nvPr/>
        </p:nvSpPr>
        <p:spPr bwMode="auto">
          <a:xfrm>
            <a:off x="1202781" y="159683"/>
            <a:ext cx="10000585" cy="830997"/>
          </a:xfrm>
          <a:prstGeom prst="rect">
            <a:avLst/>
          </a:prstGeom>
          <a:noFill/>
          <a:ln w="9525">
            <a:noFill/>
            <a:miter lim="800000"/>
            <a:headEnd/>
            <a:tailEnd/>
          </a:ln>
          <a:effectLst/>
        </p:spPr>
        <p:txBody>
          <a:bodyPr wrap="square">
            <a:spAutoFit/>
          </a:bodyPr>
          <a:lstStyle/>
          <a:p>
            <a:pPr algn="just"/>
            <a:r>
              <a:rPr lang="uk-UA" sz="2400" dirty="0">
                <a:latin typeface="Times New Roman" panose="02020603050405020304" pitchFamily="18" charset="0"/>
                <a:cs typeface="Times New Roman" panose="02020603050405020304" pitchFamily="18" charset="0"/>
              </a:rPr>
              <a:t>Юридична відповідальність військовослужбовців, її види (кримінальна, адміністративна, дисциплінарна, матеріальна)? </a:t>
            </a:r>
          </a:p>
        </p:txBody>
      </p:sp>
      <p:sp>
        <p:nvSpPr>
          <p:cNvPr id="14" name="Блок-схема: узел 11"/>
          <p:cNvSpPr>
            <a:spLocks noChangeArrowheads="1"/>
          </p:cNvSpPr>
          <p:nvPr/>
        </p:nvSpPr>
        <p:spPr bwMode="auto">
          <a:xfrm>
            <a:off x="11333979" y="201331"/>
            <a:ext cx="647700" cy="591725"/>
          </a:xfrm>
          <a:prstGeom prst="flowChartConnector">
            <a:avLst/>
          </a:prstGeom>
          <a:solidFill>
            <a:srgbClr val="FFFFFF"/>
          </a:solidFill>
          <a:ln w="25400" algn="ctr">
            <a:solidFill>
              <a:srgbClr val="00956F"/>
            </a:solidFill>
            <a:round/>
            <a:headEnd/>
            <a:tailEnd/>
          </a:ln>
        </p:spPr>
        <p:txBody>
          <a:bodyPr lIns="0" tIns="0" rIns="0" bIns="0" anchor="ctr"/>
          <a:lstStyle>
            <a:lvl1pPr defTabSz="641350">
              <a:defRPr sz="2400">
                <a:solidFill>
                  <a:schemeClr val="tx1"/>
                </a:solidFill>
                <a:latin typeface="Arial" panose="020B0604020202020204" pitchFamily="34" charset="0"/>
              </a:defRPr>
            </a:lvl1pPr>
            <a:lvl2pPr marL="742950" indent="-285750" defTabSz="641350">
              <a:defRPr sz="2400">
                <a:solidFill>
                  <a:schemeClr val="tx1"/>
                </a:solidFill>
                <a:latin typeface="Arial" panose="020B0604020202020204" pitchFamily="34" charset="0"/>
              </a:defRPr>
            </a:lvl2pPr>
            <a:lvl3pPr marL="1143000" indent="-228600" defTabSz="641350">
              <a:defRPr sz="2400">
                <a:solidFill>
                  <a:schemeClr val="tx1"/>
                </a:solidFill>
                <a:latin typeface="Arial" panose="020B0604020202020204" pitchFamily="34" charset="0"/>
              </a:defRPr>
            </a:lvl3pPr>
            <a:lvl4pPr marL="1600200" indent="-228600" defTabSz="641350">
              <a:defRPr sz="2400">
                <a:solidFill>
                  <a:schemeClr val="tx1"/>
                </a:solidFill>
                <a:latin typeface="Arial" panose="020B0604020202020204" pitchFamily="34" charset="0"/>
              </a:defRPr>
            </a:lvl4pPr>
            <a:lvl5pPr marL="2057400" indent="-228600" defTabSz="641350">
              <a:defRPr sz="2400">
                <a:solidFill>
                  <a:schemeClr val="tx1"/>
                </a:solidFill>
                <a:latin typeface="Arial" panose="020B0604020202020204" pitchFamily="34" charset="0"/>
              </a:defRPr>
            </a:lvl5pPr>
            <a:lvl6pPr marL="2514600" indent="-228600" defTabSz="64135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4135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4135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4135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uk-UA" altLang="ru-RU" sz="3200" b="1" dirty="0">
                <a:solidFill>
                  <a:srgbClr val="000000"/>
                </a:solidFill>
                <a:latin typeface="Times New Roman" panose="02020603050405020304" pitchFamily="18" charset="0"/>
                <a:cs typeface="Times New Roman" panose="02020603050405020304" pitchFamily="18" charset="0"/>
              </a:rPr>
              <a:t>3</a:t>
            </a:r>
          </a:p>
        </p:txBody>
      </p:sp>
      <p:pic>
        <p:nvPicPr>
          <p:cNvPr id="18" name="Рисунок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sp>
        <p:nvSpPr>
          <p:cNvPr id="3" name="TextBox 2">
            <a:extLst>
              <a:ext uri="{FF2B5EF4-FFF2-40B4-BE49-F238E27FC236}">
                <a16:creationId xmlns:a16="http://schemas.microsoft.com/office/drawing/2014/main" id="{855047A6-9E9E-4CC8-828B-7D7841548ABA}"/>
              </a:ext>
            </a:extLst>
          </p:cNvPr>
          <p:cNvSpPr txBox="1"/>
          <p:nvPr/>
        </p:nvSpPr>
        <p:spPr>
          <a:xfrm>
            <a:off x="173059" y="1394537"/>
            <a:ext cx="5755243" cy="4985980"/>
          </a:xfrm>
          <a:prstGeom prst="rect">
            <a:avLst/>
          </a:prstGeom>
          <a:noFill/>
        </p:spPr>
        <p:txBody>
          <a:bodyPr wrap="square" rtlCol="0">
            <a:spAutoFit/>
          </a:bodyPr>
          <a:lstStyle/>
          <a:p>
            <a:pPr algn="just"/>
            <a:r>
              <a:rPr lang="uk-UA" sz="2000" b="1" dirty="0">
                <a:latin typeface="Times New Roman" panose="02020603050405020304" pitchFamily="18" charset="0"/>
                <a:cs typeface="Times New Roman" panose="02020603050405020304" pitchFamily="18" charset="0"/>
              </a:rPr>
              <a:t>Цілі юридичної відповідальності передбачають: </a:t>
            </a:r>
            <a:endParaRPr lang="ru-UA" sz="2000" b="1" dirty="0">
              <a:latin typeface="Times New Roman" panose="02020603050405020304" pitchFamily="18" charset="0"/>
              <a:cs typeface="Times New Roman" panose="02020603050405020304" pitchFamily="18" charset="0"/>
            </a:endParaRPr>
          </a:p>
          <a:p>
            <a:pPr algn="just"/>
            <a:r>
              <a:rPr lang="uk-UA" sz="2000" dirty="0">
                <a:latin typeface="Times New Roman" panose="02020603050405020304" pitchFamily="18" charset="0"/>
                <a:cs typeface="Times New Roman" panose="02020603050405020304" pitchFamily="18" charset="0"/>
              </a:rPr>
              <a:t>- забезпечення прав та свобод суб'єктів шляхом їх гарантування, охорони та відновлення; </a:t>
            </a:r>
            <a:endParaRPr lang="ru-UA" sz="2000" dirty="0">
              <a:latin typeface="Times New Roman" panose="02020603050405020304" pitchFamily="18" charset="0"/>
              <a:cs typeface="Times New Roman" panose="02020603050405020304" pitchFamily="18" charset="0"/>
            </a:endParaRPr>
          </a:p>
          <a:p>
            <a:pPr algn="just"/>
            <a:r>
              <a:rPr lang="uk-UA" sz="2000" dirty="0">
                <a:latin typeface="Times New Roman" panose="02020603050405020304" pitchFamily="18" charset="0"/>
                <a:cs typeface="Times New Roman" panose="02020603050405020304" pitchFamily="18" charset="0"/>
              </a:rPr>
              <a:t>- охорона та захист суспільного порядку шляхом запобігання правопорушенням та перевиховання правопорушників; </a:t>
            </a:r>
            <a:endParaRPr lang="ru-UA" sz="2000" dirty="0">
              <a:latin typeface="Times New Roman" panose="02020603050405020304" pitchFamily="18" charset="0"/>
              <a:cs typeface="Times New Roman" panose="02020603050405020304" pitchFamily="18" charset="0"/>
            </a:endParaRPr>
          </a:p>
          <a:p>
            <a:pPr algn="just"/>
            <a:r>
              <a:rPr lang="uk-UA" sz="2000" dirty="0">
                <a:latin typeface="Times New Roman" panose="02020603050405020304" pitchFamily="18" charset="0"/>
                <a:cs typeface="Times New Roman" panose="02020603050405020304" pitchFamily="18" charset="0"/>
              </a:rPr>
              <a:t>- захист правопорядку та виховання громадян шляхом створення умов для покарання винних осіб та їх перевиховання; </a:t>
            </a:r>
            <a:endParaRPr lang="ru-UA" sz="2000" dirty="0">
              <a:latin typeface="Times New Roman" panose="02020603050405020304" pitchFamily="18" charset="0"/>
              <a:cs typeface="Times New Roman" panose="02020603050405020304" pitchFamily="18" charset="0"/>
            </a:endParaRPr>
          </a:p>
          <a:p>
            <a:pPr algn="just"/>
            <a:r>
              <a:rPr lang="uk-UA" sz="2000" dirty="0">
                <a:latin typeface="Times New Roman" panose="02020603050405020304" pitchFamily="18" charset="0"/>
                <a:cs typeface="Times New Roman" panose="02020603050405020304" pitchFamily="18" charset="0"/>
              </a:rPr>
              <a:t>- здійснення правової пропаганди та визначення переваг правомірної поведінки; </a:t>
            </a:r>
            <a:endParaRPr lang="ru-UA" sz="2000" dirty="0">
              <a:latin typeface="Times New Roman" panose="02020603050405020304" pitchFamily="18" charset="0"/>
              <a:cs typeface="Times New Roman" panose="02020603050405020304" pitchFamily="18" charset="0"/>
            </a:endParaRPr>
          </a:p>
          <a:p>
            <a:pPr algn="just"/>
            <a:r>
              <a:rPr lang="uk-UA" sz="2000" dirty="0">
                <a:latin typeface="Times New Roman" panose="02020603050405020304" pitchFamily="18" charset="0"/>
                <a:cs typeface="Times New Roman" panose="02020603050405020304" pitchFamily="18" charset="0"/>
              </a:rPr>
              <a:t>- компенсація спричиненої порушенням шкоди та відновлення порушених суб'єктивних прав; </a:t>
            </a:r>
            <a:endParaRPr lang="ru-UA" sz="2000" dirty="0">
              <a:latin typeface="Times New Roman" panose="02020603050405020304" pitchFamily="18" charset="0"/>
              <a:cs typeface="Times New Roman" panose="02020603050405020304" pitchFamily="18" charset="0"/>
            </a:endParaRPr>
          </a:p>
          <a:p>
            <a:pPr algn="just"/>
            <a:r>
              <a:rPr lang="uk-UA" sz="2000" dirty="0">
                <a:latin typeface="Times New Roman" panose="02020603050405020304" pitchFamily="18" charset="0"/>
                <a:cs typeface="Times New Roman" panose="02020603050405020304" pitchFamily="18" charset="0"/>
              </a:rPr>
              <a:t>- запобігання скоєнню правопорушень у майбутньому. </a:t>
            </a:r>
            <a:endParaRPr lang="ru-UA" sz="2000" dirty="0">
              <a:latin typeface="Times New Roman" panose="02020603050405020304" pitchFamily="18" charset="0"/>
              <a:cs typeface="Times New Roman" panose="02020603050405020304" pitchFamily="18" charset="0"/>
            </a:endParaRPr>
          </a:p>
          <a:p>
            <a:endParaRPr lang="ru-UA" dirty="0"/>
          </a:p>
        </p:txBody>
      </p:sp>
      <p:pic>
        <p:nvPicPr>
          <p:cNvPr id="2050" name="Picture 2" descr="Хмельницький окружний адміністративний суд підтвердив законність дій  посадових осіб ринкового нагляду при проведенні планової перевірки">
            <a:extLst>
              <a:ext uri="{FF2B5EF4-FFF2-40B4-BE49-F238E27FC236}">
                <a16:creationId xmlns:a16="http://schemas.microsoft.com/office/drawing/2014/main" id="{539C0267-46D7-4C35-B541-2A8D3DFF9E8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38047" y="1591320"/>
            <a:ext cx="5513196" cy="44064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06554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0" y="53959"/>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grpSp>
      </p:grpSp>
      <p:sp>
        <p:nvSpPr>
          <p:cNvPr id="17" name="Slide Number Placeholder 5"/>
          <p:cNvSpPr>
            <a:spLocks noGrp="1"/>
          </p:cNvSpPr>
          <p:nvPr>
            <p:ph type="sldNum" sz="quarter" idx="4294967295"/>
          </p:nvPr>
        </p:nvSpPr>
        <p:spPr bwMode="auto">
          <a:xfrm>
            <a:off x="5008109" y="6388329"/>
            <a:ext cx="18288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1pPr>
            <a:lvl2pPr marL="742950" indent="-285750">
              <a:defRPr>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2pPr>
            <a:lvl3pPr marL="1143000" indent="-228600">
              <a:defRPr>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3pPr>
            <a:lvl4pPr marL="1600200" indent="-228600">
              <a:defRPr>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4pPr>
            <a:lvl5pPr marL="2057400" indent="-228600">
              <a:defRPr>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5pPr>
            <a:lvl6pPr marL="2514600" indent="-228600" eaLnBrk="0" fontAlgn="base" hangingPunct="0">
              <a:spcBef>
                <a:spcPct val="0"/>
              </a:spcBef>
              <a:spcAft>
                <a:spcPct val="0"/>
              </a:spcAft>
              <a:defRPr>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6pPr>
            <a:lvl7pPr marL="2971800" indent="-228600" eaLnBrk="0" fontAlgn="base" hangingPunct="0">
              <a:spcBef>
                <a:spcPct val="0"/>
              </a:spcBef>
              <a:spcAft>
                <a:spcPct val="0"/>
              </a:spcAft>
              <a:defRPr>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7pPr>
            <a:lvl8pPr marL="3429000" indent="-228600" eaLnBrk="0" fontAlgn="base" hangingPunct="0">
              <a:spcBef>
                <a:spcPct val="0"/>
              </a:spcBef>
              <a:spcAft>
                <a:spcPct val="0"/>
              </a:spcAft>
              <a:defRPr>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8pPr>
            <a:lvl9pPr marL="3886200" indent="-228600" eaLnBrk="0" fontAlgn="base" hangingPunct="0">
              <a:spcBef>
                <a:spcPct val="0"/>
              </a:spcBef>
              <a:spcAft>
                <a:spcPct val="0"/>
              </a:spcAft>
              <a:defRPr>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9pPr>
          </a:lstStyle>
          <a:p>
            <a:pPr algn="ctr"/>
            <a:r>
              <a:rPr lang="uk-UA" altLang="ru-RU" dirty="0">
                <a:solidFill>
                  <a:srgbClr val="7F7F7F"/>
                </a:solidFill>
                <a:latin typeface="Times New Roman" panose="02020603050405020304" pitchFamily="18" charset="0"/>
                <a:cs typeface="Times New Roman" panose="02020603050405020304" pitchFamily="18" charset="0"/>
              </a:rPr>
              <a:t>2</a:t>
            </a:r>
            <a:endParaRPr lang="ru-RU" altLang="ru-RU" dirty="0">
              <a:solidFill>
                <a:srgbClr val="7F7F7F"/>
              </a:solidFill>
              <a:latin typeface="Times New Roman" panose="02020603050405020304" pitchFamily="18" charset="0"/>
              <a:cs typeface="Times New Roman" panose="02020603050405020304" pitchFamily="18" charset="0"/>
            </a:endParaRPr>
          </a:p>
        </p:txBody>
      </p:sp>
      <p:sp>
        <p:nvSpPr>
          <p:cNvPr id="15" name="Text Box 4"/>
          <p:cNvSpPr txBox="1">
            <a:spLocks noChangeArrowheads="1"/>
          </p:cNvSpPr>
          <p:nvPr/>
        </p:nvSpPr>
        <p:spPr bwMode="auto">
          <a:xfrm>
            <a:off x="1202781" y="220608"/>
            <a:ext cx="10000585" cy="707886"/>
          </a:xfrm>
          <a:prstGeom prst="rect">
            <a:avLst/>
          </a:prstGeom>
          <a:noFill/>
          <a:ln w="9525">
            <a:noFill/>
            <a:miter lim="800000"/>
            <a:headEnd/>
            <a:tailEnd/>
          </a:ln>
          <a:effectLst/>
        </p:spPr>
        <p:txBody>
          <a:bodyPr wrap="square">
            <a:spAutoFit/>
          </a:bodyPr>
          <a:lstStyle/>
          <a:p>
            <a:pPr algn="just"/>
            <a:r>
              <a:rPr lang="uk-UA" sz="2000" dirty="0">
                <a:latin typeface="Times New Roman" panose="02020603050405020304" pitchFamily="18" charset="0"/>
                <a:cs typeface="Times New Roman" panose="02020603050405020304" pitchFamily="18" charset="0"/>
              </a:rPr>
              <a:t>Юридична відповідальність військовослужбовців, її види (кримінальна, адміністративна, дисциплінарна, матеріальна)? </a:t>
            </a:r>
          </a:p>
        </p:txBody>
      </p:sp>
      <p:sp>
        <p:nvSpPr>
          <p:cNvPr id="14" name="Блок-схема: узел 11"/>
          <p:cNvSpPr>
            <a:spLocks noChangeArrowheads="1"/>
          </p:cNvSpPr>
          <p:nvPr/>
        </p:nvSpPr>
        <p:spPr bwMode="auto">
          <a:xfrm>
            <a:off x="11333979" y="201331"/>
            <a:ext cx="647700" cy="591725"/>
          </a:xfrm>
          <a:prstGeom prst="flowChartConnector">
            <a:avLst/>
          </a:prstGeom>
          <a:solidFill>
            <a:srgbClr val="FFFFFF"/>
          </a:solidFill>
          <a:ln w="25400" algn="ctr">
            <a:solidFill>
              <a:srgbClr val="00956F"/>
            </a:solidFill>
            <a:round/>
            <a:headEnd/>
            <a:tailEnd/>
          </a:ln>
        </p:spPr>
        <p:txBody>
          <a:bodyPr lIns="0" tIns="0" rIns="0" bIns="0" anchor="ctr"/>
          <a:lstStyle>
            <a:lvl1pPr defTabSz="641350">
              <a:defRPr sz="2400">
                <a:solidFill>
                  <a:schemeClr val="tx1"/>
                </a:solidFill>
                <a:latin typeface="Arial" panose="020B0604020202020204" pitchFamily="34" charset="0"/>
              </a:defRPr>
            </a:lvl1pPr>
            <a:lvl2pPr marL="742950" indent="-285750" defTabSz="641350">
              <a:defRPr sz="2400">
                <a:solidFill>
                  <a:schemeClr val="tx1"/>
                </a:solidFill>
                <a:latin typeface="Arial" panose="020B0604020202020204" pitchFamily="34" charset="0"/>
              </a:defRPr>
            </a:lvl2pPr>
            <a:lvl3pPr marL="1143000" indent="-228600" defTabSz="641350">
              <a:defRPr sz="2400">
                <a:solidFill>
                  <a:schemeClr val="tx1"/>
                </a:solidFill>
                <a:latin typeface="Arial" panose="020B0604020202020204" pitchFamily="34" charset="0"/>
              </a:defRPr>
            </a:lvl3pPr>
            <a:lvl4pPr marL="1600200" indent="-228600" defTabSz="641350">
              <a:defRPr sz="2400">
                <a:solidFill>
                  <a:schemeClr val="tx1"/>
                </a:solidFill>
                <a:latin typeface="Arial" panose="020B0604020202020204" pitchFamily="34" charset="0"/>
              </a:defRPr>
            </a:lvl4pPr>
            <a:lvl5pPr marL="2057400" indent="-228600" defTabSz="641350">
              <a:defRPr sz="2400">
                <a:solidFill>
                  <a:schemeClr val="tx1"/>
                </a:solidFill>
                <a:latin typeface="Arial" panose="020B0604020202020204" pitchFamily="34" charset="0"/>
              </a:defRPr>
            </a:lvl5pPr>
            <a:lvl6pPr marL="2514600" indent="-228600" defTabSz="64135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4135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4135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4135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uk-UA" altLang="ru-RU" sz="3200" b="1" dirty="0">
                <a:solidFill>
                  <a:srgbClr val="000000"/>
                </a:solidFill>
                <a:latin typeface="Times New Roman" panose="02020603050405020304" pitchFamily="18" charset="0"/>
                <a:cs typeface="Times New Roman" panose="02020603050405020304" pitchFamily="18" charset="0"/>
              </a:rPr>
              <a:t>4</a:t>
            </a:r>
          </a:p>
        </p:txBody>
      </p:sp>
      <p:pic>
        <p:nvPicPr>
          <p:cNvPr id="18" name="Рисунок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sp>
        <p:nvSpPr>
          <p:cNvPr id="3" name="TextBox 2">
            <a:extLst>
              <a:ext uri="{FF2B5EF4-FFF2-40B4-BE49-F238E27FC236}">
                <a16:creationId xmlns:a16="http://schemas.microsoft.com/office/drawing/2014/main" id="{AF88503A-01E5-4124-B05B-9DAE17835562}"/>
              </a:ext>
            </a:extLst>
          </p:cNvPr>
          <p:cNvSpPr txBox="1"/>
          <p:nvPr/>
        </p:nvSpPr>
        <p:spPr>
          <a:xfrm>
            <a:off x="687920" y="1698821"/>
            <a:ext cx="5309468" cy="3447098"/>
          </a:xfrm>
          <a:prstGeom prst="rect">
            <a:avLst/>
          </a:prstGeom>
          <a:noFill/>
        </p:spPr>
        <p:txBody>
          <a:bodyPr wrap="square" rtlCol="0">
            <a:spAutoFit/>
          </a:bodyPr>
          <a:lstStyle/>
          <a:p>
            <a:pPr algn="just"/>
            <a:r>
              <a:rPr lang="uk-UA" sz="2000" dirty="0">
                <a:latin typeface="Times New Roman" panose="02020603050405020304" pitchFamily="18" charset="0"/>
                <a:cs typeface="Times New Roman" panose="02020603050405020304" pitchFamily="18" charset="0"/>
              </a:rPr>
              <a:t>Відповідно до статті 26 Статуту внутрішньої служби Збройних Сил України, військовослужбовці Збройних Сил України, залежно від характеру вчиненого правопорушення чи провини несуть: </a:t>
            </a:r>
            <a:endParaRPr lang="ru-UA" sz="2000" dirty="0">
              <a:latin typeface="Times New Roman" panose="02020603050405020304" pitchFamily="18" charset="0"/>
              <a:cs typeface="Times New Roman" panose="02020603050405020304" pitchFamily="18" charset="0"/>
            </a:endParaRPr>
          </a:p>
          <a:p>
            <a:pPr algn="just"/>
            <a:r>
              <a:rPr lang="uk-UA" sz="2000" b="1" dirty="0">
                <a:latin typeface="Times New Roman" panose="02020603050405020304" pitchFamily="18" charset="0"/>
                <a:cs typeface="Times New Roman" panose="02020603050405020304" pitchFamily="18" charset="0"/>
              </a:rPr>
              <a:t>дисциплінарну; </a:t>
            </a:r>
            <a:endParaRPr lang="ru-UA" sz="2000" b="1" dirty="0">
              <a:latin typeface="Times New Roman" panose="02020603050405020304" pitchFamily="18" charset="0"/>
              <a:cs typeface="Times New Roman" panose="02020603050405020304" pitchFamily="18" charset="0"/>
            </a:endParaRPr>
          </a:p>
          <a:p>
            <a:pPr algn="just"/>
            <a:r>
              <a:rPr lang="uk-UA" sz="2000" b="1" dirty="0">
                <a:latin typeface="Times New Roman" panose="02020603050405020304" pitchFamily="18" charset="0"/>
                <a:cs typeface="Times New Roman" panose="02020603050405020304" pitchFamily="18" charset="0"/>
              </a:rPr>
              <a:t>адміністративну; </a:t>
            </a:r>
            <a:endParaRPr lang="ru-UA" sz="2000" b="1" dirty="0">
              <a:latin typeface="Times New Roman" panose="02020603050405020304" pitchFamily="18" charset="0"/>
              <a:cs typeface="Times New Roman" panose="02020603050405020304" pitchFamily="18" charset="0"/>
            </a:endParaRPr>
          </a:p>
          <a:p>
            <a:pPr algn="just"/>
            <a:r>
              <a:rPr lang="uk-UA" sz="2000" b="1" dirty="0">
                <a:latin typeface="Times New Roman" panose="02020603050405020304" pitchFamily="18" charset="0"/>
                <a:cs typeface="Times New Roman" panose="02020603050405020304" pitchFamily="18" charset="0"/>
              </a:rPr>
              <a:t>матеріальну; </a:t>
            </a:r>
            <a:endParaRPr lang="ru-UA" sz="2000" b="1" dirty="0">
              <a:latin typeface="Times New Roman" panose="02020603050405020304" pitchFamily="18" charset="0"/>
              <a:cs typeface="Times New Roman" panose="02020603050405020304" pitchFamily="18" charset="0"/>
            </a:endParaRPr>
          </a:p>
          <a:p>
            <a:pPr algn="just"/>
            <a:r>
              <a:rPr lang="uk-UA" sz="2000" b="1" dirty="0">
                <a:latin typeface="Times New Roman" panose="02020603050405020304" pitchFamily="18" charset="0"/>
                <a:cs typeface="Times New Roman" panose="02020603050405020304" pitchFamily="18" charset="0"/>
              </a:rPr>
              <a:t>цивільно-правову; </a:t>
            </a:r>
            <a:endParaRPr lang="ru-UA" sz="2000" b="1" dirty="0">
              <a:latin typeface="Times New Roman" panose="02020603050405020304" pitchFamily="18" charset="0"/>
              <a:cs typeface="Times New Roman" panose="02020603050405020304" pitchFamily="18" charset="0"/>
            </a:endParaRPr>
          </a:p>
          <a:p>
            <a:pPr algn="just"/>
            <a:r>
              <a:rPr lang="uk-UA" sz="2000" b="1" dirty="0">
                <a:latin typeface="Times New Roman" panose="02020603050405020304" pitchFamily="18" charset="0"/>
                <a:cs typeface="Times New Roman" panose="02020603050405020304" pitchFamily="18" charset="0"/>
              </a:rPr>
              <a:t>кримінальну відповідальність.</a:t>
            </a:r>
            <a:endParaRPr lang="ru-UA" sz="2000" b="1" dirty="0">
              <a:latin typeface="Times New Roman" panose="02020603050405020304" pitchFamily="18" charset="0"/>
              <a:cs typeface="Times New Roman" panose="02020603050405020304" pitchFamily="18" charset="0"/>
            </a:endParaRPr>
          </a:p>
          <a:p>
            <a:endParaRPr lang="ru-UA" dirty="0"/>
          </a:p>
        </p:txBody>
      </p:sp>
      <p:pic>
        <p:nvPicPr>
          <p:cNvPr id="1026" name="Picture 2" descr="Штраф, арешт чи громадські роботи: Депутати пропонують запровадити  відповідальність за неповагу до військових - Детектор медіа.">
            <a:extLst>
              <a:ext uri="{FF2B5EF4-FFF2-40B4-BE49-F238E27FC236}">
                <a16:creationId xmlns:a16="http://schemas.microsoft.com/office/drawing/2014/main" id="{A6C58BD9-4AFE-473C-81E0-4EDFE52AD37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0500" y="1810227"/>
            <a:ext cx="5687947" cy="32919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03006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0" y="53959"/>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grpSp>
      </p:grpSp>
      <p:sp>
        <p:nvSpPr>
          <p:cNvPr id="17" name="Slide Number Placeholder 5"/>
          <p:cNvSpPr>
            <a:spLocks noGrp="1"/>
          </p:cNvSpPr>
          <p:nvPr>
            <p:ph type="sldNum" sz="quarter" idx="4294967295"/>
          </p:nvPr>
        </p:nvSpPr>
        <p:spPr bwMode="auto">
          <a:xfrm>
            <a:off x="5008109" y="6388329"/>
            <a:ext cx="18288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1pPr>
            <a:lvl2pPr marL="742950" indent="-285750">
              <a:defRPr>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2pPr>
            <a:lvl3pPr marL="1143000" indent="-228600">
              <a:defRPr>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3pPr>
            <a:lvl4pPr marL="1600200" indent="-228600">
              <a:defRPr>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4pPr>
            <a:lvl5pPr marL="2057400" indent="-228600">
              <a:defRPr>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5pPr>
            <a:lvl6pPr marL="2514600" indent="-228600" eaLnBrk="0" fontAlgn="base" hangingPunct="0">
              <a:spcBef>
                <a:spcPct val="0"/>
              </a:spcBef>
              <a:spcAft>
                <a:spcPct val="0"/>
              </a:spcAft>
              <a:defRPr>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6pPr>
            <a:lvl7pPr marL="2971800" indent="-228600" eaLnBrk="0" fontAlgn="base" hangingPunct="0">
              <a:spcBef>
                <a:spcPct val="0"/>
              </a:spcBef>
              <a:spcAft>
                <a:spcPct val="0"/>
              </a:spcAft>
              <a:defRPr>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7pPr>
            <a:lvl8pPr marL="3429000" indent="-228600" eaLnBrk="0" fontAlgn="base" hangingPunct="0">
              <a:spcBef>
                <a:spcPct val="0"/>
              </a:spcBef>
              <a:spcAft>
                <a:spcPct val="0"/>
              </a:spcAft>
              <a:defRPr>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8pPr>
            <a:lvl9pPr marL="3886200" indent="-228600" eaLnBrk="0" fontAlgn="base" hangingPunct="0">
              <a:spcBef>
                <a:spcPct val="0"/>
              </a:spcBef>
              <a:spcAft>
                <a:spcPct val="0"/>
              </a:spcAft>
              <a:defRPr>
                <a:solidFill>
                  <a:schemeClr val="tx1"/>
                </a:solidFill>
                <a:latin typeface="Arial Unicode MS" panose="020B0604020202020204" pitchFamily="34" charset="-128"/>
                <a:ea typeface="Arial Unicode MS" panose="020B0604020202020204" pitchFamily="34" charset="-128"/>
                <a:cs typeface="Arial Unicode MS" panose="020B0604020202020204" pitchFamily="34" charset="-128"/>
              </a:defRPr>
            </a:lvl9pPr>
          </a:lstStyle>
          <a:p>
            <a:pPr algn="ctr"/>
            <a:r>
              <a:rPr lang="uk-UA" altLang="ru-RU" dirty="0">
                <a:solidFill>
                  <a:srgbClr val="7F7F7F"/>
                </a:solidFill>
                <a:latin typeface="Times New Roman" panose="02020603050405020304" pitchFamily="18" charset="0"/>
                <a:cs typeface="Times New Roman" panose="02020603050405020304" pitchFamily="18" charset="0"/>
              </a:rPr>
              <a:t>2</a:t>
            </a:r>
            <a:endParaRPr lang="ru-RU" altLang="ru-RU" dirty="0">
              <a:solidFill>
                <a:srgbClr val="7F7F7F"/>
              </a:solidFill>
              <a:latin typeface="Times New Roman" panose="02020603050405020304" pitchFamily="18" charset="0"/>
              <a:cs typeface="Times New Roman" panose="02020603050405020304" pitchFamily="18" charset="0"/>
            </a:endParaRPr>
          </a:p>
        </p:txBody>
      </p:sp>
      <p:sp>
        <p:nvSpPr>
          <p:cNvPr id="15" name="Text Box 4"/>
          <p:cNvSpPr txBox="1">
            <a:spLocks noChangeArrowheads="1"/>
          </p:cNvSpPr>
          <p:nvPr/>
        </p:nvSpPr>
        <p:spPr bwMode="auto">
          <a:xfrm>
            <a:off x="993102" y="328018"/>
            <a:ext cx="10000585" cy="400110"/>
          </a:xfrm>
          <a:prstGeom prst="rect">
            <a:avLst/>
          </a:prstGeom>
          <a:noFill/>
          <a:ln w="9525">
            <a:noFill/>
            <a:miter lim="800000"/>
            <a:headEnd/>
            <a:tailEnd/>
          </a:ln>
          <a:effectLst/>
        </p:spPr>
        <p:txBody>
          <a:bodyPr wrap="square">
            <a:spAutoFit/>
          </a:bodyPr>
          <a:lstStyle/>
          <a:p>
            <a:pPr algn="ctr"/>
            <a:r>
              <a:rPr lang="uk-UA" sz="2000" dirty="0">
                <a:latin typeface="Times New Roman" panose="02020603050405020304" pitchFamily="18" charset="0"/>
                <a:cs typeface="Times New Roman" panose="02020603050405020304" pitchFamily="18" charset="0"/>
              </a:rPr>
              <a:t>Дисциплінарна відповідальність військовослужбовців?</a:t>
            </a:r>
          </a:p>
        </p:txBody>
      </p:sp>
      <p:sp>
        <p:nvSpPr>
          <p:cNvPr id="14" name="Блок-схема: узел 11"/>
          <p:cNvSpPr>
            <a:spLocks noChangeArrowheads="1"/>
          </p:cNvSpPr>
          <p:nvPr/>
        </p:nvSpPr>
        <p:spPr bwMode="auto">
          <a:xfrm>
            <a:off x="11333979" y="201331"/>
            <a:ext cx="647700" cy="591725"/>
          </a:xfrm>
          <a:prstGeom prst="flowChartConnector">
            <a:avLst/>
          </a:prstGeom>
          <a:solidFill>
            <a:srgbClr val="FFFFFF"/>
          </a:solidFill>
          <a:ln w="25400" algn="ctr">
            <a:solidFill>
              <a:srgbClr val="00956F"/>
            </a:solidFill>
            <a:round/>
            <a:headEnd/>
            <a:tailEnd/>
          </a:ln>
        </p:spPr>
        <p:txBody>
          <a:bodyPr lIns="0" tIns="0" rIns="0" bIns="0" anchor="ctr"/>
          <a:lstStyle>
            <a:lvl1pPr defTabSz="641350">
              <a:defRPr sz="2400">
                <a:solidFill>
                  <a:schemeClr val="tx1"/>
                </a:solidFill>
                <a:latin typeface="Arial" panose="020B0604020202020204" pitchFamily="34" charset="0"/>
              </a:defRPr>
            </a:lvl1pPr>
            <a:lvl2pPr marL="742950" indent="-285750" defTabSz="641350">
              <a:defRPr sz="2400">
                <a:solidFill>
                  <a:schemeClr val="tx1"/>
                </a:solidFill>
                <a:latin typeface="Arial" panose="020B0604020202020204" pitchFamily="34" charset="0"/>
              </a:defRPr>
            </a:lvl2pPr>
            <a:lvl3pPr marL="1143000" indent="-228600" defTabSz="641350">
              <a:defRPr sz="2400">
                <a:solidFill>
                  <a:schemeClr val="tx1"/>
                </a:solidFill>
                <a:latin typeface="Arial" panose="020B0604020202020204" pitchFamily="34" charset="0"/>
              </a:defRPr>
            </a:lvl3pPr>
            <a:lvl4pPr marL="1600200" indent="-228600" defTabSz="641350">
              <a:defRPr sz="2400">
                <a:solidFill>
                  <a:schemeClr val="tx1"/>
                </a:solidFill>
                <a:latin typeface="Arial" panose="020B0604020202020204" pitchFamily="34" charset="0"/>
              </a:defRPr>
            </a:lvl4pPr>
            <a:lvl5pPr marL="2057400" indent="-228600" defTabSz="641350">
              <a:defRPr sz="2400">
                <a:solidFill>
                  <a:schemeClr val="tx1"/>
                </a:solidFill>
                <a:latin typeface="Arial" panose="020B0604020202020204" pitchFamily="34" charset="0"/>
              </a:defRPr>
            </a:lvl5pPr>
            <a:lvl6pPr marL="2514600" indent="-228600" defTabSz="64135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4135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4135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4135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uk-UA" altLang="ru-RU" sz="3200" b="1" dirty="0">
                <a:solidFill>
                  <a:srgbClr val="000000"/>
                </a:solidFill>
                <a:latin typeface="Times New Roman" panose="02020603050405020304" pitchFamily="18" charset="0"/>
                <a:cs typeface="Times New Roman" panose="02020603050405020304" pitchFamily="18" charset="0"/>
              </a:rPr>
              <a:t>5</a:t>
            </a:r>
          </a:p>
        </p:txBody>
      </p:sp>
      <p:pic>
        <p:nvPicPr>
          <p:cNvPr id="18" name="Рисунок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sp>
        <p:nvSpPr>
          <p:cNvPr id="2" name="TextBox 1">
            <a:extLst>
              <a:ext uri="{FF2B5EF4-FFF2-40B4-BE49-F238E27FC236}">
                <a16:creationId xmlns:a16="http://schemas.microsoft.com/office/drawing/2014/main" id="{96B21FCF-45DD-4E40-A9B3-3869C7A147D2}"/>
              </a:ext>
            </a:extLst>
          </p:cNvPr>
          <p:cNvSpPr txBox="1"/>
          <p:nvPr/>
        </p:nvSpPr>
        <p:spPr>
          <a:xfrm>
            <a:off x="559914" y="1344047"/>
            <a:ext cx="5159568" cy="2246769"/>
          </a:xfrm>
          <a:prstGeom prst="rect">
            <a:avLst/>
          </a:prstGeom>
          <a:noFill/>
        </p:spPr>
        <p:txBody>
          <a:bodyPr wrap="square" rtlCol="0">
            <a:spAutoFit/>
          </a:bodyPr>
          <a:lstStyle/>
          <a:p>
            <a:pPr algn="just"/>
            <a:r>
              <a:rPr lang="uk-UA" sz="2000" b="1" dirty="0">
                <a:latin typeface="Times New Roman" panose="02020603050405020304" pitchFamily="18" charset="0"/>
                <a:cs typeface="Times New Roman" panose="02020603050405020304" pitchFamily="18" charset="0"/>
              </a:rPr>
              <a:t>Дисциплінарна відповідальність </a:t>
            </a:r>
            <a:r>
              <a:rPr lang="uk-UA" sz="2000" dirty="0">
                <a:latin typeface="Times New Roman" panose="02020603050405020304" pitchFamily="18" charset="0"/>
                <a:cs typeface="Times New Roman" panose="02020603050405020304" pitchFamily="18" charset="0"/>
              </a:rPr>
              <a:t>– це такий вид юридичної відповідальності, який настає за невиконання (неналежне виконання) військовослужбовцем своїх обов’язків, порушення військовослужбовцем військової дисципліни або громадського порядку. </a:t>
            </a:r>
            <a:endParaRPr lang="ru-UA" sz="2000" dirty="0">
              <a:latin typeface="Times New Roman" panose="02020603050405020304" pitchFamily="18" charset="0"/>
              <a:cs typeface="Times New Roman" panose="02020603050405020304" pitchFamily="18" charset="0"/>
            </a:endParaRPr>
          </a:p>
          <a:p>
            <a:pPr algn="just"/>
            <a:endParaRPr lang="ru-UA" sz="2000" dirty="0"/>
          </a:p>
        </p:txBody>
      </p:sp>
      <p:pic>
        <p:nvPicPr>
          <p:cNvPr id="4098" name="Picture 2" descr="Якщо командир не може навести дисципліну — це його проблема, а не солдата:  Решетилова про посилення відповідальності військових">
            <a:extLst>
              <a:ext uri="{FF2B5EF4-FFF2-40B4-BE49-F238E27FC236}">
                <a16:creationId xmlns:a16="http://schemas.microsoft.com/office/drawing/2014/main" id="{D2614821-9D30-4628-A81E-574DD7CE90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33948" y="1993189"/>
            <a:ext cx="5549153" cy="319475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776E80C-7516-47B1-9F00-34FF2B53E2CE}"/>
              </a:ext>
            </a:extLst>
          </p:cNvPr>
          <p:cNvSpPr txBox="1"/>
          <p:nvPr/>
        </p:nvSpPr>
        <p:spPr>
          <a:xfrm>
            <a:off x="626677" y="3429000"/>
            <a:ext cx="5020235" cy="2862322"/>
          </a:xfrm>
          <a:prstGeom prst="rect">
            <a:avLst/>
          </a:prstGeom>
          <a:noFill/>
        </p:spPr>
        <p:txBody>
          <a:bodyPr wrap="square" rtlCol="0">
            <a:spAutoFit/>
          </a:bodyPr>
          <a:lstStyle/>
          <a:p>
            <a:pPr algn="just"/>
            <a:r>
              <a:rPr lang="uk-UA" b="1" dirty="0">
                <a:latin typeface="Times New Roman" panose="02020603050405020304" pitchFamily="18" charset="0"/>
                <a:cs typeface="Times New Roman" panose="02020603050405020304" pitchFamily="18" charset="0"/>
              </a:rPr>
              <a:t>Дисциплінарний проступок </a:t>
            </a:r>
            <a:r>
              <a:rPr lang="uk-UA" dirty="0">
                <a:latin typeface="Times New Roman" panose="02020603050405020304" pitchFamily="18" charset="0"/>
                <a:cs typeface="Times New Roman" panose="02020603050405020304" pitchFamily="18" charset="0"/>
              </a:rPr>
              <a:t>– це протиправне, суспільно шкідливе, винне діяння, що полягає в невиконанні або неналежному виконанні військовослужбовцем своїх службових повноважень, наданих йому відповідно до займаної посади, а також інших, закріплених у нормативно- правових актах обов'язків, що заподіює державі й суспільству шкоду, за яку передбачено дисциплінарну відповідальність. </a:t>
            </a:r>
            <a:endParaRPr lang="ru-UA" dirty="0">
              <a:latin typeface="Times New Roman" panose="02020603050405020304" pitchFamily="18" charset="0"/>
              <a:cs typeface="Times New Roman" panose="02020603050405020304" pitchFamily="18" charset="0"/>
            </a:endParaRPr>
          </a:p>
          <a:p>
            <a:endParaRPr lang="ru-UA" dirty="0"/>
          </a:p>
        </p:txBody>
      </p:sp>
    </p:spTree>
    <p:extLst>
      <p:ext uri="{BB962C8B-B14F-4D97-AF65-F5344CB8AC3E}">
        <p14:creationId xmlns:p14="http://schemas.microsoft.com/office/powerpoint/2010/main" val="21096733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1974" y="0"/>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grpSp>
      </p:grpSp>
      <p:sp>
        <p:nvSpPr>
          <p:cNvPr id="15" name="Text Box 4"/>
          <p:cNvSpPr txBox="1">
            <a:spLocks noChangeArrowheads="1"/>
          </p:cNvSpPr>
          <p:nvPr/>
        </p:nvSpPr>
        <p:spPr bwMode="auto">
          <a:xfrm>
            <a:off x="1091682" y="193918"/>
            <a:ext cx="10000585" cy="400110"/>
          </a:xfrm>
          <a:prstGeom prst="rect">
            <a:avLst/>
          </a:prstGeom>
          <a:noFill/>
          <a:ln w="9525">
            <a:noFill/>
            <a:miter lim="800000"/>
            <a:headEnd/>
            <a:tailEnd/>
          </a:ln>
          <a:effectLst/>
        </p:spPr>
        <p:txBody>
          <a:bodyPr wrap="square">
            <a:spAutoFit/>
          </a:bodyPr>
          <a:lstStyle/>
          <a:p>
            <a:pPr algn="ctr"/>
            <a:r>
              <a:rPr lang="uk-UA" sz="2000" dirty="0">
                <a:latin typeface="Times New Roman" panose="02020603050405020304" pitchFamily="18" charset="0"/>
                <a:cs typeface="Times New Roman" panose="02020603050405020304" pitchFamily="18" charset="0"/>
              </a:rPr>
              <a:t>Дисциплінарна відповідальність військовослужбовців?</a:t>
            </a:r>
          </a:p>
        </p:txBody>
      </p:sp>
      <p:sp>
        <p:nvSpPr>
          <p:cNvPr id="16" name="Блок-схема: узел 11"/>
          <p:cNvSpPr>
            <a:spLocks noChangeArrowheads="1"/>
          </p:cNvSpPr>
          <p:nvPr/>
        </p:nvSpPr>
        <p:spPr bwMode="auto">
          <a:xfrm>
            <a:off x="11333979" y="201331"/>
            <a:ext cx="647700" cy="591725"/>
          </a:xfrm>
          <a:prstGeom prst="flowChartConnector">
            <a:avLst/>
          </a:prstGeom>
          <a:solidFill>
            <a:srgbClr val="FFFFFF"/>
          </a:solidFill>
          <a:ln w="25400" algn="ctr">
            <a:solidFill>
              <a:srgbClr val="00956F"/>
            </a:solidFill>
            <a:round/>
            <a:headEnd/>
            <a:tailEnd/>
          </a:ln>
        </p:spPr>
        <p:txBody>
          <a:bodyPr lIns="0" tIns="0" rIns="0" bIns="0" anchor="ctr"/>
          <a:lstStyle>
            <a:lvl1pPr defTabSz="641350">
              <a:defRPr sz="2400">
                <a:solidFill>
                  <a:schemeClr val="tx1"/>
                </a:solidFill>
                <a:latin typeface="Arial" panose="020B0604020202020204" pitchFamily="34" charset="0"/>
              </a:defRPr>
            </a:lvl1pPr>
            <a:lvl2pPr marL="742950" indent="-285750" defTabSz="641350">
              <a:defRPr sz="2400">
                <a:solidFill>
                  <a:schemeClr val="tx1"/>
                </a:solidFill>
                <a:latin typeface="Arial" panose="020B0604020202020204" pitchFamily="34" charset="0"/>
              </a:defRPr>
            </a:lvl2pPr>
            <a:lvl3pPr marL="1143000" indent="-228600" defTabSz="641350">
              <a:defRPr sz="2400">
                <a:solidFill>
                  <a:schemeClr val="tx1"/>
                </a:solidFill>
                <a:latin typeface="Arial" panose="020B0604020202020204" pitchFamily="34" charset="0"/>
              </a:defRPr>
            </a:lvl3pPr>
            <a:lvl4pPr marL="1600200" indent="-228600" defTabSz="641350">
              <a:defRPr sz="2400">
                <a:solidFill>
                  <a:schemeClr val="tx1"/>
                </a:solidFill>
                <a:latin typeface="Arial" panose="020B0604020202020204" pitchFamily="34" charset="0"/>
              </a:defRPr>
            </a:lvl4pPr>
            <a:lvl5pPr marL="2057400" indent="-228600" defTabSz="641350">
              <a:defRPr sz="2400">
                <a:solidFill>
                  <a:schemeClr val="tx1"/>
                </a:solidFill>
                <a:latin typeface="Arial" panose="020B0604020202020204" pitchFamily="34" charset="0"/>
              </a:defRPr>
            </a:lvl5pPr>
            <a:lvl6pPr marL="2514600" indent="-228600" defTabSz="64135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4135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4135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4135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uk-UA" altLang="ru-RU" sz="3200" b="1" dirty="0">
                <a:solidFill>
                  <a:srgbClr val="000000"/>
                </a:solidFill>
                <a:latin typeface="Times New Roman" panose="02020603050405020304" pitchFamily="18" charset="0"/>
                <a:cs typeface="Times New Roman" panose="02020603050405020304" pitchFamily="18" charset="0"/>
              </a:rPr>
              <a:t>6</a:t>
            </a:r>
          </a:p>
        </p:txBody>
      </p:sp>
      <p:pic>
        <p:nvPicPr>
          <p:cNvPr id="17" name="Рисунок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sp>
        <p:nvSpPr>
          <p:cNvPr id="2" name="TextBox 1">
            <a:extLst>
              <a:ext uri="{FF2B5EF4-FFF2-40B4-BE49-F238E27FC236}">
                <a16:creationId xmlns:a16="http://schemas.microsoft.com/office/drawing/2014/main" id="{F791FCFA-9A83-4AFA-9217-10EE86105D9C}"/>
              </a:ext>
            </a:extLst>
          </p:cNvPr>
          <p:cNvSpPr txBox="1"/>
          <p:nvPr/>
        </p:nvSpPr>
        <p:spPr>
          <a:xfrm>
            <a:off x="591670" y="1100515"/>
            <a:ext cx="4733365" cy="3693319"/>
          </a:xfrm>
          <a:prstGeom prst="rect">
            <a:avLst/>
          </a:prstGeom>
          <a:noFill/>
        </p:spPr>
        <p:txBody>
          <a:bodyPr wrap="square" rtlCol="0">
            <a:spAutoFit/>
          </a:bodyPr>
          <a:lstStyle/>
          <a:p>
            <a:pPr algn="just"/>
            <a:r>
              <a:rPr lang="uk-UA" sz="2400" b="1" dirty="0">
                <a:latin typeface="Times New Roman" panose="02020603050405020304" pitchFamily="18" charset="0"/>
                <a:cs typeface="Times New Roman" panose="02020603050405020304" pitchFamily="18" charset="0"/>
              </a:rPr>
              <a:t>Службове розслідування </a:t>
            </a:r>
            <a:r>
              <a:rPr lang="uk-UA" sz="2400" dirty="0">
                <a:latin typeface="Times New Roman" panose="02020603050405020304" pitchFamily="18" charset="0"/>
                <a:cs typeface="Times New Roman" panose="02020603050405020304" pitchFamily="18" charset="0"/>
              </a:rPr>
              <a:t>– це комплекс заходів, які проводяться з метою уточнення причин і умов, що сприяли вчиненню правопорушення, а також встановлення ступеня вини особи (осіб), чиї дії або бездіяльність стали причиною вчинення правопорушення. </a:t>
            </a:r>
            <a:endParaRPr lang="ru-UA" sz="2400" dirty="0">
              <a:latin typeface="Times New Roman" panose="02020603050405020304" pitchFamily="18" charset="0"/>
              <a:cs typeface="Times New Roman" panose="02020603050405020304" pitchFamily="18" charset="0"/>
            </a:endParaRPr>
          </a:p>
          <a:p>
            <a:endParaRPr lang="ru-UA" dirty="0"/>
          </a:p>
        </p:txBody>
      </p:sp>
      <p:pic>
        <p:nvPicPr>
          <p:cNvPr id="5126" name="Picture 6" descr="До Дня ДШВ: львівські десантники в об'єктиві Дивись.info (фото, відео) -  Дивись.info">
            <a:extLst>
              <a:ext uri="{FF2B5EF4-FFF2-40B4-BE49-F238E27FC236}">
                <a16:creationId xmlns:a16="http://schemas.microsoft.com/office/drawing/2014/main" id="{22E30E91-0AF8-487A-9758-56652188B2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65695" y="1261549"/>
            <a:ext cx="5853953" cy="44783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77839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0" y="0"/>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grpSp>
      </p:grpSp>
      <p:sp>
        <p:nvSpPr>
          <p:cNvPr id="15" name="Text Box 4"/>
          <p:cNvSpPr txBox="1">
            <a:spLocks noChangeArrowheads="1"/>
          </p:cNvSpPr>
          <p:nvPr/>
        </p:nvSpPr>
        <p:spPr bwMode="auto">
          <a:xfrm>
            <a:off x="849635" y="229490"/>
            <a:ext cx="10000585" cy="400110"/>
          </a:xfrm>
          <a:prstGeom prst="rect">
            <a:avLst/>
          </a:prstGeom>
          <a:noFill/>
          <a:ln w="9525">
            <a:noFill/>
            <a:miter lim="800000"/>
            <a:headEnd/>
            <a:tailEnd/>
          </a:ln>
          <a:effectLst/>
        </p:spPr>
        <p:txBody>
          <a:bodyPr wrap="square">
            <a:spAutoFit/>
          </a:bodyPr>
          <a:lstStyle/>
          <a:p>
            <a:pPr algn="ctr"/>
            <a:r>
              <a:rPr lang="uk-UA" sz="2000" dirty="0">
                <a:latin typeface="Times New Roman" panose="02020603050405020304" pitchFamily="18" charset="0"/>
                <a:cs typeface="Times New Roman" panose="02020603050405020304" pitchFamily="18" charset="0"/>
              </a:rPr>
              <a:t>Адміністративна відповідальність військовослужбовців?</a:t>
            </a:r>
          </a:p>
        </p:txBody>
      </p:sp>
      <p:sp>
        <p:nvSpPr>
          <p:cNvPr id="16" name="Блок-схема: узел 11"/>
          <p:cNvSpPr>
            <a:spLocks noChangeArrowheads="1"/>
          </p:cNvSpPr>
          <p:nvPr/>
        </p:nvSpPr>
        <p:spPr bwMode="auto">
          <a:xfrm>
            <a:off x="11333979" y="201331"/>
            <a:ext cx="647700" cy="591725"/>
          </a:xfrm>
          <a:prstGeom prst="flowChartConnector">
            <a:avLst/>
          </a:prstGeom>
          <a:solidFill>
            <a:srgbClr val="FFFFFF"/>
          </a:solidFill>
          <a:ln w="25400" algn="ctr">
            <a:solidFill>
              <a:srgbClr val="00956F"/>
            </a:solidFill>
            <a:round/>
            <a:headEnd/>
            <a:tailEnd/>
          </a:ln>
        </p:spPr>
        <p:txBody>
          <a:bodyPr lIns="0" tIns="0" rIns="0" bIns="0" anchor="ctr"/>
          <a:lstStyle>
            <a:lvl1pPr defTabSz="641350">
              <a:defRPr sz="2400">
                <a:solidFill>
                  <a:schemeClr val="tx1"/>
                </a:solidFill>
                <a:latin typeface="Arial" panose="020B0604020202020204" pitchFamily="34" charset="0"/>
              </a:defRPr>
            </a:lvl1pPr>
            <a:lvl2pPr marL="742950" indent="-285750" defTabSz="641350">
              <a:defRPr sz="2400">
                <a:solidFill>
                  <a:schemeClr val="tx1"/>
                </a:solidFill>
                <a:latin typeface="Arial" panose="020B0604020202020204" pitchFamily="34" charset="0"/>
              </a:defRPr>
            </a:lvl2pPr>
            <a:lvl3pPr marL="1143000" indent="-228600" defTabSz="641350">
              <a:defRPr sz="2400">
                <a:solidFill>
                  <a:schemeClr val="tx1"/>
                </a:solidFill>
                <a:latin typeface="Arial" panose="020B0604020202020204" pitchFamily="34" charset="0"/>
              </a:defRPr>
            </a:lvl3pPr>
            <a:lvl4pPr marL="1600200" indent="-228600" defTabSz="641350">
              <a:defRPr sz="2400">
                <a:solidFill>
                  <a:schemeClr val="tx1"/>
                </a:solidFill>
                <a:latin typeface="Arial" panose="020B0604020202020204" pitchFamily="34" charset="0"/>
              </a:defRPr>
            </a:lvl4pPr>
            <a:lvl5pPr marL="2057400" indent="-228600" defTabSz="641350">
              <a:defRPr sz="2400">
                <a:solidFill>
                  <a:schemeClr val="tx1"/>
                </a:solidFill>
                <a:latin typeface="Arial" panose="020B0604020202020204" pitchFamily="34" charset="0"/>
              </a:defRPr>
            </a:lvl5pPr>
            <a:lvl6pPr marL="2514600" indent="-228600" defTabSz="64135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4135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4135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4135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uk-UA" altLang="ru-RU" sz="3200" b="1" dirty="0">
                <a:solidFill>
                  <a:srgbClr val="000000"/>
                </a:solidFill>
                <a:latin typeface="Times New Roman" panose="02020603050405020304" pitchFamily="18" charset="0"/>
                <a:cs typeface="Times New Roman" panose="02020603050405020304" pitchFamily="18" charset="0"/>
              </a:rPr>
              <a:t>7</a:t>
            </a:r>
          </a:p>
        </p:txBody>
      </p:sp>
      <p:pic>
        <p:nvPicPr>
          <p:cNvPr id="17" name="Рисунок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sp>
        <p:nvSpPr>
          <p:cNvPr id="2" name="TextBox 1">
            <a:extLst>
              <a:ext uri="{FF2B5EF4-FFF2-40B4-BE49-F238E27FC236}">
                <a16:creationId xmlns:a16="http://schemas.microsoft.com/office/drawing/2014/main" id="{F791FCFA-9A83-4AFA-9217-10EE86105D9C}"/>
              </a:ext>
            </a:extLst>
          </p:cNvPr>
          <p:cNvSpPr txBox="1"/>
          <p:nvPr/>
        </p:nvSpPr>
        <p:spPr>
          <a:xfrm>
            <a:off x="293472" y="1323145"/>
            <a:ext cx="5620871" cy="3323987"/>
          </a:xfrm>
          <a:prstGeom prst="rect">
            <a:avLst/>
          </a:prstGeom>
          <a:noFill/>
        </p:spPr>
        <p:txBody>
          <a:bodyPr wrap="square" rtlCol="0">
            <a:spAutoFit/>
          </a:bodyPr>
          <a:lstStyle/>
          <a:p>
            <a:pPr algn="just"/>
            <a:r>
              <a:rPr lang="uk-UA" sz="2400" b="1" dirty="0">
                <a:latin typeface="Times New Roman" panose="02020603050405020304" pitchFamily="18" charset="0"/>
                <a:cs typeface="Times New Roman" panose="02020603050405020304" pitchFamily="18" charset="0"/>
              </a:rPr>
              <a:t>Адміністративне правопорушення – </a:t>
            </a:r>
            <a:r>
              <a:rPr lang="uk-UA" sz="2400" dirty="0">
                <a:latin typeface="Times New Roman" panose="02020603050405020304" pitchFamily="18" charset="0"/>
                <a:cs typeface="Times New Roman" panose="02020603050405020304" pitchFamily="18" charset="0"/>
              </a:rPr>
              <a:t>це протиправна, винна (умисна чи необережна) дія чи бездіяльність, яка посягає на громадський порядок, власність, права і свободи громадян, на встановлений порядок управління і за яку законом передбачено адміністративну відповідальність.</a:t>
            </a:r>
            <a:endParaRPr lang="ru-UA" sz="2400" dirty="0">
              <a:latin typeface="Times New Roman" panose="02020603050405020304" pitchFamily="18" charset="0"/>
              <a:cs typeface="Times New Roman" panose="02020603050405020304" pitchFamily="18" charset="0"/>
            </a:endParaRPr>
          </a:p>
          <a:p>
            <a:endParaRPr lang="ru-UA" dirty="0"/>
          </a:p>
        </p:txBody>
      </p:sp>
      <p:pic>
        <p:nvPicPr>
          <p:cNvPr id="2050" name="Picture 2" descr="Адміністративні правопорушення Адміністративні правопорушення - О. Кухар і  партнери">
            <a:extLst>
              <a:ext uri="{FF2B5EF4-FFF2-40B4-BE49-F238E27FC236}">
                <a16:creationId xmlns:a16="http://schemas.microsoft.com/office/drawing/2014/main" id="{4B3042E4-2E9C-4D6E-9C43-4063751E56F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87826" y="1443317"/>
            <a:ext cx="4946153" cy="41432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24134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1974" y="0"/>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grpSp>
      </p:grpSp>
      <p:sp>
        <p:nvSpPr>
          <p:cNvPr id="15" name="Text Box 4"/>
          <p:cNvSpPr txBox="1">
            <a:spLocks noChangeArrowheads="1"/>
          </p:cNvSpPr>
          <p:nvPr/>
        </p:nvSpPr>
        <p:spPr bwMode="auto">
          <a:xfrm>
            <a:off x="1091682" y="193918"/>
            <a:ext cx="10000585" cy="400110"/>
          </a:xfrm>
          <a:prstGeom prst="rect">
            <a:avLst/>
          </a:prstGeom>
          <a:noFill/>
          <a:ln w="9525">
            <a:noFill/>
            <a:miter lim="800000"/>
            <a:headEnd/>
            <a:tailEnd/>
          </a:ln>
          <a:effectLst/>
        </p:spPr>
        <p:txBody>
          <a:bodyPr wrap="square">
            <a:spAutoFit/>
          </a:bodyPr>
          <a:lstStyle/>
          <a:p>
            <a:pPr algn="ctr"/>
            <a:r>
              <a:rPr lang="uk-UA" sz="2000" dirty="0">
                <a:latin typeface="Times New Roman" panose="02020603050405020304" pitchFamily="18" charset="0"/>
                <a:cs typeface="Times New Roman" panose="02020603050405020304" pitchFamily="18" charset="0"/>
              </a:rPr>
              <a:t>Адміністративна відповідальність військовослужбовців?</a:t>
            </a:r>
          </a:p>
        </p:txBody>
      </p:sp>
      <p:sp>
        <p:nvSpPr>
          <p:cNvPr id="16" name="Блок-схема: узел 11"/>
          <p:cNvSpPr>
            <a:spLocks noChangeArrowheads="1"/>
          </p:cNvSpPr>
          <p:nvPr/>
        </p:nvSpPr>
        <p:spPr bwMode="auto">
          <a:xfrm>
            <a:off x="11333979" y="201331"/>
            <a:ext cx="647700" cy="591725"/>
          </a:xfrm>
          <a:prstGeom prst="flowChartConnector">
            <a:avLst/>
          </a:prstGeom>
          <a:solidFill>
            <a:srgbClr val="FFFFFF"/>
          </a:solidFill>
          <a:ln w="25400" algn="ctr">
            <a:solidFill>
              <a:srgbClr val="00956F"/>
            </a:solidFill>
            <a:round/>
            <a:headEnd/>
            <a:tailEnd/>
          </a:ln>
        </p:spPr>
        <p:txBody>
          <a:bodyPr lIns="0" tIns="0" rIns="0" bIns="0" anchor="ctr"/>
          <a:lstStyle>
            <a:lvl1pPr defTabSz="641350">
              <a:defRPr sz="2400">
                <a:solidFill>
                  <a:schemeClr val="tx1"/>
                </a:solidFill>
                <a:latin typeface="Arial" panose="020B0604020202020204" pitchFamily="34" charset="0"/>
              </a:defRPr>
            </a:lvl1pPr>
            <a:lvl2pPr marL="742950" indent="-285750" defTabSz="641350">
              <a:defRPr sz="2400">
                <a:solidFill>
                  <a:schemeClr val="tx1"/>
                </a:solidFill>
                <a:latin typeface="Arial" panose="020B0604020202020204" pitchFamily="34" charset="0"/>
              </a:defRPr>
            </a:lvl2pPr>
            <a:lvl3pPr marL="1143000" indent="-228600" defTabSz="641350">
              <a:defRPr sz="2400">
                <a:solidFill>
                  <a:schemeClr val="tx1"/>
                </a:solidFill>
                <a:latin typeface="Arial" panose="020B0604020202020204" pitchFamily="34" charset="0"/>
              </a:defRPr>
            </a:lvl3pPr>
            <a:lvl4pPr marL="1600200" indent="-228600" defTabSz="641350">
              <a:defRPr sz="2400">
                <a:solidFill>
                  <a:schemeClr val="tx1"/>
                </a:solidFill>
                <a:latin typeface="Arial" panose="020B0604020202020204" pitchFamily="34" charset="0"/>
              </a:defRPr>
            </a:lvl4pPr>
            <a:lvl5pPr marL="2057400" indent="-228600" defTabSz="641350">
              <a:defRPr sz="2400">
                <a:solidFill>
                  <a:schemeClr val="tx1"/>
                </a:solidFill>
                <a:latin typeface="Arial" panose="020B0604020202020204" pitchFamily="34" charset="0"/>
              </a:defRPr>
            </a:lvl5pPr>
            <a:lvl6pPr marL="2514600" indent="-228600" defTabSz="64135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4135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4135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4135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uk-UA" altLang="ru-RU" sz="3200" b="1" dirty="0">
                <a:solidFill>
                  <a:srgbClr val="000000"/>
                </a:solidFill>
                <a:latin typeface="Times New Roman" panose="02020603050405020304" pitchFamily="18" charset="0"/>
                <a:cs typeface="Times New Roman" panose="02020603050405020304" pitchFamily="18" charset="0"/>
              </a:rPr>
              <a:t>8</a:t>
            </a:r>
          </a:p>
        </p:txBody>
      </p:sp>
      <p:pic>
        <p:nvPicPr>
          <p:cNvPr id="17" name="Рисунок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sp>
        <p:nvSpPr>
          <p:cNvPr id="2" name="TextBox 1">
            <a:extLst>
              <a:ext uri="{FF2B5EF4-FFF2-40B4-BE49-F238E27FC236}">
                <a16:creationId xmlns:a16="http://schemas.microsoft.com/office/drawing/2014/main" id="{F791FCFA-9A83-4AFA-9217-10EE86105D9C}"/>
              </a:ext>
            </a:extLst>
          </p:cNvPr>
          <p:cNvSpPr txBox="1"/>
          <p:nvPr/>
        </p:nvSpPr>
        <p:spPr>
          <a:xfrm>
            <a:off x="459930" y="1449423"/>
            <a:ext cx="5636070" cy="3693319"/>
          </a:xfrm>
          <a:prstGeom prst="rect">
            <a:avLst/>
          </a:prstGeom>
          <a:noFill/>
        </p:spPr>
        <p:txBody>
          <a:bodyPr wrap="square" rtlCol="0">
            <a:spAutoFit/>
          </a:bodyPr>
          <a:lstStyle/>
          <a:p>
            <a:pPr algn="just"/>
            <a:r>
              <a:rPr lang="uk-UA" sz="2400" dirty="0">
                <a:latin typeface="Times New Roman" panose="02020603050405020304" pitchFamily="18" charset="0"/>
                <a:cs typeface="Times New Roman" panose="02020603050405020304" pitchFamily="18" charset="0"/>
              </a:rPr>
              <a:t>Згідно зі статтею 254 КУпАП, протокол про адміністративне правопорушення, у разі його оформлення, складається </a:t>
            </a:r>
            <a:r>
              <a:rPr lang="uk-UA" sz="2400" b="1" dirty="0">
                <a:latin typeface="Times New Roman" panose="02020603050405020304" pitchFamily="18" charset="0"/>
                <a:cs typeface="Times New Roman" panose="02020603050405020304" pitchFamily="18" charset="0"/>
              </a:rPr>
              <a:t>не пізніше двадцяти чотирьох годин</a:t>
            </a:r>
            <a:r>
              <a:rPr lang="uk-UA" sz="2400" dirty="0">
                <a:latin typeface="Times New Roman" panose="02020603050405020304" pitchFamily="18" charset="0"/>
                <a:cs typeface="Times New Roman" panose="02020603050405020304" pitchFamily="18" charset="0"/>
              </a:rPr>
              <a:t> з моменту виявлення особи, яка вчинила правопорушення, у двох примірниках, один із яких під розписку вручається особі, яка притягається до адміністративної відповідальності.</a:t>
            </a:r>
            <a:endParaRPr lang="ru-UA" sz="2400" dirty="0">
              <a:latin typeface="Times New Roman" panose="02020603050405020304" pitchFamily="18" charset="0"/>
              <a:cs typeface="Times New Roman" panose="02020603050405020304" pitchFamily="18" charset="0"/>
            </a:endParaRPr>
          </a:p>
          <a:p>
            <a:endParaRPr lang="ru-UA" dirty="0"/>
          </a:p>
        </p:txBody>
      </p:sp>
      <p:pic>
        <p:nvPicPr>
          <p:cNvPr id="7170" name="Picture 2" descr="Українців без військового досвіду, які хочуть служити за контрактом в ЗСУ,  братимуть з випробувальним терміном – законопроєкт / Публікації /  Судово-юридична газета">
            <a:extLst>
              <a:ext uri="{FF2B5EF4-FFF2-40B4-BE49-F238E27FC236}">
                <a16:creationId xmlns:a16="http://schemas.microsoft.com/office/drawing/2014/main" id="{2EE79F09-FC24-4CD9-84EA-A8BAE1865FD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23529" y="1916526"/>
            <a:ext cx="4735955" cy="34264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30888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1974" y="0"/>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grpSp>
      </p:grpSp>
      <p:sp>
        <p:nvSpPr>
          <p:cNvPr id="15" name="Text Box 4"/>
          <p:cNvSpPr txBox="1">
            <a:spLocks noChangeArrowheads="1"/>
          </p:cNvSpPr>
          <p:nvPr/>
        </p:nvSpPr>
        <p:spPr bwMode="auto">
          <a:xfrm>
            <a:off x="1091682" y="193918"/>
            <a:ext cx="10000585" cy="523220"/>
          </a:xfrm>
          <a:prstGeom prst="rect">
            <a:avLst/>
          </a:prstGeom>
          <a:noFill/>
          <a:ln w="9525">
            <a:noFill/>
            <a:miter lim="800000"/>
            <a:headEnd/>
            <a:tailEnd/>
          </a:ln>
          <a:effectLst/>
        </p:spPr>
        <p:txBody>
          <a:bodyPr wrap="square">
            <a:spAutoFit/>
          </a:bodyPr>
          <a:lstStyle/>
          <a:p>
            <a:pPr algn="ctr"/>
            <a:r>
              <a:rPr lang="uk-UA" sz="2800" dirty="0">
                <a:latin typeface="Times New Roman" panose="02020603050405020304" pitchFamily="18" charset="0"/>
                <a:cs typeface="Times New Roman" panose="02020603050405020304" pitchFamily="18" charset="0"/>
              </a:rPr>
              <a:t>Адміністративна відповідальність військовослужбовців?</a:t>
            </a:r>
          </a:p>
        </p:txBody>
      </p:sp>
      <p:sp>
        <p:nvSpPr>
          <p:cNvPr id="16" name="Блок-схема: узел 11"/>
          <p:cNvSpPr>
            <a:spLocks noChangeArrowheads="1"/>
          </p:cNvSpPr>
          <p:nvPr/>
        </p:nvSpPr>
        <p:spPr bwMode="auto">
          <a:xfrm>
            <a:off x="11333979" y="201331"/>
            <a:ext cx="647700" cy="591725"/>
          </a:xfrm>
          <a:prstGeom prst="flowChartConnector">
            <a:avLst/>
          </a:prstGeom>
          <a:solidFill>
            <a:srgbClr val="FFFFFF"/>
          </a:solidFill>
          <a:ln w="25400" algn="ctr">
            <a:solidFill>
              <a:srgbClr val="00956F"/>
            </a:solidFill>
            <a:round/>
            <a:headEnd/>
            <a:tailEnd/>
          </a:ln>
        </p:spPr>
        <p:txBody>
          <a:bodyPr lIns="0" tIns="0" rIns="0" bIns="0" anchor="ctr"/>
          <a:lstStyle>
            <a:lvl1pPr defTabSz="641350">
              <a:defRPr sz="2400">
                <a:solidFill>
                  <a:schemeClr val="tx1"/>
                </a:solidFill>
                <a:latin typeface="Arial" panose="020B0604020202020204" pitchFamily="34" charset="0"/>
              </a:defRPr>
            </a:lvl1pPr>
            <a:lvl2pPr marL="742950" indent="-285750" defTabSz="641350">
              <a:defRPr sz="2400">
                <a:solidFill>
                  <a:schemeClr val="tx1"/>
                </a:solidFill>
                <a:latin typeface="Arial" panose="020B0604020202020204" pitchFamily="34" charset="0"/>
              </a:defRPr>
            </a:lvl2pPr>
            <a:lvl3pPr marL="1143000" indent="-228600" defTabSz="641350">
              <a:defRPr sz="2400">
                <a:solidFill>
                  <a:schemeClr val="tx1"/>
                </a:solidFill>
                <a:latin typeface="Arial" panose="020B0604020202020204" pitchFamily="34" charset="0"/>
              </a:defRPr>
            </a:lvl3pPr>
            <a:lvl4pPr marL="1600200" indent="-228600" defTabSz="641350">
              <a:defRPr sz="2400">
                <a:solidFill>
                  <a:schemeClr val="tx1"/>
                </a:solidFill>
                <a:latin typeface="Arial" panose="020B0604020202020204" pitchFamily="34" charset="0"/>
              </a:defRPr>
            </a:lvl4pPr>
            <a:lvl5pPr marL="2057400" indent="-228600" defTabSz="641350">
              <a:defRPr sz="2400">
                <a:solidFill>
                  <a:schemeClr val="tx1"/>
                </a:solidFill>
                <a:latin typeface="Arial" panose="020B0604020202020204" pitchFamily="34" charset="0"/>
              </a:defRPr>
            </a:lvl5pPr>
            <a:lvl6pPr marL="2514600" indent="-228600" defTabSz="64135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4135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4135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4135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uk-UA" altLang="ru-RU" sz="3200" b="1" dirty="0">
                <a:solidFill>
                  <a:srgbClr val="000000"/>
                </a:solidFill>
                <a:latin typeface="Times New Roman" panose="02020603050405020304" pitchFamily="18" charset="0"/>
                <a:cs typeface="Times New Roman" panose="02020603050405020304" pitchFamily="18" charset="0"/>
              </a:rPr>
              <a:t>9</a:t>
            </a:r>
          </a:p>
        </p:txBody>
      </p:sp>
      <p:pic>
        <p:nvPicPr>
          <p:cNvPr id="17" name="Рисунок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sp>
        <p:nvSpPr>
          <p:cNvPr id="2" name="TextBox 1">
            <a:extLst>
              <a:ext uri="{FF2B5EF4-FFF2-40B4-BE49-F238E27FC236}">
                <a16:creationId xmlns:a16="http://schemas.microsoft.com/office/drawing/2014/main" id="{F791FCFA-9A83-4AFA-9217-10EE86105D9C}"/>
              </a:ext>
            </a:extLst>
          </p:cNvPr>
          <p:cNvSpPr txBox="1"/>
          <p:nvPr/>
        </p:nvSpPr>
        <p:spPr>
          <a:xfrm>
            <a:off x="450965" y="1084505"/>
            <a:ext cx="5896047" cy="5909310"/>
          </a:xfrm>
          <a:prstGeom prst="rect">
            <a:avLst/>
          </a:prstGeom>
          <a:noFill/>
        </p:spPr>
        <p:txBody>
          <a:bodyPr wrap="square" rtlCol="0">
            <a:spAutoFit/>
          </a:bodyPr>
          <a:lstStyle/>
          <a:p>
            <a:pPr algn="just"/>
            <a:r>
              <a:rPr lang="uk-UA" dirty="0">
                <a:latin typeface="Times New Roman" panose="02020603050405020304" pitchFamily="18" charset="0"/>
                <a:cs typeface="Times New Roman" panose="02020603050405020304" pitchFamily="18" charset="0"/>
              </a:rPr>
              <a:t>Кодексом України про адміністративні правопорушення визначено такі види адміністративних стягнень, які можуть застосовуватись до правопорушників:</a:t>
            </a:r>
            <a:endParaRPr lang="ru-UA"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попередження;</a:t>
            </a:r>
            <a:endParaRPr lang="ru-UA"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штраф;</a:t>
            </a:r>
            <a:endParaRPr lang="ru-UA"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штрафні бали;</a:t>
            </a:r>
            <a:endParaRPr lang="ru-UA"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оплатне вилучення предмета, який став знаряддям вчинення або безпосереднім об’єктом адміністративного правопорушення;</a:t>
            </a:r>
            <a:endParaRPr lang="ru-UA"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конфіскація;</a:t>
            </a:r>
            <a:endParaRPr lang="ru-UA"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позбавлення спеціального права, наданого громадянину (права керування транспортними засобами, права полювання);</a:t>
            </a:r>
            <a:endParaRPr lang="ru-UA"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позбавлення права обіймати певні посади або займатися певною діяльністю;</a:t>
            </a:r>
            <a:endParaRPr lang="ru-UA"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громадські роботи;</a:t>
            </a:r>
            <a:endParaRPr lang="ru-UA"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виправні роботи;</a:t>
            </a:r>
            <a:endParaRPr lang="ru-UA"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суспільно корисні роботи;</a:t>
            </a:r>
            <a:endParaRPr lang="ru-UA"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адміністративний арешт;</a:t>
            </a:r>
            <a:endParaRPr lang="ru-UA"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арешт з утриманням на гауптвахті.</a:t>
            </a:r>
            <a:endParaRPr lang="ru-UA" dirty="0">
              <a:latin typeface="Times New Roman" panose="02020603050405020304" pitchFamily="18" charset="0"/>
              <a:cs typeface="Times New Roman" panose="02020603050405020304" pitchFamily="18" charset="0"/>
            </a:endParaRPr>
          </a:p>
          <a:p>
            <a:endParaRPr lang="ru-UA" dirty="0"/>
          </a:p>
        </p:txBody>
      </p:sp>
      <p:pic>
        <p:nvPicPr>
          <p:cNvPr id="8196" name="Picture 4" descr="ЗСУ досягають тактичного прогресу на трьох напрямках — британська розвідка  - Останні та актуальні новини України та світу, новини дня онлайн - Україна  Молода">
            <a:extLst>
              <a:ext uri="{FF2B5EF4-FFF2-40B4-BE49-F238E27FC236}">
                <a16:creationId xmlns:a16="http://schemas.microsoft.com/office/drawing/2014/main" id="{5E208C7D-B8F1-45C6-A3F6-8AB31AAF803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28330" y="1246094"/>
            <a:ext cx="4482352" cy="2617693"/>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УБД 2023: хто може отримати статус учасника бойових дій в Україні - останні  зміни в законодавство / NV">
            <a:extLst>
              <a:ext uri="{FF2B5EF4-FFF2-40B4-BE49-F238E27FC236}">
                <a16:creationId xmlns:a16="http://schemas.microsoft.com/office/drawing/2014/main" id="{00EE8BCC-1380-45B8-AF5B-D4ED4CAF0F2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28330" y="4240306"/>
            <a:ext cx="4482352" cy="21604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47524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1974" y="0"/>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grpSp>
      </p:grpSp>
      <p:sp>
        <p:nvSpPr>
          <p:cNvPr id="15" name="Text Box 4"/>
          <p:cNvSpPr txBox="1">
            <a:spLocks noChangeArrowheads="1"/>
          </p:cNvSpPr>
          <p:nvPr/>
        </p:nvSpPr>
        <p:spPr bwMode="auto">
          <a:xfrm>
            <a:off x="1091682" y="193918"/>
            <a:ext cx="10000585" cy="523220"/>
          </a:xfrm>
          <a:prstGeom prst="rect">
            <a:avLst/>
          </a:prstGeom>
          <a:noFill/>
          <a:ln w="9525">
            <a:noFill/>
            <a:miter lim="800000"/>
            <a:headEnd/>
            <a:tailEnd/>
          </a:ln>
          <a:effectLst/>
        </p:spPr>
        <p:txBody>
          <a:bodyPr wrap="square">
            <a:spAutoFit/>
          </a:bodyPr>
          <a:lstStyle/>
          <a:p>
            <a:pPr algn="ctr"/>
            <a:r>
              <a:rPr lang="uk-UA" sz="2800" dirty="0">
                <a:latin typeface="Times New Roman" panose="02020603050405020304" pitchFamily="18" charset="0"/>
                <a:cs typeface="Times New Roman" panose="02020603050405020304" pitchFamily="18" charset="0"/>
              </a:rPr>
              <a:t>Кримінальна відповідальність військовослужбовців?</a:t>
            </a:r>
          </a:p>
        </p:txBody>
      </p:sp>
      <p:sp>
        <p:nvSpPr>
          <p:cNvPr id="16" name="Блок-схема: узел 11"/>
          <p:cNvSpPr>
            <a:spLocks noChangeArrowheads="1"/>
          </p:cNvSpPr>
          <p:nvPr/>
        </p:nvSpPr>
        <p:spPr bwMode="auto">
          <a:xfrm>
            <a:off x="11333979" y="201331"/>
            <a:ext cx="647700" cy="591725"/>
          </a:xfrm>
          <a:prstGeom prst="flowChartConnector">
            <a:avLst/>
          </a:prstGeom>
          <a:solidFill>
            <a:srgbClr val="FFFFFF"/>
          </a:solidFill>
          <a:ln w="25400" algn="ctr">
            <a:solidFill>
              <a:srgbClr val="00956F"/>
            </a:solidFill>
            <a:round/>
            <a:headEnd/>
            <a:tailEnd/>
          </a:ln>
        </p:spPr>
        <p:txBody>
          <a:bodyPr lIns="0" tIns="0" rIns="0" bIns="0" anchor="ctr"/>
          <a:lstStyle>
            <a:lvl1pPr defTabSz="641350">
              <a:defRPr sz="2400">
                <a:solidFill>
                  <a:schemeClr val="tx1"/>
                </a:solidFill>
                <a:latin typeface="Arial" panose="020B0604020202020204" pitchFamily="34" charset="0"/>
              </a:defRPr>
            </a:lvl1pPr>
            <a:lvl2pPr marL="742950" indent="-285750" defTabSz="641350">
              <a:defRPr sz="2400">
                <a:solidFill>
                  <a:schemeClr val="tx1"/>
                </a:solidFill>
                <a:latin typeface="Arial" panose="020B0604020202020204" pitchFamily="34" charset="0"/>
              </a:defRPr>
            </a:lvl2pPr>
            <a:lvl3pPr marL="1143000" indent="-228600" defTabSz="641350">
              <a:defRPr sz="2400">
                <a:solidFill>
                  <a:schemeClr val="tx1"/>
                </a:solidFill>
                <a:latin typeface="Arial" panose="020B0604020202020204" pitchFamily="34" charset="0"/>
              </a:defRPr>
            </a:lvl3pPr>
            <a:lvl4pPr marL="1600200" indent="-228600" defTabSz="641350">
              <a:defRPr sz="2400">
                <a:solidFill>
                  <a:schemeClr val="tx1"/>
                </a:solidFill>
                <a:latin typeface="Arial" panose="020B0604020202020204" pitchFamily="34" charset="0"/>
              </a:defRPr>
            </a:lvl4pPr>
            <a:lvl5pPr marL="2057400" indent="-228600" defTabSz="641350">
              <a:defRPr sz="2400">
                <a:solidFill>
                  <a:schemeClr val="tx1"/>
                </a:solidFill>
                <a:latin typeface="Arial" panose="020B0604020202020204" pitchFamily="34" charset="0"/>
              </a:defRPr>
            </a:lvl5pPr>
            <a:lvl6pPr marL="2514600" indent="-228600" defTabSz="64135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4135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4135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4135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uk-UA" altLang="ru-RU" sz="3200" b="1" dirty="0">
                <a:solidFill>
                  <a:srgbClr val="000000"/>
                </a:solidFill>
                <a:latin typeface="Times New Roman" panose="02020603050405020304" pitchFamily="18" charset="0"/>
                <a:cs typeface="Times New Roman" panose="02020603050405020304" pitchFamily="18" charset="0"/>
              </a:rPr>
              <a:t>10</a:t>
            </a:r>
          </a:p>
        </p:txBody>
      </p:sp>
      <p:pic>
        <p:nvPicPr>
          <p:cNvPr id="17" name="Рисунок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sp>
        <p:nvSpPr>
          <p:cNvPr id="3" name="TextBox 2">
            <a:extLst>
              <a:ext uri="{FF2B5EF4-FFF2-40B4-BE49-F238E27FC236}">
                <a16:creationId xmlns:a16="http://schemas.microsoft.com/office/drawing/2014/main" id="{535E6002-2EBB-405D-B511-0D95F63ACAA8}"/>
              </a:ext>
            </a:extLst>
          </p:cNvPr>
          <p:cNvSpPr txBox="1"/>
          <p:nvPr/>
        </p:nvSpPr>
        <p:spPr>
          <a:xfrm>
            <a:off x="537881" y="1286863"/>
            <a:ext cx="6382871" cy="3323987"/>
          </a:xfrm>
          <a:prstGeom prst="rect">
            <a:avLst/>
          </a:prstGeom>
          <a:noFill/>
        </p:spPr>
        <p:txBody>
          <a:bodyPr wrap="square" rtlCol="0">
            <a:spAutoFit/>
          </a:bodyPr>
          <a:lstStyle/>
          <a:p>
            <a:pPr algn="just"/>
            <a:r>
              <a:rPr lang="uk-UA" sz="2400" b="1" dirty="0">
                <a:latin typeface="Times New Roman" panose="02020603050405020304" pitchFamily="18" charset="0"/>
                <a:cs typeface="Times New Roman" panose="02020603050405020304" pitchFamily="18" charset="0"/>
              </a:rPr>
              <a:t>Кримінальна відповідальність</a:t>
            </a:r>
            <a:r>
              <a:rPr lang="uk-UA" sz="2400" dirty="0">
                <a:latin typeface="Times New Roman" panose="02020603050405020304" pitchFamily="18" charset="0"/>
                <a:cs typeface="Times New Roman" panose="02020603050405020304" pitchFamily="18" charset="0"/>
              </a:rPr>
              <a:t> – різновид юридичної відповідальності, обов’язок особи, яка вчинила злочин, зазнати державного осуду в формі кримінального покарання.</a:t>
            </a:r>
            <a:endParaRPr lang="ru-UA" sz="2400" dirty="0">
              <a:latin typeface="Times New Roman" panose="02020603050405020304" pitchFamily="18" charset="0"/>
              <a:cs typeface="Times New Roman" panose="02020603050405020304" pitchFamily="18" charset="0"/>
            </a:endParaRPr>
          </a:p>
          <a:p>
            <a:pPr algn="just"/>
            <a:r>
              <a:rPr lang="uk-UA" sz="2400" b="1" dirty="0">
                <a:latin typeface="Times New Roman" panose="02020603050405020304" pitchFamily="18" charset="0"/>
                <a:cs typeface="Times New Roman" panose="02020603050405020304" pitchFamily="18" charset="0"/>
              </a:rPr>
              <a:t>Злочином</a:t>
            </a:r>
            <a:r>
              <a:rPr lang="uk-UA" sz="2400" dirty="0">
                <a:latin typeface="Times New Roman" panose="02020603050405020304" pitchFamily="18" charset="0"/>
                <a:cs typeface="Times New Roman" panose="02020603050405020304" pitchFamily="18" charset="0"/>
              </a:rPr>
              <a:t> є передбачене Кримінальним кодексом України суспільно небезпечне винне діяння (дія або бездіяльність), вчинене суб’єктом злочину.</a:t>
            </a:r>
            <a:endParaRPr lang="ru-UA" sz="2400" dirty="0">
              <a:latin typeface="Times New Roman" panose="02020603050405020304" pitchFamily="18" charset="0"/>
              <a:cs typeface="Times New Roman" panose="02020603050405020304" pitchFamily="18" charset="0"/>
            </a:endParaRPr>
          </a:p>
          <a:p>
            <a:endParaRPr lang="ru-UA" dirty="0"/>
          </a:p>
        </p:txBody>
      </p:sp>
      <p:pic>
        <p:nvPicPr>
          <p:cNvPr id="9218" name="Picture 2" descr="Предмет Адміністративне право">
            <a:extLst>
              <a:ext uri="{FF2B5EF4-FFF2-40B4-BE49-F238E27FC236}">
                <a16:creationId xmlns:a16="http://schemas.microsoft.com/office/drawing/2014/main" id="{118297BC-B763-40EC-8AFB-A95CC200DCD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62800" y="1362635"/>
            <a:ext cx="4598894" cy="47423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65008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1974" y="0"/>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grpSp>
      </p:grpSp>
      <p:sp>
        <p:nvSpPr>
          <p:cNvPr id="15" name="Text Box 4"/>
          <p:cNvSpPr txBox="1">
            <a:spLocks noChangeArrowheads="1"/>
          </p:cNvSpPr>
          <p:nvPr/>
        </p:nvSpPr>
        <p:spPr bwMode="auto">
          <a:xfrm>
            <a:off x="1091682" y="193918"/>
            <a:ext cx="10000585" cy="523220"/>
          </a:xfrm>
          <a:prstGeom prst="rect">
            <a:avLst/>
          </a:prstGeom>
          <a:noFill/>
          <a:ln w="9525">
            <a:noFill/>
            <a:miter lim="800000"/>
            <a:headEnd/>
            <a:tailEnd/>
          </a:ln>
          <a:effectLst/>
        </p:spPr>
        <p:txBody>
          <a:bodyPr wrap="square">
            <a:spAutoFit/>
          </a:bodyPr>
          <a:lstStyle/>
          <a:p>
            <a:pPr algn="ctr"/>
            <a:r>
              <a:rPr lang="uk-UA" sz="2800" dirty="0">
                <a:latin typeface="Times New Roman" panose="02020603050405020304" pitchFamily="18" charset="0"/>
                <a:cs typeface="Times New Roman" panose="02020603050405020304" pitchFamily="18" charset="0"/>
              </a:rPr>
              <a:t>Кримінальна відповідальність військовослужбовців?</a:t>
            </a:r>
          </a:p>
        </p:txBody>
      </p:sp>
      <p:sp>
        <p:nvSpPr>
          <p:cNvPr id="16" name="Блок-схема: узел 11"/>
          <p:cNvSpPr>
            <a:spLocks noChangeArrowheads="1"/>
          </p:cNvSpPr>
          <p:nvPr/>
        </p:nvSpPr>
        <p:spPr bwMode="auto">
          <a:xfrm>
            <a:off x="11333979" y="201331"/>
            <a:ext cx="647700" cy="591725"/>
          </a:xfrm>
          <a:prstGeom prst="flowChartConnector">
            <a:avLst/>
          </a:prstGeom>
          <a:solidFill>
            <a:srgbClr val="FFFFFF"/>
          </a:solidFill>
          <a:ln w="25400" algn="ctr">
            <a:solidFill>
              <a:srgbClr val="00956F"/>
            </a:solidFill>
            <a:round/>
            <a:headEnd/>
            <a:tailEnd/>
          </a:ln>
        </p:spPr>
        <p:txBody>
          <a:bodyPr lIns="0" tIns="0" rIns="0" bIns="0" anchor="ctr"/>
          <a:lstStyle>
            <a:lvl1pPr defTabSz="641350">
              <a:defRPr sz="2400">
                <a:solidFill>
                  <a:schemeClr val="tx1"/>
                </a:solidFill>
                <a:latin typeface="Arial" panose="020B0604020202020204" pitchFamily="34" charset="0"/>
              </a:defRPr>
            </a:lvl1pPr>
            <a:lvl2pPr marL="742950" indent="-285750" defTabSz="641350">
              <a:defRPr sz="2400">
                <a:solidFill>
                  <a:schemeClr val="tx1"/>
                </a:solidFill>
                <a:latin typeface="Arial" panose="020B0604020202020204" pitchFamily="34" charset="0"/>
              </a:defRPr>
            </a:lvl2pPr>
            <a:lvl3pPr marL="1143000" indent="-228600" defTabSz="641350">
              <a:defRPr sz="2400">
                <a:solidFill>
                  <a:schemeClr val="tx1"/>
                </a:solidFill>
                <a:latin typeface="Arial" panose="020B0604020202020204" pitchFamily="34" charset="0"/>
              </a:defRPr>
            </a:lvl3pPr>
            <a:lvl4pPr marL="1600200" indent="-228600" defTabSz="641350">
              <a:defRPr sz="2400">
                <a:solidFill>
                  <a:schemeClr val="tx1"/>
                </a:solidFill>
                <a:latin typeface="Arial" panose="020B0604020202020204" pitchFamily="34" charset="0"/>
              </a:defRPr>
            </a:lvl4pPr>
            <a:lvl5pPr marL="2057400" indent="-228600" defTabSz="641350">
              <a:defRPr sz="2400">
                <a:solidFill>
                  <a:schemeClr val="tx1"/>
                </a:solidFill>
                <a:latin typeface="Arial" panose="020B0604020202020204" pitchFamily="34" charset="0"/>
              </a:defRPr>
            </a:lvl5pPr>
            <a:lvl6pPr marL="2514600" indent="-228600" defTabSz="64135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4135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4135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4135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uk-UA" altLang="ru-RU" sz="3200" b="1" dirty="0">
                <a:solidFill>
                  <a:srgbClr val="000000"/>
                </a:solidFill>
                <a:latin typeface="Times New Roman" panose="02020603050405020304" pitchFamily="18" charset="0"/>
                <a:cs typeface="Times New Roman" panose="02020603050405020304" pitchFamily="18" charset="0"/>
              </a:rPr>
              <a:t>11</a:t>
            </a:r>
          </a:p>
        </p:txBody>
      </p:sp>
      <p:pic>
        <p:nvPicPr>
          <p:cNvPr id="17" name="Рисунок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sp>
        <p:nvSpPr>
          <p:cNvPr id="3" name="TextBox 2">
            <a:extLst>
              <a:ext uri="{FF2B5EF4-FFF2-40B4-BE49-F238E27FC236}">
                <a16:creationId xmlns:a16="http://schemas.microsoft.com/office/drawing/2014/main" id="{535E6002-2EBB-405D-B511-0D95F63ACAA8}"/>
              </a:ext>
            </a:extLst>
          </p:cNvPr>
          <p:cNvSpPr txBox="1"/>
          <p:nvPr/>
        </p:nvSpPr>
        <p:spPr>
          <a:xfrm>
            <a:off x="466163" y="1025569"/>
            <a:ext cx="6239437" cy="3785652"/>
          </a:xfrm>
          <a:prstGeom prst="rect">
            <a:avLst/>
          </a:prstGeom>
          <a:noFill/>
        </p:spPr>
        <p:txBody>
          <a:bodyPr wrap="square" rtlCol="0">
            <a:spAutoFit/>
          </a:bodyPr>
          <a:lstStyle/>
          <a:p>
            <a:pPr algn="just"/>
            <a:r>
              <a:rPr lang="uk-UA" sz="2000" b="1" dirty="0">
                <a:latin typeface="Times New Roman" panose="02020603050405020304" pitchFamily="18" charset="0"/>
                <a:cs typeface="Times New Roman" panose="02020603050405020304" pitchFamily="18" charset="0"/>
              </a:rPr>
              <a:t>До осіб, визнаних винними у вчиненні злочину, судом можуть бути застосовані такі види покарання, які поділяються на основні та додаткові:</a:t>
            </a:r>
            <a:endParaRPr lang="ru-UA" sz="2000" b="1" dirty="0">
              <a:latin typeface="Times New Roman" panose="02020603050405020304" pitchFamily="18" charset="0"/>
              <a:cs typeface="Times New Roman" panose="02020603050405020304" pitchFamily="18" charset="0"/>
            </a:endParaRPr>
          </a:p>
          <a:p>
            <a:pPr algn="just"/>
            <a:r>
              <a:rPr lang="uk-UA" sz="2000" dirty="0">
                <a:latin typeface="Times New Roman" panose="02020603050405020304" pitchFamily="18" charset="0"/>
                <a:cs typeface="Times New Roman" panose="02020603050405020304" pitchFamily="18" charset="0"/>
              </a:rPr>
              <a:t>Штраф; позбавлення військового, спеціального звання, рангу, чину або кваліфікаційного класу, позбавлення права обіймати певні посади або займатися певною діяльністю, громадські роботи, виправні роботи, службові обмеження для військовослужбовців, конфіскація майна, арешт, обмеження волі, тримання в дисциплінарному батальйоні військовослужбовців, позбавлення волі на певний строк, довічне позбавлення волі </a:t>
            </a:r>
            <a:endParaRPr lang="ru-UA" sz="2000" dirty="0">
              <a:latin typeface="Times New Roman" panose="02020603050405020304" pitchFamily="18" charset="0"/>
              <a:cs typeface="Times New Roman" panose="02020603050405020304" pitchFamily="18" charset="0"/>
            </a:endParaRPr>
          </a:p>
        </p:txBody>
      </p:sp>
      <p:pic>
        <p:nvPicPr>
          <p:cNvPr id="10242" name="Picture 2" descr="Авторские права в иллюстрации: юридическая шпаргалка — блог на">
            <a:extLst>
              <a:ext uri="{FF2B5EF4-FFF2-40B4-BE49-F238E27FC236}">
                <a16:creationId xmlns:a16="http://schemas.microsoft.com/office/drawing/2014/main" id="{5E048EFC-085A-4A7B-8257-2D653D7348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00047" y="1210235"/>
            <a:ext cx="4881632" cy="50938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51217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1974" y="0"/>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grpSp>
      </p:grpSp>
      <p:sp>
        <p:nvSpPr>
          <p:cNvPr id="15" name="Text Box 4"/>
          <p:cNvSpPr txBox="1">
            <a:spLocks noChangeArrowheads="1"/>
          </p:cNvSpPr>
          <p:nvPr/>
        </p:nvSpPr>
        <p:spPr bwMode="auto">
          <a:xfrm>
            <a:off x="1091682" y="193918"/>
            <a:ext cx="10000585" cy="523220"/>
          </a:xfrm>
          <a:prstGeom prst="rect">
            <a:avLst/>
          </a:prstGeom>
          <a:noFill/>
          <a:ln w="9525">
            <a:noFill/>
            <a:miter lim="800000"/>
            <a:headEnd/>
            <a:tailEnd/>
          </a:ln>
          <a:effectLst/>
        </p:spPr>
        <p:txBody>
          <a:bodyPr wrap="square">
            <a:spAutoFit/>
          </a:bodyPr>
          <a:lstStyle/>
          <a:p>
            <a:pPr algn="ctr"/>
            <a:r>
              <a:rPr lang="uk-UA" sz="2800" dirty="0">
                <a:latin typeface="Times New Roman" panose="02020603050405020304" pitchFamily="18" charset="0"/>
                <a:cs typeface="Times New Roman" panose="02020603050405020304" pitchFamily="18" charset="0"/>
              </a:rPr>
              <a:t>Кримінальна відповідальність військовослужбовців?</a:t>
            </a:r>
          </a:p>
        </p:txBody>
      </p:sp>
      <p:sp>
        <p:nvSpPr>
          <p:cNvPr id="16" name="Блок-схема: узел 11"/>
          <p:cNvSpPr>
            <a:spLocks noChangeArrowheads="1"/>
          </p:cNvSpPr>
          <p:nvPr/>
        </p:nvSpPr>
        <p:spPr bwMode="auto">
          <a:xfrm>
            <a:off x="11333979" y="201331"/>
            <a:ext cx="647700" cy="591725"/>
          </a:xfrm>
          <a:prstGeom prst="flowChartConnector">
            <a:avLst/>
          </a:prstGeom>
          <a:solidFill>
            <a:srgbClr val="FFFFFF"/>
          </a:solidFill>
          <a:ln w="25400" algn="ctr">
            <a:solidFill>
              <a:srgbClr val="00956F"/>
            </a:solidFill>
            <a:round/>
            <a:headEnd/>
            <a:tailEnd/>
          </a:ln>
        </p:spPr>
        <p:txBody>
          <a:bodyPr lIns="0" tIns="0" rIns="0" bIns="0" anchor="ctr"/>
          <a:lstStyle>
            <a:lvl1pPr defTabSz="641350">
              <a:defRPr sz="2400">
                <a:solidFill>
                  <a:schemeClr val="tx1"/>
                </a:solidFill>
                <a:latin typeface="Arial" panose="020B0604020202020204" pitchFamily="34" charset="0"/>
              </a:defRPr>
            </a:lvl1pPr>
            <a:lvl2pPr marL="742950" indent="-285750" defTabSz="641350">
              <a:defRPr sz="2400">
                <a:solidFill>
                  <a:schemeClr val="tx1"/>
                </a:solidFill>
                <a:latin typeface="Arial" panose="020B0604020202020204" pitchFamily="34" charset="0"/>
              </a:defRPr>
            </a:lvl2pPr>
            <a:lvl3pPr marL="1143000" indent="-228600" defTabSz="641350">
              <a:defRPr sz="2400">
                <a:solidFill>
                  <a:schemeClr val="tx1"/>
                </a:solidFill>
                <a:latin typeface="Arial" panose="020B0604020202020204" pitchFamily="34" charset="0"/>
              </a:defRPr>
            </a:lvl3pPr>
            <a:lvl4pPr marL="1600200" indent="-228600" defTabSz="641350">
              <a:defRPr sz="2400">
                <a:solidFill>
                  <a:schemeClr val="tx1"/>
                </a:solidFill>
                <a:latin typeface="Arial" panose="020B0604020202020204" pitchFamily="34" charset="0"/>
              </a:defRPr>
            </a:lvl4pPr>
            <a:lvl5pPr marL="2057400" indent="-228600" defTabSz="641350">
              <a:defRPr sz="2400">
                <a:solidFill>
                  <a:schemeClr val="tx1"/>
                </a:solidFill>
                <a:latin typeface="Arial" panose="020B0604020202020204" pitchFamily="34" charset="0"/>
              </a:defRPr>
            </a:lvl5pPr>
            <a:lvl6pPr marL="2514600" indent="-228600" defTabSz="64135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4135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4135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4135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uk-UA" altLang="ru-RU" sz="3200" b="1" dirty="0">
                <a:solidFill>
                  <a:srgbClr val="000000"/>
                </a:solidFill>
                <a:latin typeface="Times New Roman" panose="02020603050405020304" pitchFamily="18" charset="0"/>
                <a:cs typeface="Times New Roman" panose="02020603050405020304" pitchFamily="18" charset="0"/>
              </a:rPr>
              <a:t>12</a:t>
            </a:r>
          </a:p>
        </p:txBody>
      </p:sp>
      <p:pic>
        <p:nvPicPr>
          <p:cNvPr id="17" name="Рисунок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sp>
        <p:nvSpPr>
          <p:cNvPr id="3" name="TextBox 2">
            <a:extLst>
              <a:ext uri="{FF2B5EF4-FFF2-40B4-BE49-F238E27FC236}">
                <a16:creationId xmlns:a16="http://schemas.microsoft.com/office/drawing/2014/main" id="{535E6002-2EBB-405D-B511-0D95F63ACAA8}"/>
              </a:ext>
            </a:extLst>
          </p:cNvPr>
          <p:cNvSpPr txBox="1"/>
          <p:nvPr/>
        </p:nvSpPr>
        <p:spPr>
          <a:xfrm>
            <a:off x="466163" y="1025569"/>
            <a:ext cx="6239437" cy="4893647"/>
          </a:xfrm>
          <a:prstGeom prst="rect">
            <a:avLst/>
          </a:prstGeom>
          <a:noFill/>
        </p:spPr>
        <p:txBody>
          <a:bodyPr wrap="square" rtlCol="0">
            <a:spAutoFit/>
          </a:bodyPr>
          <a:lstStyle/>
          <a:p>
            <a:r>
              <a:rPr lang="uk-UA" sz="2400" u="sng" dirty="0">
                <a:latin typeface="Times New Roman" panose="02020603050405020304" pitchFamily="18" charset="0"/>
                <a:cs typeface="Times New Roman" panose="02020603050405020304" pitchFamily="18" charset="0"/>
              </a:rPr>
              <a:t>За ступенем тяжкості злочини поділяються на:</a:t>
            </a:r>
          </a:p>
          <a:p>
            <a:pPr algn="just"/>
            <a:r>
              <a:rPr lang="uk-UA" sz="2400" dirty="0">
                <a:latin typeface="Times New Roman" panose="02020603050405020304" pitchFamily="18" charset="0"/>
                <a:cs typeface="Times New Roman" panose="02020603050405020304" pitchFamily="18" charset="0"/>
              </a:rPr>
              <a:t>невеликої тяжкості -в розмірі понад три тисячі неоподатковуваних мінімумів доходів громадян (51 тис. грн)</a:t>
            </a:r>
          </a:p>
          <a:p>
            <a:pPr algn="just"/>
            <a:r>
              <a:rPr lang="uk-UA" sz="2400" dirty="0">
                <a:latin typeface="Times New Roman" panose="02020603050405020304" pitchFamily="18" charset="0"/>
                <a:cs typeface="Times New Roman" panose="02020603050405020304" pitchFamily="18" charset="0"/>
              </a:rPr>
              <a:t>середньої тяжкості - в розмірі не більше десяти тисяч неоподатковуваних мінімумів доходів громадян (170 тис. грн)  </a:t>
            </a:r>
          </a:p>
          <a:p>
            <a:pPr algn="just"/>
            <a:r>
              <a:rPr lang="uk-UA" sz="2400" dirty="0">
                <a:latin typeface="Times New Roman" panose="02020603050405020304" pitchFamily="18" charset="0"/>
                <a:cs typeface="Times New Roman" panose="02020603050405020304" pitchFamily="18" charset="0"/>
              </a:rPr>
              <a:t>тяжкий злочин - в розмірі не більше двадцяти п'яти тисяч неоподатковуваних мінімумів доходів громадян (425 тис. грн) </a:t>
            </a:r>
          </a:p>
          <a:p>
            <a:pPr algn="just"/>
            <a:r>
              <a:rPr lang="uk-UA" sz="2400" dirty="0">
                <a:latin typeface="Times New Roman" panose="02020603050405020304" pitchFamily="18" charset="0"/>
                <a:cs typeface="Times New Roman" panose="02020603050405020304" pitchFamily="18" charset="0"/>
              </a:rPr>
              <a:t>особливо тяжкий злочин - в розмірі понад двадцять п'ять тисяч неоподатковуваних мінімумів доходів громадян (425 тис. грн).</a:t>
            </a:r>
            <a:endParaRPr lang="ru-UA" sz="2400" dirty="0">
              <a:latin typeface="Times New Roman" panose="02020603050405020304" pitchFamily="18" charset="0"/>
              <a:cs typeface="Times New Roman" panose="02020603050405020304" pitchFamily="18" charset="0"/>
            </a:endParaRPr>
          </a:p>
        </p:txBody>
      </p:sp>
      <p:pic>
        <p:nvPicPr>
          <p:cNvPr id="4098" name="Picture 2" descr="Суспільна небезпечність діяння — фундаментальна ознака поняття «кримінальне  правопорушення» - LexInform: Правові та юридичні новини, юридична практика,  коментарі">
            <a:extLst>
              <a:ext uri="{FF2B5EF4-FFF2-40B4-BE49-F238E27FC236}">
                <a16:creationId xmlns:a16="http://schemas.microsoft.com/office/drawing/2014/main" id="{FDF59470-6D0A-43F1-BA49-C9F30866F77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25554" y="1344706"/>
            <a:ext cx="4428564" cy="43049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144386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1974" y="0"/>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grpSp>
      </p:grpSp>
      <p:sp>
        <p:nvSpPr>
          <p:cNvPr id="15" name="Text Box 4"/>
          <p:cNvSpPr txBox="1">
            <a:spLocks noChangeArrowheads="1"/>
          </p:cNvSpPr>
          <p:nvPr/>
        </p:nvSpPr>
        <p:spPr bwMode="auto">
          <a:xfrm>
            <a:off x="1091682" y="193918"/>
            <a:ext cx="10000585" cy="523220"/>
          </a:xfrm>
          <a:prstGeom prst="rect">
            <a:avLst/>
          </a:prstGeom>
          <a:noFill/>
          <a:ln w="9525">
            <a:noFill/>
            <a:miter lim="800000"/>
            <a:headEnd/>
            <a:tailEnd/>
          </a:ln>
          <a:effectLst/>
        </p:spPr>
        <p:txBody>
          <a:bodyPr wrap="square">
            <a:spAutoFit/>
          </a:bodyPr>
          <a:lstStyle/>
          <a:p>
            <a:pPr algn="ctr"/>
            <a:r>
              <a:rPr lang="uk-UA" sz="2800" dirty="0">
                <a:latin typeface="Times New Roman" panose="02020603050405020304" pitchFamily="18" charset="0"/>
                <a:cs typeface="Times New Roman" panose="02020603050405020304" pitchFamily="18" charset="0"/>
              </a:rPr>
              <a:t>Кримінальна відповідальність військовослужбовців?</a:t>
            </a:r>
          </a:p>
        </p:txBody>
      </p:sp>
      <p:sp>
        <p:nvSpPr>
          <p:cNvPr id="16" name="Блок-схема: узел 11"/>
          <p:cNvSpPr>
            <a:spLocks noChangeArrowheads="1"/>
          </p:cNvSpPr>
          <p:nvPr/>
        </p:nvSpPr>
        <p:spPr bwMode="auto">
          <a:xfrm>
            <a:off x="11333979" y="201331"/>
            <a:ext cx="647700" cy="591725"/>
          </a:xfrm>
          <a:prstGeom prst="flowChartConnector">
            <a:avLst/>
          </a:prstGeom>
          <a:solidFill>
            <a:srgbClr val="FFFFFF"/>
          </a:solidFill>
          <a:ln w="25400" algn="ctr">
            <a:solidFill>
              <a:srgbClr val="00956F"/>
            </a:solidFill>
            <a:round/>
            <a:headEnd/>
            <a:tailEnd/>
          </a:ln>
        </p:spPr>
        <p:txBody>
          <a:bodyPr lIns="0" tIns="0" rIns="0" bIns="0" anchor="ctr"/>
          <a:lstStyle>
            <a:lvl1pPr defTabSz="641350">
              <a:defRPr sz="2400">
                <a:solidFill>
                  <a:schemeClr val="tx1"/>
                </a:solidFill>
                <a:latin typeface="Arial" panose="020B0604020202020204" pitchFamily="34" charset="0"/>
              </a:defRPr>
            </a:lvl1pPr>
            <a:lvl2pPr marL="742950" indent="-285750" defTabSz="641350">
              <a:defRPr sz="2400">
                <a:solidFill>
                  <a:schemeClr val="tx1"/>
                </a:solidFill>
                <a:latin typeface="Arial" panose="020B0604020202020204" pitchFamily="34" charset="0"/>
              </a:defRPr>
            </a:lvl2pPr>
            <a:lvl3pPr marL="1143000" indent="-228600" defTabSz="641350">
              <a:defRPr sz="2400">
                <a:solidFill>
                  <a:schemeClr val="tx1"/>
                </a:solidFill>
                <a:latin typeface="Arial" panose="020B0604020202020204" pitchFamily="34" charset="0"/>
              </a:defRPr>
            </a:lvl3pPr>
            <a:lvl4pPr marL="1600200" indent="-228600" defTabSz="641350">
              <a:defRPr sz="2400">
                <a:solidFill>
                  <a:schemeClr val="tx1"/>
                </a:solidFill>
                <a:latin typeface="Arial" panose="020B0604020202020204" pitchFamily="34" charset="0"/>
              </a:defRPr>
            </a:lvl4pPr>
            <a:lvl5pPr marL="2057400" indent="-228600" defTabSz="641350">
              <a:defRPr sz="2400">
                <a:solidFill>
                  <a:schemeClr val="tx1"/>
                </a:solidFill>
                <a:latin typeface="Arial" panose="020B0604020202020204" pitchFamily="34" charset="0"/>
              </a:defRPr>
            </a:lvl5pPr>
            <a:lvl6pPr marL="2514600" indent="-228600" defTabSz="64135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4135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4135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4135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uk-UA" altLang="ru-RU" sz="3200" b="1" dirty="0">
                <a:solidFill>
                  <a:srgbClr val="000000"/>
                </a:solidFill>
                <a:latin typeface="Times New Roman" panose="02020603050405020304" pitchFamily="18" charset="0"/>
                <a:cs typeface="Times New Roman" panose="02020603050405020304" pitchFamily="18" charset="0"/>
              </a:rPr>
              <a:t>13</a:t>
            </a:r>
          </a:p>
        </p:txBody>
      </p:sp>
      <p:pic>
        <p:nvPicPr>
          <p:cNvPr id="17" name="Рисунок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sp>
        <p:nvSpPr>
          <p:cNvPr id="3" name="TextBox 2">
            <a:extLst>
              <a:ext uri="{FF2B5EF4-FFF2-40B4-BE49-F238E27FC236}">
                <a16:creationId xmlns:a16="http://schemas.microsoft.com/office/drawing/2014/main" id="{535E6002-2EBB-405D-B511-0D95F63ACAA8}"/>
              </a:ext>
            </a:extLst>
          </p:cNvPr>
          <p:cNvSpPr txBox="1"/>
          <p:nvPr/>
        </p:nvSpPr>
        <p:spPr>
          <a:xfrm>
            <a:off x="466163" y="1025569"/>
            <a:ext cx="6239437" cy="5786199"/>
          </a:xfrm>
          <a:prstGeom prst="rect">
            <a:avLst/>
          </a:prstGeom>
          <a:noFill/>
        </p:spPr>
        <p:txBody>
          <a:bodyPr wrap="square" rtlCol="0">
            <a:spAutoFit/>
          </a:bodyPr>
          <a:lstStyle/>
          <a:p>
            <a:pPr algn="just"/>
            <a:r>
              <a:rPr lang="uk-UA" sz="1600" b="1" dirty="0">
                <a:latin typeface="Times New Roman" panose="02020603050405020304" pitchFamily="18" charset="0"/>
                <a:cs typeface="Times New Roman" panose="02020603050405020304" pitchFamily="18" charset="0"/>
              </a:rPr>
              <a:t>Обставини, що пом’якшують та обтяжують покарання:</a:t>
            </a:r>
          </a:p>
          <a:p>
            <a:pPr algn="just"/>
            <a:r>
              <a:rPr lang="uk-UA" sz="1600" dirty="0">
                <a:latin typeface="Times New Roman" panose="02020603050405020304" pitchFamily="18" charset="0"/>
                <a:cs typeface="Times New Roman" panose="02020603050405020304" pitchFamily="18" charset="0"/>
              </a:rPr>
              <a:t>з'явлення із зізнанням, щире каяття або активне сприяння розкриттю злочину;</a:t>
            </a:r>
            <a:endParaRPr lang="ru-UA" sz="1600" dirty="0">
              <a:latin typeface="Times New Roman" panose="02020603050405020304" pitchFamily="18" charset="0"/>
              <a:cs typeface="Times New Roman" panose="02020603050405020304" pitchFamily="18" charset="0"/>
            </a:endParaRPr>
          </a:p>
          <a:p>
            <a:pPr algn="just"/>
            <a:r>
              <a:rPr lang="uk-UA" sz="1600" dirty="0">
                <a:latin typeface="Times New Roman" panose="02020603050405020304" pitchFamily="18" charset="0"/>
                <a:cs typeface="Times New Roman" panose="02020603050405020304" pitchFamily="18" charset="0"/>
              </a:rPr>
              <a:t>добровільне відшкодування завданого збитку або усунення заподіяної шкоди;</a:t>
            </a:r>
            <a:endParaRPr lang="ru-UA" sz="1600" dirty="0">
              <a:latin typeface="Times New Roman" panose="02020603050405020304" pitchFamily="18" charset="0"/>
              <a:cs typeface="Times New Roman" panose="02020603050405020304" pitchFamily="18" charset="0"/>
            </a:endParaRPr>
          </a:p>
          <a:p>
            <a:pPr algn="just"/>
            <a:r>
              <a:rPr lang="uk-UA" sz="1600" dirty="0">
                <a:latin typeface="Times New Roman" panose="02020603050405020304" pitchFamily="18" charset="0"/>
                <a:cs typeface="Times New Roman" panose="02020603050405020304" pitchFamily="18" charset="0"/>
              </a:rPr>
              <a:t>надання медичної або іншої допомоги потерпілому безпосередньо після вчинення злочину;</a:t>
            </a:r>
            <a:endParaRPr lang="ru-UA" sz="1600" dirty="0">
              <a:latin typeface="Times New Roman" panose="02020603050405020304" pitchFamily="18" charset="0"/>
              <a:cs typeface="Times New Roman" panose="02020603050405020304" pitchFamily="18" charset="0"/>
            </a:endParaRPr>
          </a:p>
          <a:p>
            <a:pPr algn="just"/>
            <a:r>
              <a:rPr lang="uk-UA" sz="1600" dirty="0">
                <a:latin typeface="Times New Roman" panose="02020603050405020304" pitchFamily="18" charset="0"/>
                <a:cs typeface="Times New Roman" panose="02020603050405020304" pitchFamily="18" charset="0"/>
              </a:rPr>
              <a:t>вчинення злочину неповнолітнім;</a:t>
            </a:r>
            <a:endParaRPr lang="ru-UA" sz="1600" dirty="0">
              <a:latin typeface="Times New Roman" panose="02020603050405020304" pitchFamily="18" charset="0"/>
              <a:cs typeface="Times New Roman" panose="02020603050405020304" pitchFamily="18" charset="0"/>
            </a:endParaRPr>
          </a:p>
          <a:p>
            <a:pPr algn="just"/>
            <a:r>
              <a:rPr lang="uk-UA" sz="1600" dirty="0">
                <a:latin typeface="Times New Roman" panose="02020603050405020304" pitchFamily="18" charset="0"/>
                <a:cs typeface="Times New Roman" panose="02020603050405020304" pitchFamily="18" charset="0"/>
              </a:rPr>
              <a:t>вчинення злочину жінкою в стані вагітності;</a:t>
            </a:r>
            <a:endParaRPr lang="ru-UA" sz="1600" dirty="0">
              <a:latin typeface="Times New Roman" panose="02020603050405020304" pitchFamily="18" charset="0"/>
              <a:cs typeface="Times New Roman" panose="02020603050405020304" pitchFamily="18" charset="0"/>
            </a:endParaRPr>
          </a:p>
          <a:p>
            <a:pPr algn="just"/>
            <a:r>
              <a:rPr lang="uk-UA" sz="1600" dirty="0">
                <a:latin typeface="Times New Roman" panose="02020603050405020304" pitchFamily="18" charset="0"/>
                <a:cs typeface="Times New Roman" panose="02020603050405020304" pitchFamily="18" charset="0"/>
              </a:rPr>
              <a:t>вчинення злочину внаслідок збігу тяжких особистих, сімейних чи інших обставин;</a:t>
            </a:r>
            <a:endParaRPr lang="ru-UA" sz="1600" dirty="0">
              <a:latin typeface="Times New Roman" panose="02020603050405020304" pitchFamily="18" charset="0"/>
              <a:cs typeface="Times New Roman" panose="02020603050405020304" pitchFamily="18" charset="0"/>
            </a:endParaRPr>
          </a:p>
          <a:p>
            <a:pPr algn="just"/>
            <a:r>
              <a:rPr lang="uk-UA" sz="1600" dirty="0">
                <a:latin typeface="Times New Roman" panose="02020603050405020304" pitchFamily="18" charset="0"/>
                <a:cs typeface="Times New Roman" panose="02020603050405020304" pitchFamily="18" charset="0"/>
              </a:rPr>
              <a:t>вчинення злочину під впливом погрози, примусу або через матеріальну, службову чи іншу залежність;</a:t>
            </a:r>
            <a:endParaRPr lang="ru-UA" sz="1600" dirty="0">
              <a:latin typeface="Times New Roman" panose="02020603050405020304" pitchFamily="18" charset="0"/>
              <a:cs typeface="Times New Roman" panose="02020603050405020304" pitchFamily="18" charset="0"/>
            </a:endParaRPr>
          </a:p>
          <a:p>
            <a:pPr algn="just"/>
            <a:r>
              <a:rPr lang="uk-UA" sz="1600" dirty="0">
                <a:latin typeface="Times New Roman" panose="02020603050405020304" pitchFamily="18" charset="0"/>
                <a:cs typeface="Times New Roman" panose="02020603050405020304" pitchFamily="18" charset="0"/>
              </a:rPr>
              <a:t>вчинення злочину під впливом сильного душевного хвилювання, викликаного жорстоким поводженням, або таким, що принижує честь і гідність особи, а також за наявності системного характеру такого поводження з боку потерпілого;</a:t>
            </a:r>
            <a:endParaRPr lang="ru-UA" sz="1600" dirty="0">
              <a:latin typeface="Times New Roman" panose="02020603050405020304" pitchFamily="18" charset="0"/>
              <a:cs typeface="Times New Roman" panose="02020603050405020304" pitchFamily="18" charset="0"/>
            </a:endParaRPr>
          </a:p>
          <a:p>
            <a:pPr algn="just"/>
            <a:r>
              <a:rPr lang="uk-UA" sz="1600" dirty="0">
                <a:latin typeface="Times New Roman" panose="02020603050405020304" pitchFamily="18" charset="0"/>
                <a:cs typeface="Times New Roman" panose="02020603050405020304" pitchFamily="18" charset="0"/>
              </a:rPr>
              <a:t>вчинення злочину з перевищенням меж крайньої необхідності;</a:t>
            </a:r>
            <a:endParaRPr lang="ru-UA" sz="1600" dirty="0">
              <a:latin typeface="Times New Roman" panose="02020603050405020304" pitchFamily="18" charset="0"/>
              <a:cs typeface="Times New Roman" panose="02020603050405020304" pitchFamily="18" charset="0"/>
            </a:endParaRPr>
          </a:p>
          <a:p>
            <a:pPr algn="just"/>
            <a:r>
              <a:rPr lang="uk-UA" sz="1600" dirty="0">
                <a:latin typeface="Times New Roman" panose="02020603050405020304" pitchFamily="18" charset="0"/>
                <a:cs typeface="Times New Roman" panose="02020603050405020304" pitchFamily="18" charset="0"/>
              </a:rPr>
              <a:t>виконання спеціального завдання з попередження чи розкриття злочинної діяльності організованої групи чи злочинної організації, поєднане з вчиненням злочину у випадках, передбачених Кримінальним кодексом України.</a:t>
            </a:r>
            <a:endParaRPr lang="ru-UA" sz="1600" dirty="0">
              <a:latin typeface="Times New Roman" panose="02020603050405020304" pitchFamily="18" charset="0"/>
              <a:cs typeface="Times New Roman" panose="02020603050405020304" pitchFamily="18" charset="0"/>
            </a:endParaRPr>
          </a:p>
          <a:p>
            <a:pPr lvl="0"/>
            <a:endParaRPr lang="ru-UA" dirty="0"/>
          </a:p>
        </p:txBody>
      </p:sp>
      <p:pic>
        <p:nvPicPr>
          <p:cNvPr id="5122" name="Picture 2" descr="Чи знаєш ти, українцю, за що тебе посадять і скільки дадуть? - ZN.ua">
            <a:extLst>
              <a:ext uri="{FF2B5EF4-FFF2-40B4-BE49-F238E27FC236}">
                <a16:creationId xmlns:a16="http://schemas.microsoft.com/office/drawing/2014/main" id="{2ECF3F2E-E872-48A1-B05F-5B75CDE4C88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43482" y="1335742"/>
            <a:ext cx="4249272" cy="47352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075500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1974" y="0"/>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grpSp>
      </p:grpSp>
      <p:sp>
        <p:nvSpPr>
          <p:cNvPr id="15" name="Text Box 4"/>
          <p:cNvSpPr txBox="1">
            <a:spLocks noChangeArrowheads="1"/>
          </p:cNvSpPr>
          <p:nvPr/>
        </p:nvSpPr>
        <p:spPr bwMode="auto">
          <a:xfrm>
            <a:off x="1091682" y="193918"/>
            <a:ext cx="10000585" cy="523220"/>
          </a:xfrm>
          <a:prstGeom prst="rect">
            <a:avLst/>
          </a:prstGeom>
          <a:noFill/>
          <a:ln w="9525">
            <a:noFill/>
            <a:miter lim="800000"/>
            <a:headEnd/>
            <a:tailEnd/>
          </a:ln>
          <a:effectLst/>
        </p:spPr>
        <p:txBody>
          <a:bodyPr wrap="square">
            <a:spAutoFit/>
          </a:bodyPr>
          <a:lstStyle/>
          <a:p>
            <a:pPr algn="ctr"/>
            <a:r>
              <a:rPr lang="uk-UA" sz="2800" dirty="0">
                <a:latin typeface="Times New Roman" panose="02020603050405020304" pitchFamily="18" charset="0"/>
                <a:cs typeface="Times New Roman" panose="02020603050405020304" pitchFamily="18" charset="0"/>
              </a:rPr>
              <a:t>Кримінальна відповідальність військовослужбовців?</a:t>
            </a:r>
          </a:p>
        </p:txBody>
      </p:sp>
      <p:sp>
        <p:nvSpPr>
          <p:cNvPr id="16" name="Блок-схема: узел 11"/>
          <p:cNvSpPr>
            <a:spLocks noChangeArrowheads="1"/>
          </p:cNvSpPr>
          <p:nvPr/>
        </p:nvSpPr>
        <p:spPr bwMode="auto">
          <a:xfrm>
            <a:off x="11333979" y="201331"/>
            <a:ext cx="647700" cy="591725"/>
          </a:xfrm>
          <a:prstGeom prst="flowChartConnector">
            <a:avLst/>
          </a:prstGeom>
          <a:solidFill>
            <a:srgbClr val="FFFFFF"/>
          </a:solidFill>
          <a:ln w="25400" algn="ctr">
            <a:solidFill>
              <a:srgbClr val="00956F"/>
            </a:solidFill>
            <a:round/>
            <a:headEnd/>
            <a:tailEnd/>
          </a:ln>
        </p:spPr>
        <p:txBody>
          <a:bodyPr lIns="0" tIns="0" rIns="0" bIns="0" anchor="ctr"/>
          <a:lstStyle>
            <a:lvl1pPr defTabSz="641350">
              <a:defRPr sz="2400">
                <a:solidFill>
                  <a:schemeClr val="tx1"/>
                </a:solidFill>
                <a:latin typeface="Arial" panose="020B0604020202020204" pitchFamily="34" charset="0"/>
              </a:defRPr>
            </a:lvl1pPr>
            <a:lvl2pPr marL="742950" indent="-285750" defTabSz="641350">
              <a:defRPr sz="2400">
                <a:solidFill>
                  <a:schemeClr val="tx1"/>
                </a:solidFill>
                <a:latin typeface="Arial" panose="020B0604020202020204" pitchFamily="34" charset="0"/>
              </a:defRPr>
            </a:lvl2pPr>
            <a:lvl3pPr marL="1143000" indent="-228600" defTabSz="641350">
              <a:defRPr sz="2400">
                <a:solidFill>
                  <a:schemeClr val="tx1"/>
                </a:solidFill>
                <a:latin typeface="Arial" panose="020B0604020202020204" pitchFamily="34" charset="0"/>
              </a:defRPr>
            </a:lvl3pPr>
            <a:lvl4pPr marL="1600200" indent="-228600" defTabSz="641350">
              <a:defRPr sz="2400">
                <a:solidFill>
                  <a:schemeClr val="tx1"/>
                </a:solidFill>
                <a:latin typeface="Arial" panose="020B0604020202020204" pitchFamily="34" charset="0"/>
              </a:defRPr>
            </a:lvl4pPr>
            <a:lvl5pPr marL="2057400" indent="-228600" defTabSz="641350">
              <a:defRPr sz="2400">
                <a:solidFill>
                  <a:schemeClr val="tx1"/>
                </a:solidFill>
                <a:latin typeface="Arial" panose="020B0604020202020204" pitchFamily="34" charset="0"/>
              </a:defRPr>
            </a:lvl5pPr>
            <a:lvl6pPr marL="2514600" indent="-228600" defTabSz="64135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4135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4135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4135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uk-UA" altLang="ru-RU" sz="3200" b="1" dirty="0">
                <a:solidFill>
                  <a:srgbClr val="000000"/>
                </a:solidFill>
                <a:latin typeface="Times New Roman" panose="02020603050405020304" pitchFamily="18" charset="0"/>
                <a:cs typeface="Times New Roman" panose="02020603050405020304" pitchFamily="18" charset="0"/>
              </a:rPr>
              <a:t>14</a:t>
            </a:r>
          </a:p>
        </p:txBody>
      </p:sp>
      <p:pic>
        <p:nvPicPr>
          <p:cNvPr id="17" name="Рисунок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sp>
        <p:nvSpPr>
          <p:cNvPr id="3" name="TextBox 2">
            <a:extLst>
              <a:ext uri="{FF2B5EF4-FFF2-40B4-BE49-F238E27FC236}">
                <a16:creationId xmlns:a16="http://schemas.microsoft.com/office/drawing/2014/main" id="{535E6002-2EBB-405D-B511-0D95F63ACAA8}"/>
              </a:ext>
            </a:extLst>
          </p:cNvPr>
          <p:cNvSpPr txBox="1"/>
          <p:nvPr/>
        </p:nvSpPr>
        <p:spPr>
          <a:xfrm>
            <a:off x="466163" y="1025569"/>
            <a:ext cx="6239437" cy="5078313"/>
          </a:xfrm>
          <a:prstGeom prst="rect">
            <a:avLst/>
          </a:prstGeom>
          <a:noFill/>
        </p:spPr>
        <p:txBody>
          <a:bodyPr wrap="square" rtlCol="0">
            <a:spAutoFit/>
          </a:bodyPr>
          <a:lstStyle/>
          <a:p>
            <a:pPr algn="just"/>
            <a:r>
              <a:rPr lang="uk-UA" dirty="0">
                <a:latin typeface="Times New Roman" panose="02020603050405020304" pitchFamily="18" charset="0"/>
                <a:cs typeface="Times New Roman" panose="02020603050405020304" pitchFamily="18" charset="0"/>
              </a:rPr>
              <a:t>Обставинами, які </a:t>
            </a:r>
            <a:r>
              <a:rPr lang="uk-UA" b="1" dirty="0">
                <a:latin typeface="Times New Roman" panose="02020603050405020304" pitchFamily="18" charset="0"/>
                <a:cs typeface="Times New Roman" panose="02020603050405020304" pitchFamily="18" charset="0"/>
              </a:rPr>
              <a:t>обтяжують</a:t>
            </a:r>
            <a:r>
              <a:rPr lang="uk-UA" dirty="0">
                <a:latin typeface="Times New Roman" panose="02020603050405020304" pitchFamily="18" charset="0"/>
                <a:cs typeface="Times New Roman" panose="02020603050405020304" pitchFamily="18" charset="0"/>
              </a:rPr>
              <a:t> покарання, визнаються:</a:t>
            </a:r>
            <a:endParaRPr lang="ru-UA"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вчинення злочину особою повторно та рецидив злочинів;</a:t>
            </a:r>
            <a:endParaRPr lang="ru-UA"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вчинення злочину групою осіб за попередньою змовою (частина друга або третя статті 28);</a:t>
            </a:r>
            <a:endParaRPr lang="ru-UA"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вчинення злочину на ґрунті расової, національної, релігійної ворожнечі чи розбрату або на ґрунті статевої приналежності;</a:t>
            </a:r>
            <a:endParaRPr lang="ru-UA"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вчинення злочину у зв'язку з виконанням потерпілим службового або громадського обов'язку;</a:t>
            </a:r>
            <a:endParaRPr lang="ru-UA"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тяжкі наслідки, завдані злочином;</a:t>
            </a:r>
            <a:endParaRPr lang="ru-UA"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вчинення злочину щодо особи похилого віку, особи з інвалідністю або особи, яка перебуває в безпорадному стані, або особи, яка страждає на психічний розлад, зокрема на недоумство, має вади розумового розвитку, а також вчинення злочину щодо малолітньої дитини або у присутності дитини;</a:t>
            </a:r>
            <a:endParaRPr lang="ru-UA"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вчинення злочину щодо подружжя чи колишнього подружжя або іншої особи, з якою винний перебуває (перебував) у сімейних або близьких відносинах;</a:t>
            </a:r>
            <a:endParaRPr lang="ru-UA" dirty="0">
              <a:latin typeface="Times New Roman" panose="02020603050405020304" pitchFamily="18" charset="0"/>
              <a:cs typeface="Times New Roman" panose="02020603050405020304" pitchFamily="18" charset="0"/>
            </a:endParaRPr>
          </a:p>
          <a:p>
            <a:pPr lvl="0"/>
            <a:endParaRPr lang="ru-UA" dirty="0"/>
          </a:p>
        </p:txBody>
      </p:sp>
      <p:pic>
        <p:nvPicPr>
          <p:cNvPr id="6146" name="Picture 2" descr="Методична розробка відкритого заняття (лекція-бесіда з аналізом конкретних  ситуацій) та презентація до неї.">
            <a:extLst>
              <a:ext uri="{FF2B5EF4-FFF2-40B4-BE49-F238E27FC236}">
                <a16:creationId xmlns:a16="http://schemas.microsoft.com/office/drawing/2014/main" id="{30137F30-2535-432C-946C-AF0AF989765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21388" y="1070831"/>
            <a:ext cx="4034119" cy="4817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913300"/>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1974" y="0"/>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grpSp>
      </p:grpSp>
      <p:sp>
        <p:nvSpPr>
          <p:cNvPr id="15" name="Text Box 4"/>
          <p:cNvSpPr txBox="1">
            <a:spLocks noChangeArrowheads="1"/>
          </p:cNvSpPr>
          <p:nvPr/>
        </p:nvSpPr>
        <p:spPr bwMode="auto">
          <a:xfrm>
            <a:off x="1091682" y="193918"/>
            <a:ext cx="10000585" cy="523220"/>
          </a:xfrm>
          <a:prstGeom prst="rect">
            <a:avLst/>
          </a:prstGeom>
          <a:noFill/>
          <a:ln w="9525">
            <a:noFill/>
            <a:miter lim="800000"/>
            <a:headEnd/>
            <a:tailEnd/>
          </a:ln>
          <a:effectLst/>
        </p:spPr>
        <p:txBody>
          <a:bodyPr wrap="square">
            <a:spAutoFit/>
          </a:bodyPr>
          <a:lstStyle/>
          <a:p>
            <a:pPr algn="ctr"/>
            <a:r>
              <a:rPr lang="uk-UA" sz="2800" dirty="0">
                <a:latin typeface="Times New Roman" panose="02020603050405020304" pitchFamily="18" charset="0"/>
                <a:cs typeface="Times New Roman" panose="02020603050405020304" pitchFamily="18" charset="0"/>
              </a:rPr>
              <a:t>Кримінальна відповідальність військовослужбовців?</a:t>
            </a:r>
          </a:p>
        </p:txBody>
      </p:sp>
      <p:sp>
        <p:nvSpPr>
          <p:cNvPr id="16" name="Блок-схема: узел 11"/>
          <p:cNvSpPr>
            <a:spLocks noChangeArrowheads="1"/>
          </p:cNvSpPr>
          <p:nvPr/>
        </p:nvSpPr>
        <p:spPr bwMode="auto">
          <a:xfrm>
            <a:off x="11333979" y="201331"/>
            <a:ext cx="647700" cy="591725"/>
          </a:xfrm>
          <a:prstGeom prst="flowChartConnector">
            <a:avLst/>
          </a:prstGeom>
          <a:solidFill>
            <a:srgbClr val="FFFFFF"/>
          </a:solidFill>
          <a:ln w="25400" algn="ctr">
            <a:solidFill>
              <a:srgbClr val="00956F"/>
            </a:solidFill>
            <a:round/>
            <a:headEnd/>
            <a:tailEnd/>
          </a:ln>
        </p:spPr>
        <p:txBody>
          <a:bodyPr lIns="0" tIns="0" rIns="0" bIns="0" anchor="ctr"/>
          <a:lstStyle>
            <a:lvl1pPr defTabSz="641350">
              <a:defRPr sz="2400">
                <a:solidFill>
                  <a:schemeClr val="tx1"/>
                </a:solidFill>
                <a:latin typeface="Arial" panose="020B0604020202020204" pitchFamily="34" charset="0"/>
              </a:defRPr>
            </a:lvl1pPr>
            <a:lvl2pPr marL="742950" indent="-285750" defTabSz="641350">
              <a:defRPr sz="2400">
                <a:solidFill>
                  <a:schemeClr val="tx1"/>
                </a:solidFill>
                <a:latin typeface="Arial" panose="020B0604020202020204" pitchFamily="34" charset="0"/>
              </a:defRPr>
            </a:lvl2pPr>
            <a:lvl3pPr marL="1143000" indent="-228600" defTabSz="641350">
              <a:defRPr sz="2400">
                <a:solidFill>
                  <a:schemeClr val="tx1"/>
                </a:solidFill>
                <a:latin typeface="Arial" panose="020B0604020202020204" pitchFamily="34" charset="0"/>
              </a:defRPr>
            </a:lvl3pPr>
            <a:lvl4pPr marL="1600200" indent="-228600" defTabSz="641350">
              <a:defRPr sz="2400">
                <a:solidFill>
                  <a:schemeClr val="tx1"/>
                </a:solidFill>
                <a:latin typeface="Arial" panose="020B0604020202020204" pitchFamily="34" charset="0"/>
              </a:defRPr>
            </a:lvl4pPr>
            <a:lvl5pPr marL="2057400" indent="-228600" defTabSz="641350">
              <a:defRPr sz="2400">
                <a:solidFill>
                  <a:schemeClr val="tx1"/>
                </a:solidFill>
                <a:latin typeface="Arial" panose="020B0604020202020204" pitchFamily="34" charset="0"/>
              </a:defRPr>
            </a:lvl5pPr>
            <a:lvl6pPr marL="2514600" indent="-228600" defTabSz="64135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4135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4135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4135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uk-UA" altLang="ru-RU" sz="3200" b="1" dirty="0">
                <a:solidFill>
                  <a:srgbClr val="000000"/>
                </a:solidFill>
                <a:latin typeface="Times New Roman" panose="02020603050405020304" pitchFamily="18" charset="0"/>
                <a:cs typeface="Times New Roman" panose="02020603050405020304" pitchFamily="18" charset="0"/>
              </a:rPr>
              <a:t>15</a:t>
            </a:r>
          </a:p>
        </p:txBody>
      </p:sp>
      <p:pic>
        <p:nvPicPr>
          <p:cNvPr id="17" name="Рисунок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sp>
        <p:nvSpPr>
          <p:cNvPr id="3" name="TextBox 2">
            <a:extLst>
              <a:ext uri="{FF2B5EF4-FFF2-40B4-BE49-F238E27FC236}">
                <a16:creationId xmlns:a16="http://schemas.microsoft.com/office/drawing/2014/main" id="{535E6002-2EBB-405D-B511-0D95F63ACAA8}"/>
              </a:ext>
            </a:extLst>
          </p:cNvPr>
          <p:cNvSpPr txBox="1"/>
          <p:nvPr/>
        </p:nvSpPr>
        <p:spPr>
          <a:xfrm>
            <a:off x="537882" y="1459230"/>
            <a:ext cx="6239437" cy="3939540"/>
          </a:xfrm>
          <a:prstGeom prst="rect">
            <a:avLst/>
          </a:prstGeom>
          <a:noFill/>
        </p:spPr>
        <p:txBody>
          <a:bodyPr wrap="square" rtlCol="0">
            <a:spAutoFit/>
          </a:bodyPr>
          <a:lstStyle/>
          <a:p>
            <a:pPr algn="just"/>
            <a:r>
              <a:rPr lang="uk-UA" dirty="0">
                <a:latin typeface="Times New Roman" panose="02020603050405020304" pitchFamily="18" charset="0"/>
                <a:cs typeface="Times New Roman" panose="02020603050405020304" pitchFamily="18" charset="0"/>
              </a:rPr>
              <a:t>вчинення злочину щодо жінки, яка завідомо для винного перебувала у стані вагітності;</a:t>
            </a:r>
            <a:endParaRPr lang="ru-UA"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вчинення злочину щодо особи, яка перебуває в матеріальній, службовій чи іншій залежності від винного;</a:t>
            </a:r>
            <a:endParaRPr lang="ru-UA"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вчинення злочину з використанням малолітнього або особи, що страждає психічним захворюванням чи недоумством;</a:t>
            </a:r>
            <a:endParaRPr lang="ru-UA"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вчинення злочину з особливою жорстокістю;</a:t>
            </a:r>
            <a:endParaRPr lang="ru-UA"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вчинення злочину з використанням умов воєнного або надзвичайного стану, інших надзвичайних подій;</a:t>
            </a:r>
            <a:endParaRPr lang="ru-UA"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вчинення злочину </a:t>
            </a:r>
            <a:r>
              <a:rPr lang="uk-UA" dirty="0" err="1">
                <a:latin typeface="Times New Roman" panose="02020603050405020304" pitchFamily="18" charset="0"/>
                <a:cs typeface="Times New Roman" panose="02020603050405020304" pitchFamily="18" charset="0"/>
              </a:rPr>
              <a:t>загальнонебезпечним</a:t>
            </a:r>
            <a:r>
              <a:rPr lang="uk-UA" dirty="0">
                <a:latin typeface="Times New Roman" panose="02020603050405020304" pitchFamily="18" charset="0"/>
                <a:cs typeface="Times New Roman" panose="02020603050405020304" pitchFamily="18" charset="0"/>
              </a:rPr>
              <a:t> способом;</a:t>
            </a:r>
            <a:endParaRPr lang="ru-UA"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вчинення злочину особою, що перебуває у стані алкогольного сп'яніння або у стані, викликаному вживанням наркотичних або інших одурманюючих засобів.</a:t>
            </a:r>
            <a:endParaRPr lang="ru-UA" dirty="0">
              <a:latin typeface="Times New Roman" panose="02020603050405020304" pitchFamily="18" charset="0"/>
              <a:cs typeface="Times New Roman" panose="02020603050405020304" pitchFamily="18" charset="0"/>
            </a:endParaRPr>
          </a:p>
          <a:p>
            <a:pPr algn="just"/>
            <a:endParaRPr lang="ru-UA" sz="1600" dirty="0"/>
          </a:p>
        </p:txBody>
      </p:sp>
      <p:pic>
        <p:nvPicPr>
          <p:cNvPr id="7170" name="Picture 2" descr="Ступінь тяжкості вчиненого злочину передбачає не тільки врахування самої  категорії тяжкості, визначеної ст. 12 КК">
            <a:extLst>
              <a:ext uri="{FF2B5EF4-FFF2-40B4-BE49-F238E27FC236}">
                <a16:creationId xmlns:a16="http://schemas.microsoft.com/office/drawing/2014/main" id="{FF43F80D-0A0E-4776-A647-FD5E24C6E71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97272" y="1459230"/>
            <a:ext cx="4356846" cy="36396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8149902"/>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1974" y="0"/>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grpSp>
      </p:grpSp>
      <p:sp>
        <p:nvSpPr>
          <p:cNvPr id="15" name="Text Box 4"/>
          <p:cNvSpPr txBox="1">
            <a:spLocks noChangeArrowheads="1"/>
          </p:cNvSpPr>
          <p:nvPr/>
        </p:nvSpPr>
        <p:spPr bwMode="auto">
          <a:xfrm>
            <a:off x="1091682" y="193918"/>
            <a:ext cx="10000585" cy="523220"/>
          </a:xfrm>
          <a:prstGeom prst="rect">
            <a:avLst/>
          </a:prstGeom>
          <a:noFill/>
          <a:ln w="9525">
            <a:noFill/>
            <a:miter lim="800000"/>
            <a:headEnd/>
            <a:tailEnd/>
          </a:ln>
          <a:effectLst/>
        </p:spPr>
        <p:txBody>
          <a:bodyPr wrap="square">
            <a:spAutoFit/>
          </a:bodyPr>
          <a:lstStyle/>
          <a:p>
            <a:pPr algn="ctr"/>
            <a:r>
              <a:rPr lang="uk-UA" sz="2800" dirty="0">
                <a:latin typeface="Times New Roman" panose="02020603050405020304" pitchFamily="18" charset="0"/>
                <a:cs typeface="Times New Roman" panose="02020603050405020304" pitchFamily="18" charset="0"/>
              </a:rPr>
              <a:t>Матеріальна відповідальність військовослужбовців?</a:t>
            </a:r>
          </a:p>
        </p:txBody>
      </p:sp>
      <p:sp>
        <p:nvSpPr>
          <p:cNvPr id="16" name="Блок-схема: узел 11"/>
          <p:cNvSpPr>
            <a:spLocks noChangeArrowheads="1"/>
          </p:cNvSpPr>
          <p:nvPr/>
        </p:nvSpPr>
        <p:spPr bwMode="auto">
          <a:xfrm>
            <a:off x="11333979" y="201331"/>
            <a:ext cx="647700" cy="591725"/>
          </a:xfrm>
          <a:prstGeom prst="flowChartConnector">
            <a:avLst/>
          </a:prstGeom>
          <a:solidFill>
            <a:srgbClr val="FFFFFF"/>
          </a:solidFill>
          <a:ln w="25400" algn="ctr">
            <a:solidFill>
              <a:srgbClr val="00956F"/>
            </a:solidFill>
            <a:round/>
            <a:headEnd/>
            <a:tailEnd/>
          </a:ln>
        </p:spPr>
        <p:txBody>
          <a:bodyPr lIns="0" tIns="0" rIns="0" bIns="0" anchor="ctr"/>
          <a:lstStyle>
            <a:lvl1pPr defTabSz="641350">
              <a:defRPr sz="2400">
                <a:solidFill>
                  <a:schemeClr val="tx1"/>
                </a:solidFill>
                <a:latin typeface="Arial" panose="020B0604020202020204" pitchFamily="34" charset="0"/>
              </a:defRPr>
            </a:lvl1pPr>
            <a:lvl2pPr marL="742950" indent="-285750" defTabSz="641350">
              <a:defRPr sz="2400">
                <a:solidFill>
                  <a:schemeClr val="tx1"/>
                </a:solidFill>
                <a:latin typeface="Arial" panose="020B0604020202020204" pitchFamily="34" charset="0"/>
              </a:defRPr>
            </a:lvl2pPr>
            <a:lvl3pPr marL="1143000" indent="-228600" defTabSz="641350">
              <a:defRPr sz="2400">
                <a:solidFill>
                  <a:schemeClr val="tx1"/>
                </a:solidFill>
                <a:latin typeface="Arial" panose="020B0604020202020204" pitchFamily="34" charset="0"/>
              </a:defRPr>
            </a:lvl3pPr>
            <a:lvl4pPr marL="1600200" indent="-228600" defTabSz="641350">
              <a:defRPr sz="2400">
                <a:solidFill>
                  <a:schemeClr val="tx1"/>
                </a:solidFill>
                <a:latin typeface="Arial" panose="020B0604020202020204" pitchFamily="34" charset="0"/>
              </a:defRPr>
            </a:lvl4pPr>
            <a:lvl5pPr marL="2057400" indent="-228600" defTabSz="641350">
              <a:defRPr sz="2400">
                <a:solidFill>
                  <a:schemeClr val="tx1"/>
                </a:solidFill>
                <a:latin typeface="Arial" panose="020B0604020202020204" pitchFamily="34" charset="0"/>
              </a:defRPr>
            </a:lvl5pPr>
            <a:lvl6pPr marL="2514600" indent="-228600" defTabSz="64135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4135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4135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4135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uk-UA" altLang="ru-RU" sz="3200" b="1" dirty="0">
                <a:solidFill>
                  <a:srgbClr val="000000"/>
                </a:solidFill>
                <a:latin typeface="Times New Roman" panose="02020603050405020304" pitchFamily="18" charset="0"/>
                <a:cs typeface="Times New Roman" panose="02020603050405020304" pitchFamily="18" charset="0"/>
              </a:rPr>
              <a:t>16</a:t>
            </a:r>
          </a:p>
        </p:txBody>
      </p:sp>
      <p:pic>
        <p:nvPicPr>
          <p:cNvPr id="17" name="Рисунок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sp>
        <p:nvSpPr>
          <p:cNvPr id="3" name="TextBox 2">
            <a:extLst>
              <a:ext uri="{FF2B5EF4-FFF2-40B4-BE49-F238E27FC236}">
                <a16:creationId xmlns:a16="http://schemas.microsoft.com/office/drawing/2014/main" id="{535E6002-2EBB-405D-B511-0D95F63ACAA8}"/>
              </a:ext>
            </a:extLst>
          </p:cNvPr>
          <p:cNvSpPr txBox="1"/>
          <p:nvPr/>
        </p:nvSpPr>
        <p:spPr>
          <a:xfrm>
            <a:off x="537882" y="1459230"/>
            <a:ext cx="6239437" cy="4031873"/>
          </a:xfrm>
          <a:prstGeom prst="rect">
            <a:avLst/>
          </a:prstGeom>
          <a:noFill/>
        </p:spPr>
        <p:txBody>
          <a:bodyPr wrap="square" rtlCol="0">
            <a:spAutoFit/>
          </a:bodyPr>
          <a:lstStyle/>
          <a:p>
            <a:pPr algn="just"/>
            <a:r>
              <a:rPr lang="uk-UA" sz="2000" b="1" i="1" dirty="0">
                <a:latin typeface="Times New Roman" panose="02020603050405020304" pitchFamily="18" charset="0"/>
                <a:cs typeface="Times New Roman" panose="02020603050405020304" pitchFamily="18" charset="0"/>
              </a:rPr>
              <a:t>Матеріальна відповідальність</a:t>
            </a:r>
            <a:r>
              <a:rPr lang="uk-UA" sz="2000" dirty="0">
                <a:latin typeface="Times New Roman" panose="02020603050405020304" pitchFamily="18" charset="0"/>
                <a:cs typeface="Times New Roman" panose="02020603050405020304" pitchFamily="18" charset="0"/>
              </a:rPr>
              <a:t> - вид юридичної відповідальності, що полягає в обов’язку військовослужбовців та деяких інших осіб покрити повністю або частково пряму дійсну шкоду, що було завдано з їх вини шляхом знищення, пошкодження, створення нестачі, розкрадання або незаконного використання військового та іншого майна під час виконання обов’язків військової служби або службових обов’язків, а також додаткове стягнення в дохід держави як санкція за протиправні дії у разі застосування підвищеної матеріальної відповідальності.</a:t>
            </a:r>
            <a:endParaRPr lang="ru-UA" sz="2000" dirty="0">
              <a:latin typeface="Times New Roman" panose="02020603050405020304" pitchFamily="18" charset="0"/>
              <a:cs typeface="Times New Roman" panose="02020603050405020304" pitchFamily="18" charset="0"/>
            </a:endParaRPr>
          </a:p>
          <a:p>
            <a:pPr algn="just"/>
            <a:endParaRPr lang="ru-UA" sz="1600" dirty="0"/>
          </a:p>
        </p:txBody>
      </p:sp>
      <p:pic>
        <p:nvPicPr>
          <p:cNvPr id="8194" name="Picture 2" descr="Завдяки рішенню одного з судів Києва, вилучене військове майно на майже ₴3  млн, передадуть в/ч ЗСУ - Хрещатик">
            <a:extLst>
              <a:ext uri="{FF2B5EF4-FFF2-40B4-BE49-F238E27FC236}">
                <a16:creationId xmlns:a16="http://schemas.microsoft.com/office/drawing/2014/main" id="{37B7A6F6-5F1E-463E-9892-0632A7D50BC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58636" y="1620693"/>
            <a:ext cx="3875343" cy="32669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9298694"/>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1974" y="0"/>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grpSp>
      </p:grpSp>
      <p:sp>
        <p:nvSpPr>
          <p:cNvPr id="15" name="Text Box 4"/>
          <p:cNvSpPr txBox="1">
            <a:spLocks noChangeArrowheads="1"/>
          </p:cNvSpPr>
          <p:nvPr/>
        </p:nvSpPr>
        <p:spPr bwMode="auto">
          <a:xfrm>
            <a:off x="1091682" y="193918"/>
            <a:ext cx="10000585" cy="523220"/>
          </a:xfrm>
          <a:prstGeom prst="rect">
            <a:avLst/>
          </a:prstGeom>
          <a:noFill/>
          <a:ln w="9525">
            <a:noFill/>
            <a:miter lim="800000"/>
            <a:headEnd/>
            <a:tailEnd/>
          </a:ln>
          <a:effectLst/>
        </p:spPr>
        <p:txBody>
          <a:bodyPr wrap="square">
            <a:spAutoFit/>
          </a:bodyPr>
          <a:lstStyle/>
          <a:p>
            <a:pPr algn="ctr"/>
            <a:r>
              <a:rPr lang="uk-UA" sz="2800" dirty="0">
                <a:latin typeface="Times New Roman" panose="02020603050405020304" pitchFamily="18" charset="0"/>
                <a:cs typeface="Times New Roman" panose="02020603050405020304" pitchFamily="18" charset="0"/>
              </a:rPr>
              <a:t>Матеріальна відповідальність військовослужбовців?</a:t>
            </a:r>
          </a:p>
        </p:txBody>
      </p:sp>
      <p:sp>
        <p:nvSpPr>
          <p:cNvPr id="16" name="Блок-схема: узел 11"/>
          <p:cNvSpPr>
            <a:spLocks noChangeArrowheads="1"/>
          </p:cNvSpPr>
          <p:nvPr/>
        </p:nvSpPr>
        <p:spPr bwMode="auto">
          <a:xfrm>
            <a:off x="11333979" y="201331"/>
            <a:ext cx="647700" cy="591725"/>
          </a:xfrm>
          <a:prstGeom prst="flowChartConnector">
            <a:avLst/>
          </a:prstGeom>
          <a:solidFill>
            <a:srgbClr val="FFFFFF"/>
          </a:solidFill>
          <a:ln w="25400" algn="ctr">
            <a:solidFill>
              <a:srgbClr val="00956F"/>
            </a:solidFill>
            <a:round/>
            <a:headEnd/>
            <a:tailEnd/>
          </a:ln>
        </p:spPr>
        <p:txBody>
          <a:bodyPr lIns="0" tIns="0" rIns="0" bIns="0" anchor="ctr"/>
          <a:lstStyle>
            <a:lvl1pPr defTabSz="641350">
              <a:defRPr sz="2400">
                <a:solidFill>
                  <a:schemeClr val="tx1"/>
                </a:solidFill>
                <a:latin typeface="Arial" panose="020B0604020202020204" pitchFamily="34" charset="0"/>
              </a:defRPr>
            </a:lvl1pPr>
            <a:lvl2pPr marL="742950" indent="-285750" defTabSz="641350">
              <a:defRPr sz="2400">
                <a:solidFill>
                  <a:schemeClr val="tx1"/>
                </a:solidFill>
                <a:latin typeface="Arial" panose="020B0604020202020204" pitchFamily="34" charset="0"/>
              </a:defRPr>
            </a:lvl2pPr>
            <a:lvl3pPr marL="1143000" indent="-228600" defTabSz="641350">
              <a:defRPr sz="2400">
                <a:solidFill>
                  <a:schemeClr val="tx1"/>
                </a:solidFill>
                <a:latin typeface="Arial" panose="020B0604020202020204" pitchFamily="34" charset="0"/>
              </a:defRPr>
            </a:lvl3pPr>
            <a:lvl4pPr marL="1600200" indent="-228600" defTabSz="641350">
              <a:defRPr sz="2400">
                <a:solidFill>
                  <a:schemeClr val="tx1"/>
                </a:solidFill>
                <a:latin typeface="Arial" panose="020B0604020202020204" pitchFamily="34" charset="0"/>
              </a:defRPr>
            </a:lvl4pPr>
            <a:lvl5pPr marL="2057400" indent="-228600" defTabSz="641350">
              <a:defRPr sz="2400">
                <a:solidFill>
                  <a:schemeClr val="tx1"/>
                </a:solidFill>
                <a:latin typeface="Arial" panose="020B0604020202020204" pitchFamily="34" charset="0"/>
              </a:defRPr>
            </a:lvl5pPr>
            <a:lvl6pPr marL="2514600" indent="-228600" defTabSz="64135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4135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4135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4135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uk-UA" altLang="ru-RU" sz="3200" b="1" dirty="0">
                <a:solidFill>
                  <a:srgbClr val="000000"/>
                </a:solidFill>
                <a:latin typeface="Times New Roman" panose="02020603050405020304" pitchFamily="18" charset="0"/>
                <a:cs typeface="Times New Roman" panose="02020603050405020304" pitchFamily="18" charset="0"/>
              </a:rPr>
              <a:t>17</a:t>
            </a:r>
          </a:p>
        </p:txBody>
      </p:sp>
      <p:pic>
        <p:nvPicPr>
          <p:cNvPr id="17" name="Рисунок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sp>
        <p:nvSpPr>
          <p:cNvPr id="3" name="TextBox 2">
            <a:extLst>
              <a:ext uri="{FF2B5EF4-FFF2-40B4-BE49-F238E27FC236}">
                <a16:creationId xmlns:a16="http://schemas.microsoft.com/office/drawing/2014/main" id="{535E6002-2EBB-405D-B511-0D95F63ACAA8}"/>
              </a:ext>
            </a:extLst>
          </p:cNvPr>
          <p:cNvSpPr txBox="1"/>
          <p:nvPr/>
        </p:nvSpPr>
        <p:spPr>
          <a:xfrm>
            <a:off x="537882" y="1459230"/>
            <a:ext cx="6239437" cy="4647426"/>
          </a:xfrm>
          <a:prstGeom prst="rect">
            <a:avLst/>
          </a:prstGeom>
          <a:noFill/>
        </p:spPr>
        <p:txBody>
          <a:bodyPr wrap="square" rtlCol="0">
            <a:spAutoFit/>
          </a:bodyPr>
          <a:lstStyle/>
          <a:p>
            <a:pPr algn="just"/>
            <a:r>
              <a:rPr lang="uk-UA" sz="2000" b="1" dirty="0">
                <a:latin typeface="Times New Roman" panose="02020603050405020304" pitchFamily="18" charset="0"/>
                <a:cs typeface="Times New Roman" panose="02020603050405020304" pitchFamily="18" charset="0"/>
              </a:rPr>
              <a:t>Умовами притягнення до матеріальної відповідальності є:</a:t>
            </a:r>
            <a:endParaRPr lang="ru-UA" sz="2000" dirty="0">
              <a:latin typeface="Times New Roman" panose="02020603050405020304" pitchFamily="18" charset="0"/>
              <a:cs typeface="Times New Roman" panose="02020603050405020304" pitchFamily="18" charset="0"/>
            </a:endParaRPr>
          </a:p>
          <a:p>
            <a:pPr algn="just"/>
            <a:r>
              <a:rPr lang="uk-UA" sz="2000" dirty="0">
                <a:latin typeface="Times New Roman" panose="02020603050405020304" pitchFamily="18" charset="0"/>
                <a:cs typeface="Times New Roman" panose="02020603050405020304" pitchFamily="18" charset="0"/>
              </a:rPr>
              <a:t>1) наявність шкоди;</a:t>
            </a:r>
            <a:endParaRPr lang="ru-UA" sz="2000" dirty="0">
              <a:latin typeface="Times New Roman" panose="02020603050405020304" pitchFamily="18" charset="0"/>
              <a:cs typeface="Times New Roman" panose="02020603050405020304" pitchFamily="18" charset="0"/>
            </a:endParaRPr>
          </a:p>
          <a:p>
            <a:pPr algn="just"/>
            <a:r>
              <a:rPr lang="uk-UA" sz="2000" dirty="0">
                <a:latin typeface="Times New Roman" panose="02020603050405020304" pitchFamily="18" charset="0"/>
                <a:cs typeface="Times New Roman" panose="02020603050405020304" pitchFamily="18" charset="0"/>
              </a:rPr>
              <a:t>2) протиправна поведінка особи у зв’язку з невиконанням чи неналежним виконанням нею обов’язків військової служби або службових обов’язків;</a:t>
            </a:r>
            <a:endParaRPr lang="ru-UA" sz="2000" dirty="0">
              <a:latin typeface="Times New Roman" panose="02020603050405020304" pitchFamily="18" charset="0"/>
              <a:cs typeface="Times New Roman" panose="02020603050405020304" pitchFamily="18" charset="0"/>
            </a:endParaRPr>
          </a:p>
          <a:p>
            <a:pPr algn="just"/>
            <a:r>
              <a:rPr lang="uk-UA" sz="2000" dirty="0">
                <a:latin typeface="Times New Roman" panose="02020603050405020304" pitchFamily="18" charset="0"/>
                <a:cs typeface="Times New Roman" panose="02020603050405020304" pitchFamily="18" charset="0"/>
              </a:rPr>
              <a:t>3) причинний зв’язок між протиправною поведінкою особи і завданою шкодою;</a:t>
            </a:r>
            <a:endParaRPr lang="ru-UA" sz="2000" dirty="0">
              <a:latin typeface="Times New Roman" panose="02020603050405020304" pitchFamily="18" charset="0"/>
              <a:cs typeface="Times New Roman" panose="02020603050405020304" pitchFamily="18" charset="0"/>
            </a:endParaRPr>
          </a:p>
          <a:p>
            <a:pPr algn="just"/>
            <a:r>
              <a:rPr lang="uk-UA" sz="2000" dirty="0">
                <a:latin typeface="Times New Roman" panose="02020603050405020304" pitchFamily="18" charset="0"/>
                <a:cs typeface="Times New Roman" panose="02020603050405020304" pitchFamily="18" charset="0"/>
              </a:rPr>
              <a:t>4) вина особи в завданні шкоди.</a:t>
            </a:r>
            <a:endParaRPr lang="ru-UA" sz="2000" dirty="0">
              <a:latin typeface="Times New Roman" panose="02020603050405020304" pitchFamily="18" charset="0"/>
              <a:cs typeface="Times New Roman" panose="02020603050405020304" pitchFamily="18" charset="0"/>
            </a:endParaRPr>
          </a:p>
          <a:p>
            <a:pPr algn="just"/>
            <a:r>
              <a:rPr lang="uk-UA" sz="2000" dirty="0">
                <a:latin typeface="Times New Roman" panose="02020603050405020304" pitchFamily="18" charset="0"/>
                <a:cs typeface="Times New Roman" panose="02020603050405020304" pitchFamily="18" charset="0"/>
              </a:rPr>
              <a:t>Притягнення особи до матеріальної відповідальності за завдану шкоду не звільняє її від дисциплінарної, адміністративної чи кримінальної відповідальності, встановленої законами України.</a:t>
            </a:r>
            <a:endParaRPr lang="ru-UA" sz="2000" dirty="0">
              <a:latin typeface="Times New Roman" panose="02020603050405020304" pitchFamily="18" charset="0"/>
              <a:cs typeface="Times New Roman" panose="02020603050405020304" pitchFamily="18" charset="0"/>
            </a:endParaRPr>
          </a:p>
          <a:p>
            <a:pPr algn="just"/>
            <a:endParaRPr lang="ru-UA" sz="1600" dirty="0"/>
          </a:p>
        </p:txBody>
      </p:sp>
      <p:pic>
        <p:nvPicPr>
          <p:cNvPr id="9218" name="Picture 2" descr="Набуває чинності закон, який спрощує списання військового майна - Мілітарний">
            <a:extLst>
              <a:ext uri="{FF2B5EF4-FFF2-40B4-BE49-F238E27FC236}">
                <a16:creationId xmlns:a16="http://schemas.microsoft.com/office/drawing/2014/main" id="{2CA5D540-0227-497A-9057-D56A586E7BA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37294" y="1756123"/>
            <a:ext cx="4742330" cy="3345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8090201"/>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1974" y="0"/>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grpSp>
      </p:grpSp>
      <p:sp>
        <p:nvSpPr>
          <p:cNvPr id="15" name="Text Box 4"/>
          <p:cNvSpPr txBox="1">
            <a:spLocks noChangeArrowheads="1"/>
          </p:cNvSpPr>
          <p:nvPr/>
        </p:nvSpPr>
        <p:spPr bwMode="auto">
          <a:xfrm>
            <a:off x="1091682" y="193918"/>
            <a:ext cx="10000585" cy="523220"/>
          </a:xfrm>
          <a:prstGeom prst="rect">
            <a:avLst/>
          </a:prstGeom>
          <a:noFill/>
          <a:ln w="9525">
            <a:noFill/>
            <a:miter lim="800000"/>
            <a:headEnd/>
            <a:tailEnd/>
          </a:ln>
          <a:effectLst/>
        </p:spPr>
        <p:txBody>
          <a:bodyPr wrap="square">
            <a:spAutoFit/>
          </a:bodyPr>
          <a:lstStyle/>
          <a:p>
            <a:pPr algn="ctr"/>
            <a:r>
              <a:rPr lang="uk-UA" sz="2800" dirty="0">
                <a:latin typeface="Times New Roman" panose="02020603050405020304" pitchFamily="18" charset="0"/>
                <a:cs typeface="Times New Roman" panose="02020603050405020304" pitchFamily="18" charset="0"/>
              </a:rPr>
              <a:t>Матеріальна відповідальність військовослужбовців?</a:t>
            </a:r>
          </a:p>
        </p:txBody>
      </p:sp>
      <p:sp>
        <p:nvSpPr>
          <p:cNvPr id="16" name="Блок-схема: узел 11"/>
          <p:cNvSpPr>
            <a:spLocks noChangeArrowheads="1"/>
          </p:cNvSpPr>
          <p:nvPr/>
        </p:nvSpPr>
        <p:spPr bwMode="auto">
          <a:xfrm>
            <a:off x="11333979" y="201331"/>
            <a:ext cx="647700" cy="591725"/>
          </a:xfrm>
          <a:prstGeom prst="flowChartConnector">
            <a:avLst/>
          </a:prstGeom>
          <a:solidFill>
            <a:srgbClr val="FFFFFF"/>
          </a:solidFill>
          <a:ln w="25400" algn="ctr">
            <a:solidFill>
              <a:srgbClr val="00956F"/>
            </a:solidFill>
            <a:round/>
            <a:headEnd/>
            <a:tailEnd/>
          </a:ln>
        </p:spPr>
        <p:txBody>
          <a:bodyPr lIns="0" tIns="0" rIns="0" bIns="0" anchor="ctr"/>
          <a:lstStyle>
            <a:lvl1pPr defTabSz="641350">
              <a:defRPr sz="2400">
                <a:solidFill>
                  <a:schemeClr val="tx1"/>
                </a:solidFill>
                <a:latin typeface="Arial" panose="020B0604020202020204" pitchFamily="34" charset="0"/>
              </a:defRPr>
            </a:lvl1pPr>
            <a:lvl2pPr marL="742950" indent="-285750" defTabSz="641350">
              <a:defRPr sz="2400">
                <a:solidFill>
                  <a:schemeClr val="tx1"/>
                </a:solidFill>
                <a:latin typeface="Arial" panose="020B0604020202020204" pitchFamily="34" charset="0"/>
              </a:defRPr>
            </a:lvl2pPr>
            <a:lvl3pPr marL="1143000" indent="-228600" defTabSz="641350">
              <a:defRPr sz="2400">
                <a:solidFill>
                  <a:schemeClr val="tx1"/>
                </a:solidFill>
                <a:latin typeface="Arial" panose="020B0604020202020204" pitchFamily="34" charset="0"/>
              </a:defRPr>
            </a:lvl3pPr>
            <a:lvl4pPr marL="1600200" indent="-228600" defTabSz="641350">
              <a:defRPr sz="2400">
                <a:solidFill>
                  <a:schemeClr val="tx1"/>
                </a:solidFill>
                <a:latin typeface="Arial" panose="020B0604020202020204" pitchFamily="34" charset="0"/>
              </a:defRPr>
            </a:lvl4pPr>
            <a:lvl5pPr marL="2057400" indent="-228600" defTabSz="641350">
              <a:defRPr sz="2400">
                <a:solidFill>
                  <a:schemeClr val="tx1"/>
                </a:solidFill>
                <a:latin typeface="Arial" panose="020B0604020202020204" pitchFamily="34" charset="0"/>
              </a:defRPr>
            </a:lvl5pPr>
            <a:lvl6pPr marL="2514600" indent="-228600" defTabSz="64135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4135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4135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4135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uk-UA" altLang="ru-RU" sz="3200" b="1" dirty="0">
                <a:solidFill>
                  <a:srgbClr val="000000"/>
                </a:solidFill>
                <a:latin typeface="Times New Roman" panose="02020603050405020304" pitchFamily="18" charset="0"/>
                <a:cs typeface="Times New Roman" panose="02020603050405020304" pitchFamily="18" charset="0"/>
              </a:rPr>
              <a:t>18</a:t>
            </a:r>
          </a:p>
        </p:txBody>
      </p:sp>
      <p:pic>
        <p:nvPicPr>
          <p:cNvPr id="17" name="Рисунок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sp>
        <p:nvSpPr>
          <p:cNvPr id="3" name="TextBox 2">
            <a:extLst>
              <a:ext uri="{FF2B5EF4-FFF2-40B4-BE49-F238E27FC236}">
                <a16:creationId xmlns:a16="http://schemas.microsoft.com/office/drawing/2014/main" id="{535E6002-2EBB-405D-B511-0D95F63ACAA8}"/>
              </a:ext>
            </a:extLst>
          </p:cNvPr>
          <p:cNvSpPr txBox="1"/>
          <p:nvPr/>
        </p:nvSpPr>
        <p:spPr>
          <a:xfrm>
            <a:off x="537882" y="1459230"/>
            <a:ext cx="6239437" cy="3724096"/>
          </a:xfrm>
          <a:prstGeom prst="rect">
            <a:avLst/>
          </a:prstGeom>
          <a:noFill/>
        </p:spPr>
        <p:txBody>
          <a:bodyPr wrap="square" rtlCol="0">
            <a:spAutoFit/>
          </a:bodyPr>
          <a:lstStyle/>
          <a:p>
            <a:pPr algn="just"/>
            <a:r>
              <a:rPr lang="uk-UA" sz="2000" b="1" dirty="0">
                <a:latin typeface="Times New Roman" panose="02020603050405020304" pitchFamily="18" charset="0"/>
                <a:cs typeface="Times New Roman" panose="02020603050405020304" pitchFamily="18" charset="0"/>
              </a:rPr>
              <a:t>ВИДИ МАТЕРІАЛЬНОЇ ВІДПОВІДАЛЬНОСТІ</a:t>
            </a:r>
            <a:endParaRPr lang="ru-UA" sz="2000" dirty="0">
              <a:latin typeface="Times New Roman" panose="02020603050405020304" pitchFamily="18" charset="0"/>
              <a:cs typeface="Times New Roman" panose="02020603050405020304" pitchFamily="18" charset="0"/>
            </a:endParaRPr>
          </a:p>
          <a:p>
            <a:pPr algn="just"/>
            <a:r>
              <a:rPr lang="uk-UA" sz="2000" dirty="0">
                <a:latin typeface="Times New Roman" panose="02020603050405020304" pitchFamily="18" charset="0"/>
                <a:cs typeface="Times New Roman" panose="02020603050405020304" pitchFamily="18" charset="0"/>
              </a:rPr>
              <a:t>Відповідно до чинного законодавства існує три види матеріальної відповідальності військовослужбовців:</a:t>
            </a:r>
            <a:endParaRPr lang="ru-UA" sz="2000" dirty="0">
              <a:latin typeface="Times New Roman" panose="02020603050405020304" pitchFamily="18" charset="0"/>
              <a:cs typeface="Times New Roman" panose="02020603050405020304" pitchFamily="18" charset="0"/>
            </a:endParaRPr>
          </a:p>
          <a:p>
            <a:pPr algn="just"/>
            <a:r>
              <a:rPr lang="uk-UA" sz="2000" b="1" dirty="0">
                <a:latin typeface="Times New Roman" panose="02020603050405020304" pitchFamily="18" charset="0"/>
                <a:cs typeface="Times New Roman" panose="02020603050405020304" pitchFamily="18" charset="0"/>
              </a:rPr>
              <a:t>обмежена матеріальна відповідальність </a:t>
            </a:r>
            <a:r>
              <a:rPr lang="uk-UA" sz="2000" dirty="0">
                <a:latin typeface="Times New Roman" panose="02020603050405020304" pitchFamily="18" charset="0"/>
                <a:cs typeface="Times New Roman" panose="02020603050405020304" pitchFamily="18" charset="0"/>
              </a:rPr>
              <a:t>–</a:t>
            </a:r>
            <a:r>
              <a:rPr lang="uk-UA" sz="2000" b="1" dirty="0">
                <a:latin typeface="Times New Roman" panose="02020603050405020304" pitchFamily="18" charset="0"/>
                <a:cs typeface="Times New Roman" panose="02020603050405020304" pitchFamily="18" charset="0"/>
              </a:rPr>
              <a:t> </a:t>
            </a:r>
            <a:r>
              <a:rPr lang="uk-UA" sz="2000" dirty="0">
                <a:latin typeface="Times New Roman" panose="02020603050405020304" pitchFamily="18" charset="0"/>
                <a:cs typeface="Times New Roman" panose="02020603050405020304" pitchFamily="18" charset="0"/>
              </a:rPr>
              <a:t>відшкодування шкоди, спричиненої військовому майну у розмірі не більше п’ятнадцяти  прожиткових мінімумів, установлених для працездатних осіб; </a:t>
            </a:r>
            <a:endParaRPr lang="ru-UA" sz="2000" dirty="0">
              <a:latin typeface="Times New Roman" panose="02020603050405020304" pitchFamily="18" charset="0"/>
              <a:cs typeface="Times New Roman" panose="02020603050405020304" pitchFamily="18" charset="0"/>
            </a:endParaRPr>
          </a:p>
          <a:p>
            <a:pPr algn="just"/>
            <a:r>
              <a:rPr lang="uk-UA" sz="2000" b="1" dirty="0">
                <a:latin typeface="Times New Roman" panose="02020603050405020304" pitchFamily="18" charset="0"/>
                <a:cs typeface="Times New Roman" panose="02020603050405020304" pitchFamily="18" charset="0"/>
              </a:rPr>
              <a:t>повна матеріальна відповідальність</a:t>
            </a:r>
            <a:r>
              <a:rPr lang="uk-UA" sz="2000" dirty="0">
                <a:latin typeface="Times New Roman" panose="02020603050405020304" pitchFamily="18" charset="0"/>
                <a:cs typeface="Times New Roman" panose="02020603050405020304" pitchFamily="18" charset="0"/>
              </a:rPr>
              <a:t> – при відшкодуванні шкоди в повному обсязі;</a:t>
            </a:r>
            <a:endParaRPr lang="ru-UA" sz="2000" dirty="0">
              <a:latin typeface="Times New Roman" panose="02020603050405020304" pitchFamily="18" charset="0"/>
              <a:cs typeface="Times New Roman" panose="02020603050405020304" pitchFamily="18" charset="0"/>
            </a:endParaRPr>
          </a:p>
          <a:p>
            <a:pPr algn="just"/>
            <a:r>
              <a:rPr lang="uk-UA" sz="2000" b="1" dirty="0">
                <a:latin typeface="Times New Roman" panose="02020603050405020304" pitchFamily="18" charset="0"/>
                <a:cs typeface="Times New Roman" panose="02020603050405020304" pitchFamily="18" charset="0"/>
              </a:rPr>
              <a:t>підвищена матеріальна відповідальність </a:t>
            </a:r>
            <a:r>
              <a:rPr lang="uk-UA" sz="2000" dirty="0">
                <a:latin typeface="Times New Roman" panose="02020603050405020304" pitchFamily="18" charset="0"/>
                <a:cs typeface="Times New Roman" panose="02020603050405020304" pitchFamily="18" charset="0"/>
              </a:rPr>
              <a:t>–</a:t>
            </a:r>
            <a:r>
              <a:rPr lang="uk-UA" sz="2000" b="1" dirty="0">
                <a:latin typeface="Times New Roman" panose="02020603050405020304" pitchFamily="18" charset="0"/>
                <a:cs typeface="Times New Roman" panose="02020603050405020304" pitchFamily="18" charset="0"/>
              </a:rPr>
              <a:t> </a:t>
            </a:r>
            <a:r>
              <a:rPr lang="uk-UA" sz="2000" dirty="0">
                <a:latin typeface="Times New Roman" panose="02020603050405020304" pitchFamily="18" charset="0"/>
                <a:cs typeface="Times New Roman" panose="02020603050405020304" pitchFamily="18" charset="0"/>
              </a:rPr>
              <a:t>за шкоду, спричинену лише певному виду військового майна.</a:t>
            </a:r>
            <a:endParaRPr lang="ru-UA" sz="2000" dirty="0">
              <a:latin typeface="Times New Roman" panose="02020603050405020304" pitchFamily="18" charset="0"/>
              <a:cs typeface="Times New Roman" panose="02020603050405020304" pitchFamily="18" charset="0"/>
            </a:endParaRPr>
          </a:p>
          <a:p>
            <a:pPr algn="just"/>
            <a:endParaRPr lang="ru-UA" sz="1600" dirty="0"/>
          </a:p>
        </p:txBody>
      </p:sp>
      <p:pic>
        <p:nvPicPr>
          <p:cNvPr id="10242" name="Picture 2" descr="Завдяки рішенню одного з судів Києва, вилучене військове майно на майже ₴3  млн, передадуть в/ч ЗСУ - Хрещатик">
            <a:extLst>
              <a:ext uri="{FF2B5EF4-FFF2-40B4-BE49-F238E27FC236}">
                <a16:creationId xmlns:a16="http://schemas.microsoft.com/office/drawing/2014/main" id="{A21BAC79-7236-48BC-A8E6-6D59D3A30B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44872" y="1524000"/>
            <a:ext cx="4509246" cy="33527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5776815"/>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1974" y="0"/>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grpSp>
      </p:grpSp>
      <p:sp>
        <p:nvSpPr>
          <p:cNvPr id="15" name="Text Box 4"/>
          <p:cNvSpPr txBox="1">
            <a:spLocks noChangeArrowheads="1"/>
          </p:cNvSpPr>
          <p:nvPr/>
        </p:nvSpPr>
        <p:spPr bwMode="auto">
          <a:xfrm>
            <a:off x="1091682" y="193918"/>
            <a:ext cx="10000585" cy="523220"/>
          </a:xfrm>
          <a:prstGeom prst="rect">
            <a:avLst/>
          </a:prstGeom>
          <a:noFill/>
          <a:ln w="9525">
            <a:noFill/>
            <a:miter lim="800000"/>
            <a:headEnd/>
            <a:tailEnd/>
          </a:ln>
          <a:effectLst/>
        </p:spPr>
        <p:txBody>
          <a:bodyPr wrap="square">
            <a:spAutoFit/>
          </a:bodyPr>
          <a:lstStyle/>
          <a:p>
            <a:pPr algn="ctr"/>
            <a:r>
              <a:rPr lang="uk-UA" sz="2800" dirty="0">
                <a:latin typeface="Times New Roman" panose="02020603050405020304" pitchFamily="18" charset="0"/>
                <a:cs typeface="Times New Roman" panose="02020603050405020304" pitchFamily="18" charset="0"/>
              </a:rPr>
              <a:t>Матеріальна відповідальність військовослужбовців?</a:t>
            </a:r>
          </a:p>
        </p:txBody>
      </p:sp>
      <p:sp>
        <p:nvSpPr>
          <p:cNvPr id="16" name="Блок-схема: узел 11"/>
          <p:cNvSpPr>
            <a:spLocks noChangeArrowheads="1"/>
          </p:cNvSpPr>
          <p:nvPr/>
        </p:nvSpPr>
        <p:spPr bwMode="auto">
          <a:xfrm>
            <a:off x="11333979" y="201331"/>
            <a:ext cx="647700" cy="591725"/>
          </a:xfrm>
          <a:prstGeom prst="flowChartConnector">
            <a:avLst/>
          </a:prstGeom>
          <a:solidFill>
            <a:srgbClr val="FFFFFF"/>
          </a:solidFill>
          <a:ln w="25400" algn="ctr">
            <a:solidFill>
              <a:srgbClr val="00956F"/>
            </a:solidFill>
            <a:round/>
            <a:headEnd/>
            <a:tailEnd/>
          </a:ln>
        </p:spPr>
        <p:txBody>
          <a:bodyPr lIns="0" tIns="0" rIns="0" bIns="0" anchor="ctr"/>
          <a:lstStyle>
            <a:lvl1pPr defTabSz="641350">
              <a:defRPr sz="2400">
                <a:solidFill>
                  <a:schemeClr val="tx1"/>
                </a:solidFill>
                <a:latin typeface="Arial" panose="020B0604020202020204" pitchFamily="34" charset="0"/>
              </a:defRPr>
            </a:lvl1pPr>
            <a:lvl2pPr marL="742950" indent="-285750" defTabSz="641350">
              <a:defRPr sz="2400">
                <a:solidFill>
                  <a:schemeClr val="tx1"/>
                </a:solidFill>
                <a:latin typeface="Arial" panose="020B0604020202020204" pitchFamily="34" charset="0"/>
              </a:defRPr>
            </a:lvl2pPr>
            <a:lvl3pPr marL="1143000" indent="-228600" defTabSz="641350">
              <a:defRPr sz="2400">
                <a:solidFill>
                  <a:schemeClr val="tx1"/>
                </a:solidFill>
                <a:latin typeface="Arial" panose="020B0604020202020204" pitchFamily="34" charset="0"/>
              </a:defRPr>
            </a:lvl3pPr>
            <a:lvl4pPr marL="1600200" indent="-228600" defTabSz="641350">
              <a:defRPr sz="2400">
                <a:solidFill>
                  <a:schemeClr val="tx1"/>
                </a:solidFill>
                <a:latin typeface="Arial" panose="020B0604020202020204" pitchFamily="34" charset="0"/>
              </a:defRPr>
            </a:lvl4pPr>
            <a:lvl5pPr marL="2057400" indent="-228600" defTabSz="641350">
              <a:defRPr sz="2400">
                <a:solidFill>
                  <a:schemeClr val="tx1"/>
                </a:solidFill>
                <a:latin typeface="Arial" panose="020B0604020202020204" pitchFamily="34" charset="0"/>
              </a:defRPr>
            </a:lvl5pPr>
            <a:lvl6pPr marL="2514600" indent="-228600" defTabSz="64135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4135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4135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4135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uk-UA" altLang="ru-RU" sz="3200" b="1" dirty="0">
                <a:solidFill>
                  <a:srgbClr val="000000"/>
                </a:solidFill>
                <a:latin typeface="Times New Roman" panose="02020603050405020304" pitchFamily="18" charset="0"/>
                <a:cs typeface="Times New Roman" panose="02020603050405020304" pitchFamily="18" charset="0"/>
              </a:rPr>
              <a:t>19</a:t>
            </a:r>
          </a:p>
        </p:txBody>
      </p:sp>
      <p:pic>
        <p:nvPicPr>
          <p:cNvPr id="17" name="Рисунок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sp>
        <p:nvSpPr>
          <p:cNvPr id="3" name="TextBox 2">
            <a:extLst>
              <a:ext uri="{FF2B5EF4-FFF2-40B4-BE49-F238E27FC236}">
                <a16:creationId xmlns:a16="http://schemas.microsoft.com/office/drawing/2014/main" id="{535E6002-2EBB-405D-B511-0D95F63ACAA8}"/>
              </a:ext>
            </a:extLst>
          </p:cNvPr>
          <p:cNvSpPr txBox="1"/>
          <p:nvPr/>
        </p:nvSpPr>
        <p:spPr>
          <a:xfrm>
            <a:off x="537882" y="1084505"/>
            <a:ext cx="6239437" cy="5601533"/>
          </a:xfrm>
          <a:prstGeom prst="rect">
            <a:avLst/>
          </a:prstGeom>
          <a:noFill/>
        </p:spPr>
        <p:txBody>
          <a:bodyPr wrap="square" rtlCol="0">
            <a:spAutoFit/>
          </a:bodyPr>
          <a:lstStyle/>
          <a:p>
            <a:pPr algn="just"/>
            <a:r>
              <a:rPr lang="uk-UA" b="1" dirty="0">
                <a:latin typeface="Times New Roman" panose="02020603050405020304" pitchFamily="18" charset="0"/>
                <a:cs typeface="Times New Roman" panose="02020603050405020304" pitchFamily="18" charset="0"/>
              </a:rPr>
              <a:t>Обставини, що виключають матеріальну відповідальність:</a:t>
            </a:r>
            <a:endParaRPr lang="ru-UA"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1. Завдана шкода не підлягає відшкодуванню, а особи звільняються від матеріальної відповідальності у разі, якщо шкоду завдано внаслідок:</a:t>
            </a:r>
            <a:endParaRPr lang="ru-UA"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1) дії непереборної сили;</a:t>
            </a:r>
            <a:endParaRPr lang="ru-UA"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2) необхідної оборони;</a:t>
            </a:r>
            <a:endParaRPr lang="ru-UA"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3) крайньої необхідності;</a:t>
            </a:r>
            <a:endParaRPr lang="ru-UA"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4) виконання наказу або розпорядження командира (начальника), крім випадків виконання явно злочинного наказу або розпорядження;</a:t>
            </a:r>
            <a:endParaRPr lang="ru-UA"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5) виправданого службового ризику;</a:t>
            </a:r>
            <a:endParaRPr lang="ru-UA"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6) затримання особи, що вчинила злочин, фізичний або психічний примус;</a:t>
            </a:r>
            <a:endParaRPr lang="ru-UA"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7) виконання спеціального завдання з попередження чи розкриття злочинної діяльності організованої групи чи злочинної організації.</a:t>
            </a:r>
            <a:endParaRPr lang="ru-UA"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Шкода не підлягає відшкодуванню у випадку смерті винної особи.</a:t>
            </a:r>
            <a:endParaRPr lang="ru-UA" dirty="0">
              <a:latin typeface="Times New Roman" panose="02020603050405020304" pitchFamily="18" charset="0"/>
              <a:cs typeface="Times New Roman" panose="02020603050405020304" pitchFamily="18" charset="0"/>
            </a:endParaRPr>
          </a:p>
          <a:p>
            <a:pPr algn="just"/>
            <a:endParaRPr lang="ru-UA" sz="1600" dirty="0"/>
          </a:p>
        </p:txBody>
      </p:sp>
      <p:pic>
        <p:nvPicPr>
          <p:cNvPr id="11266" name="Picture 2" descr="Військовим розповіли, як за новими правилами списувати дрони. Читайте на  UKR.NET">
            <a:extLst>
              <a:ext uri="{FF2B5EF4-FFF2-40B4-BE49-F238E27FC236}">
                <a16:creationId xmlns:a16="http://schemas.microsoft.com/office/drawing/2014/main" id="{0CD6D279-43A8-4665-8962-2E83D8BAD47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53836" y="1199353"/>
            <a:ext cx="4572000" cy="2440318"/>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ЗСУ безплатно отримають 80 двигунів до Т-72 та інші агрегати, але є нюанс |  Defense Express">
            <a:extLst>
              <a:ext uri="{FF2B5EF4-FFF2-40B4-BE49-F238E27FC236}">
                <a16:creationId xmlns:a16="http://schemas.microsoft.com/office/drawing/2014/main" id="{14F27C62-5801-4007-810C-1009E4D65DE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53836" y="4007677"/>
            <a:ext cx="4572000" cy="23393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138462"/>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1974" y="0"/>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grpSp>
      </p:grpSp>
      <p:sp>
        <p:nvSpPr>
          <p:cNvPr id="15" name="Text Box 4"/>
          <p:cNvSpPr txBox="1">
            <a:spLocks noChangeArrowheads="1"/>
          </p:cNvSpPr>
          <p:nvPr/>
        </p:nvSpPr>
        <p:spPr bwMode="auto">
          <a:xfrm>
            <a:off x="1091682" y="193918"/>
            <a:ext cx="10000585" cy="523220"/>
          </a:xfrm>
          <a:prstGeom prst="rect">
            <a:avLst/>
          </a:prstGeom>
          <a:noFill/>
          <a:ln w="9525">
            <a:noFill/>
            <a:miter lim="800000"/>
            <a:headEnd/>
            <a:tailEnd/>
          </a:ln>
          <a:effectLst/>
        </p:spPr>
        <p:txBody>
          <a:bodyPr wrap="square">
            <a:spAutoFit/>
          </a:bodyPr>
          <a:lstStyle/>
          <a:p>
            <a:pPr algn="ctr"/>
            <a:r>
              <a:rPr lang="uk-UA" sz="2800" dirty="0">
                <a:latin typeface="Times New Roman" panose="02020603050405020304" pitchFamily="18" charset="0"/>
                <a:cs typeface="Times New Roman" panose="02020603050405020304" pitchFamily="18" charset="0"/>
              </a:rPr>
              <a:t>Матеріальна відповідальність військовослужбовців?</a:t>
            </a:r>
          </a:p>
        </p:txBody>
      </p:sp>
      <p:sp>
        <p:nvSpPr>
          <p:cNvPr id="16" name="Блок-схема: узел 11"/>
          <p:cNvSpPr>
            <a:spLocks noChangeArrowheads="1"/>
          </p:cNvSpPr>
          <p:nvPr/>
        </p:nvSpPr>
        <p:spPr bwMode="auto">
          <a:xfrm>
            <a:off x="11333979" y="201331"/>
            <a:ext cx="647700" cy="591725"/>
          </a:xfrm>
          <a:prstGeom prst="flowChartConnector">
            <a:avLst/>
          </a:prstGeom>
          <a:solidFill>
            <a:srgbClr val="FFFFFF"/>
          </a:solidFill>
          <a:ln w="25400" algn="ctr">
            <a:solidFill>
              <a:srgbClr val="00956F"/>
            </a:solidFill>
            <a:round/>
            <a:headEnd/>
            <a:tailEnd/>
          </a:ln>
        </p:spPr>
        <p:txBody>
          <a:bodyPr lIns="0" tIns="0" rIns="0" bIns="0" anchor="ctr"/>
          <a:lstStyle>
            <a:lvl1pPr defTabSz="641350">
              <a:defRPr sz="2400">
                <a:solidFill>
                  <a:schemeClr val="tx1"/>
                </a:solidFill>
                <a:latin typeface="Arial" panose="020B0604020202020204" pitchFamily="34" charset="0"/>
              </a:defRPr>
            </a:lvl1pPr>
            <a:lvl2pPr marL="742950" indent="-285750" defTabSz="641350">
              <a:defRPr sz="2400">
                <a:solidFill>
                  <a:schemeClr val="tx1"/>
                </a:solidFill>
                <a:latin typeface="Arial" panose="020B0604020202020204" pitchFamily="34" charset="0"/>
              </a:defRPr>
            </a:lvl2pPr>
            <a:lvl3pPr marL="1143000" indent="-228600" defTabSz="641350">
              <a:defRPr sz="2400">
                <a:solidFill>
                  <a:schemeClr val="tx1"/>
                </a:solidFill>
                <a:latin typeface="Arial" panose="020B0604020202020204" pitchFamily="34" charset="0"/>
              </a:defRPr>
            </a:lvl3pPr>
            <a:lvl4pPr marL="1600200" indent="-228600" defTabSz="641350">
              <a:defRPr sz="2400">
                <a:solidFill>
                  <a:schemeClr val="tx1"/>
                </a:solidFill>
                <a:latin typeface="Arial" panose="020B0604020202020204" pitchFamily="34" charset="0"/>
              </a:defRPr>
            </a:lvl4pPr>
            <a:lvl5pPr marL="2057400" indent="-228600" defTabSz="641350">
              <a:defRPr sz="2400">
                <a:solidFill>
                  <a:schemeClr val="tx1"/>
                </a:solidFill>
                <a:latin typeface="Arial" panose="020B0604020202020204" pitchFamily="34" charset="0"/>
              </a:defRPr>
            </a:lvl5pPr>
            <a:lvl6pPr marL="2514600" indent="-228600" defTabSz="64135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4135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4135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4135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uk-UA" altLang="ru-RU" sz="3200" b="1" dirty="0">
                <a:solidFill>
                  <a:srgbClr val="000000"/>
                </a:solidFill>
                <a:latin typeface="Times New Roman" panose="02020603050405020304" pitchFamily="18" charset="0"/>
                <a:cs typeface="Times New Roman" panose="02020603050405020304" pitchFamily="18" charset="0"/>
              </a:rPr>
              <a:t>20</a:t>
            </a:r>
          </a:p>
        </p:txBody>
      </p:sp>
      <p:pic>
        <p:nvPicPr>
          <p:cNvPr id="17" name="Рисунок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sp>
        <p:nvSpPr>
          <p:cNvPr id="3" name="TextBox 2">
            <a:extLst>
              <a:ext uri="{FF2B5EF4-FFF2-40B4-BE49-F238E27FC236}">
                <a16:creationId xmlns:a16="http://schemas.microsoft.com/office/drawing/2014/main" id="{535E6002-2EBB-405D-B511-0D95F63ACAA8}"/>
              </a:ext>
            </a:extLst>
          </p:cNvPr>
          <p:cNvSpPr txBox="1"/>
          <p:nvPr/>
        </p:nvSpPr>
        <p:spPr>
          <a:xfrm>
            <a:off x="537882" y="1084505"/>
            <a:ext cx="6239437" cy="5016758"/>
          </a:xfrm>
          <a:prstGeom prst="rect">
            <a:avLst/>
          </a:prstGeom>
          <a:noFill/>
        </p:spPr>
        <p:txBody>
          <a:bodyPr wrap="square" rtlCol="0">
            <a:spAutoFit/>
          </a:bodyPr>
          <a:lstStyle/>
          <a:p>
            <a:pPr algn="just"/>
            <a:r>
              <a:rPr lang="uk-UA" sz="1600" b="1" dirty="0">
                <a:latin typeface="Times New Roman" panose="02020603050405020304" pitchFamily="18" charset="0"/>
                <a:cs typeface="Times New Roman" panose="02020603050405020304" pitchFamily="18" charset="0"/>
              </a:rPr>
              <a:t>Порядок стягнення сум завданої шкоди</a:t>
            </a:r>
            <a:endParaRPr lang="ru-UA" sz="1600" dirty="0">
              <a:latin typeface="Times New Roman" panose="02020603050405020304" pitchFamily="18" charset="0"/>
              <a:cs typeface="Times New Roman" panose="02020603050405020304" pitchFamily="18" charset="0"/>
            </a:endParaRPr>
          </a:p>
          <a:p>
            <a:pPr algn="just"/>
            <a:r>
              <a:rPr lang="uk-UA" sz="1600" dirty="0">
                <a:latin typeface="Times New Roman" panose="02020603050405020304" pitchFamily="18" charset="0"/>
                <a:cs typeface="Times New Roman" panose="02020603050405020304" pitchFamily="18" charset="0"/>
              </a:rPr>
              <a:t>1. Стягнення сум завданої шкоди в разі притягнення винної особи до матеріальної відповідальності здійснюється щомісяця із грошового забезпечення особи в розмірі до 20 відсотків її місячного грошового забезпечення.</a:t>
            </a:r>
            <a:endParaRPr lang="ru-UA" sz="1600" dirty="0">
              <a:latin typeface="Times New Roman" panose="02020603050405020304" pitchFamily="18" charset="0"/>
              <a:cs typeface="Times New Roman" panose="02020603050405020304" pitchFamily="18" charset="0"/>
            </a:endParaRPr>
          </a:p>
          <a:p>
            <a:pPr algn="just"/>
            <a:r>
              <a:rPr lang="uk-UA" sz="1600" dirty="0">
                <a:latin typeface="Times New Roman" panose="02020603050405020304" pitchFamily="18" charset="0"/>
                <a:cs typeface="Times New Roman" panose="02020603050405020304" pitchFamily="18" charset="0"/>
              </a:rPr>
              <a:t>2. Якщо із грошового забезпечення особи проводяться інші передбачені законодавством стягнення (утримання), загальний розмір усіх відрахувань не може перевищувати 50 відсотків місячного грошового забезпечення.</a:t>
            </a:r>
            <a:endParaRPr lang="ru-UA" sz="1600" dirty="0">
              <a:latin typeface="Times New Roman" panose="02020603050405020304" pitchFamily="18" charset="0"/>
              <a:cs typeface="Times New Roman" panose="02020603050405020304" pitchFamily="18" charset="0"/>
            </a:endParaRPr>
          </a:p>
          <a:p>
            <a:pPr algn="just"/>
            <a:r>
              <a:rPr lang="uk-UA" sz="1600" dirty="0">
                <a:latin typeface="Times New Roman" panose="02020603050405020304" pitchFamily="18" charset="0"/>
                <a:cs typeface="Times New Roman" panose="02020603050405020304" pitchFamily="18" charset="0"/>
              </a:rPr>
              <a:t>Обмеження, не поширюється на відрахування із грошового забезпечення особи аліментів на неповнолітніх дітей. У цьому випадку загальний розмір усіх відрахувань не може перевищувати 70 відсотків місячного грошового забезпечення.</a:t>
            </a:r>
            <a:endParaRPr lang="ru-UA" sz="1600" dirty="0">
              <a:latin typeface="Times New Roman" panose="02020603050405020304" pitchFamily="18" charset="0"/>
              <a:cs typeface="Times New Roman" panose="02020603050405020304" pitchFamily="18" charset="0"/>
            </a:endParaRPr>
          </a:p>
          <a:p>
            <a:pPr algn="just"/>
            <a:r>
              <a:rPr lang="uk-UA" sz="1600" dirty="0">
                <a:latin typeface="Times New Roman" panose="02020603050405020304" pitchFamily="18" charset="0"/>
                <a:cs typeface="Times New Roman" panose="02020603050405020304" pitchFamily="18" charset="0"/>
              </a:rPr>
              <a:t>4. Сума стягнень завданої шкоди може бути зменшена судом залежно від обставин, за яких завдано шкоди, ступеня вини та матеріального стану винної особи (крім випадків завдання шкоди умисними злочинними чи вчиненими з особистих корисливих мотивів діяннями).</a:t>
            </a:r>
            <a:endParaRPr lang="ru-UA" sz="1600" dirty="0">
              <a:latin typeface="Times New Roman" panose="02020603050405020304" pitchFamily="18" charset="0"/>
              <a:cs typeface="Times New Roman" panose="02020603050405020304" pitchFamily="18" charset="0"/>
            </a:endParaRPr>
          </a:p>
          <a:p>
            <a:pPr algn="just"/>
            <a:r>
              <a:rPr lang="uk-UA" sz="1600" dirty="0">
                <a:latin typeface="Times New Roman" panose="02020603050405020304" pitchFamily="18" charset="0"/>
                <a:cs typeface="Times New Roman" panose="02020603050405020304" pitchFamily="18" charset="0"/>
              </a:rPr>
              <a:t>не підлягає відшкодуванню у випадку смерті винної особи.</a:t>
            </a:r>
            <a:endParaRPr lang="ru-UA" sz="1600" dirty="0">
              <a:latin typeface="Times New Roman" panose="02020603050405020304" pitchFamily="18" charset="0"/>
              <a:cs typeface="Times New Roman" panose="02020603050405020304" pitchFamily="18" charset="0"/>
            </a:endParaRPr>
          </a:p>
          <a:p>
            <a:pPr algn="just"/>
            <a:endParaRPr lang="ru-UA" sz="1600" dirty="0"/>
          </a:p>
        </p:txBody>
      </p:sp>
      <p:pic>
        <p:nvPicPr>
          <p:cNvPr id="12290" name="Picture 2" descr="Бойовиків ОРДЛО продовжує снабжати зброєю та спорядженням РФ » InfoKava.com">
            <a:extLst>
              <a:ext uri="{FF2B5EF4-FFF2-40B4-BE49-F238E27FC236}">
                <a16:creationId xmlns:a16="http://schemas.microsoft.com/office/drawing/2014/main" id="{C30FB9DA-05B2-4F66-BB9F-F760FF4CA0E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5200" y="1398494"/>
            <a:ext cx="4150659" cy="2216201"/>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Озброєння та військова техніка — спеціальність рівня «бакалавр» – Освіта.UA">
            <a:extLst>
              <a:ext uri="{FF2B5EF4-FFF2-40B4-BE49-F238E27FC236}">
                <a16:creationId xmlns:a16="http://schemas.microsoft.com/office/drawing/2014/main" id="{A84BD2AC-416A-42CF-B8A4-A1D64EE050B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15200" y="4005125"/>
            <a:ext cx="4150659" cy="22162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3538437"/>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1974" y="0"/>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grpSp>
      </p:grpSp>
      <p:sp>
        <p:nvSpPr>
          <p:cNvPr id="15" name="Text Box 4"/>
          <p:cNvSpPr txBox="1">
            <a:spLocks noChangeArrowheads="1"/>
          </p:cNvSpPr>
          <p:nvPr/>
        </p:nvSpPr>
        <p:spPr bwMode="auto">
          <a:xfrm>
            <a:off x="1091682" y="193918"/>
            <a:ext cx="10000585" cy="523220"/>
          </a:xfrm>
          <a:prstGeom prst="rect">
            <a:avLst/>
          </a:prstGeom>
          <a:noFill/>
          <a:ln w="9525">
            <a:noFill/>
            <a:miter lim="800000"/>
            <a:headEnd/>
            <a:tailEnd/>
          </a:ln>
          <a:effectLst/>
        </p:spPr>
        <p:txBody>
          <a:bodyPr wrap="square">
            <a:spAutoFit/>
          </a:bodyPr>
          <a:lstStyle/>
          <a:p>
            <a:pPr algn="ctr"/>
            <a:r>
              <a:rPr lang="uk-UA" sz="2800" dirty="0">
                <a:latin typeface="Times New Roman" panose="02020603050405020304" pitchFamily="18" charset="0"/>
                <a:cs typeface="Times New Roman" panose="02020603050405020304" pitchFamily="18" charset="0"/>
              </a:rPr>
              <a:t>Цивільно- правова відповідальність військовослужбовців?</a:t>
            </a:r>
          </a:p>
        </p:txBody>
      </p:sp>
      <p:sp>
        <p:nvSpPr>
          <p:cNvPr id="16" name="Блок-схема: узел 11"/>
          <p:cNvSpPr>
            <a:spLocks noChangeArrowheads="1"/>
          </p:cNvSpPr>
          <p:nvPr/>
        </p:nvSpPr>
        <p:spPr bwMode="auto">
          <a:xfrm>
            <a:off x="11333979" y="201331"/>
            <a:ext cx="647700" cy="591725"/>
          </a:xfrm>
          <a:prstGeom prst="flowChartConnector">
            <a:avLst/>
          </a:prstGeom>
          <a:solidFill>
            <a:srgbClr val="FFFFFF"/>
          </a:solidFill>
          <a:ln w="25400" algn="ctr">
            <a:solidFill>
              <a:srgbClr val="00956F"/>
            </a:solidFill>
            <a:round/>
            <a:headEnd/>
            <a:tailEnd/>
          </a:ln>
        </p:spPr>
        <p:txBody>
          <a:bodyPr lIns="0" tIns="0" rIns="0" bIns="0" anchor="ctr"/>
          <a:lstStyle>
            <a:lvl1pPr defTabSz="641350">
              <a:defRPr sz="2400">
                <a:solidFill>
                  <a:schemeClr val="tx1"/>
                </a:solidFill>
                <a:latin typeface="Arial" panose="020B0604020202020204" pitchFamily="34" charset="0"/>
              </a:defRPr>
            </a:lvl1pPr>
            <a:lvl2pPr marL="742950" indent="-285750" defTabSz="641350">
              <a:defRPr sz="2400">
                <a:solidFill>
                  <a:schemeClr val="tx1"/>
                </a:solidFill>
                <a:latin typeface="Arial" panose="020B0604020202020204" pitchFamily="34" charset="0"/>
              </a:defRPr>
            </a:lvl2pPr>
            <a:lvl3pPr marL="1143000" indent="-228600" defTabSz="641350">
              <a:defRPr sz="2400">
                <a:solidFill>
                  <a:schemeClr val="tx1"/>
                </a:solidFill>
                <a:latin typeface="Arial" panose="020B0604020202020204" pitchFamily="34" charset="0"/>
              </a:defRPr>
            </a:lvl3pPr>
            <a:lvl4pPr marL="1600200" indent="-228600" defTabSz="641350">
              <a:defRPr sz="2400">
                <a:solidFill>
                  <a:schemeClr val="tx1"/>
                </a:solidFill>
                <a:latin typeface="Arial" panose="020B0604020202020204" pitchFamily="34" charset="0"/>
              </a:defRPr>
            </a:lvl4pPr>
            <a:lvl5pPr marL="2057400" indent="-228600" defTabSz="641350">
              <a:defRPr sz="2400">
                <a:solidFill>
                  <a:schemeClr val="tx1"/>
                </a:solidFill>
                <a:latin typeface="Arial" panose="020B0604020202020204" pitchFamily="34" charset="0"/>
              </a:defRPr>
            </a:lvl5pPr>
            <a:lvl6pPr marL="2514600" indent="-228600" defTabSz="64135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4135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4135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4135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uk-UA" altLang="ru-RU" sz="3200" b="1" dirty="0">
                <a:solidFill>
                  <a:srgbClr val="000000"/>
                </a:solidFill>
                <a:latin typeface="Times New Roman" panose="02020603050405020304" pitchFamily="18" charset="0"/>
                <a:cs typeface="Times New Roman" panose="02020603050405020304" pitchFamily="18" charset="0"/>
              </a:rPr>
              <a:t>21</a:t>
            </a:r>
          </a:p>
        </p:txBody>
      </p:sp>
      <p:pic>
        <p:nvPicPr>
          <p:cNvPr id="17" name="Рисунок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sp>
        <p:nvSpPr>
          <p:cNvPr id="3" name="TextBox 2">
            <a:extLst>
              <a:ext uri="{FF2B5EF4-FFF2-40B4-BE49-F238E27FC236}">
                <a16:creationId xmlns:a16="http://schemas.microsoft.com/office/drawing/2014/main" id="{535E6002-2EBB-405D-B511-0D95F63ACAA8}"/>
              </a:ext>
            </a:extLst>
          </p:cNvPr>
          <p:cNvSpPr txBox="1"/>
          <p:nvPr/>
        </p:nvSpPr>
        <p:spPr>
          <a:xfrm>
            <a:off x="537882" y="1084505"/>
            <a:ext cx="6239437" cy="4832092"/>
          </a:xfrm>
          <a:prstGeom prst="rect">
            <a:avLst/>
          </a:prstGeom>
          <a:noFill/>
        </p:spPr>
        <p:txBody>
          <a:bodyPr wrap="square" rtlCol="0">
            <a:spAutoFit/>
          </a:bodyPr>
          <a:lstStyle/>
          <a:p>
            <a:pPr algn="just"/>
            <a:r>
              <a:rPr lang="ru-RU" sz="2400" dirty="0" err="1">
                <a:latin typeface="Times New Roman" panose="02020603050405020304" pitchFamily="18" charset="0"/>
                <a:cs typeface="Times New Roman" panose="02020603050405020304" pitchFamily="18" charset="0"/>
              </a:rPr>
              <a:t>Цивільно-правова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відповідальність</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настає</a:t>
            </a:r>
            <a:r>
              <a:rPr lang="ru-RU" sz="2400" dirty="0">
                <a:latin typeface="Times New Roman" panose="02020603050405020304" pitchFamily="18" charset="0"/>
                <a:cs typeface="Times New Roman" panose="02020603050405020304" pitchFamily="18" charset="0"/>
              </a:rPr>
              <a:t> за </a:t>
            </a:r>
            <a:r>
              <a:rPr lang="ru-RU" sz="2400" dirty="0" err="1">
                <a:latin typeface="Times New Roman" panose="02020603050405020304" pitchFamily="18" charset="0"/>
                <a:cs typeface="Times New Roman" panose="02020603050405020304" pitchFamily="18" charset="0"/>
              </a:rPr>
              <a:t>порушення</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договірних</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зобов'язань</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або</a:t>
            </a:r>
            <a:r>
              <a:rPr lang="ru-RU" sz="2400" dirty="0">
                <a:latin typeface="Times New Roman" panose="02020603050405020304" pitchFamily="18" charset="0"/>
                <a:cs typeface="Times New Roman" panose="02020603050405020304" pitchFamily="18" charset="0"/>
              </a:rPr>
              <a:t> за </a:t>
            </a:r>
            <a:r>
              <a:rPr lang="ru-RU" sz="2400" dirty="0" err="1">
                <a:latin typeface="Times New Roman" panose="02020603050405020304" pitchFamily="18" charset="0"/>
                <a:cs typeface="Times New Roman" panose="02020603050405020304" pitchFamily="18" charset="0"/>
              </a:rPr>
              <a:t>заподіяння</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майнової</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позадоговірної</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шкоди</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Основним</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змістом</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цивільно-правової</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відповідальності</a:t>
            </a:r>
            <a:r>
              <a:rPr lang="ru-RU" sz="2400" dirty="0">
                <a:latin typeface="Times New Roman" panose="02020603050405020304" pitchFamily="18" charset="0"/>
                <a:cs typeface="Times New Roman" panose="02020603050405020304" pitchFamily="18" charset="0"/>
              </a:rPr>
              <a:t> є </a:t>
            </a:r>
            <a:r>
              <a:rPr lang="ru-RU" sz="2400" dirty="0" err="1">
                <a:latin typeface="Times New Roman" panose="02020603050405020304" pitchFamily="18" charset="0"/>
                <a:cs typeface="Times New Roman" panose="02020603050405020304" pitchFamily="18" charset="0"/>
              </a:rPr>
              <a:t>відшкодування</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майнової</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шкоди</a:t>
            </a:r>
            <a:r>
              <a:rPr lang="ru-RU" sz="2400" dirty="0">
                <a:latin typeface="Times New Roman" panose="02020603050405020304" pitchFamily="18" charset="0"/>
                <a:cs typeface="Times New Roman" panose="02020603050405020304" pitchFamily="18" charset="0"/>
              </a:rPr>
              <a:t> (а при </a:t>
            </a:r>
            <a:r>
              <a:rPr lang="ru-RU" sz="2400" dirty="0" err="1">
                <a:latin typeface="Times New Roman" panose="02020603050405020304" pitchFamily="18" charset="0"/>
                <a:cs typeface="Times New Roman" panose="02020603050405020304" pitchFamily="18" charset="0"/>
              </a:rPr>
              <a:t>порушенні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договірних</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зобов'язань</a:t>
            </a:r>
            <a:r>
              <a:rPr lang="ru-RU" sz="2400" dirty="0">
                <a:latin typeface="Times New Roman" panose="02020603050405020304" pitchFamily="18" charset="0"/>
                <a:cs typeface="Times New Roman" panose="02020603050405020304" pitchFamily="18" charset="0"/>
              </a:rPr>
              <a:t> і </a:t>
            </a:r>
            <a:r>
              <a:rPr lang="ru-RU" sz="2400" dirty="0" err="1">
                <a:latin typeface="Times New Roman" panose="02020603050405020304" pitchFamily="18" charset="0"/>
                <a:cs typeface="Times New Roman" panose="02020603050405020304" pitchFamily="18" charset="0"/>
              </a:rPr>
              <a:t>виплата</a:t>
            </a:r>
            <a:r>
              <a:rPr lang="ru-RU" sz="2400" dirty="0">
                <a:latin typeface="Times New Roman" panose="02020603050405020304" pitchFamily="18" charset="0"/>
                <a:cs typeface="Times New Roman" panose="02020603050405020304" pitchFamily="18" charset="0"/>
              </a:rPr>
              <a:t> неустойки).</a:t>
            </a:r>
          </a:p>
          <a:p>
            <a:pPr algn="just"/>
            <a:r>
              <a:rPr lang="ru-RU" sz="2400" dirty="0" err="1">
                <a:latin typeface="Times New Roman" panose="02020603050405020304" pitchFamily="18" charset="0"/>
                <a:cs typeface="Times New Roman" panose="02020603050405020304" pitchFamily="18" charset="0"/>
              </a:rPr>
              <a:t>Цивільно-правову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відповідальність</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військовослужбовці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несуть</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лише</a:t>
            </a:r>
            <a:r>
              <a:rPr lang="ru-RU" sz="2400" dirty="0">
                <a:latin typeface="Times New Roman" panose="02020603050405020304" pitchFamily="18" charset="0"/>
                <a:cs typeface="Times New Roman" panose="02020603050405020304" pitchFamily="18" charset="0"/>
              </a:rPr>
              <a:t> за </a:t>
            </a:r>
            <a:r>
              <a:rPr lang="ru-RU" sz="2400" dirty="0" err="1">
                <a:latin typeface="Times New Roman" panose="02020603050405020304" pitchFamily="18" charset="0"/>
                <a:cs typeface="Times New Roman" panose="02020603050405020304" pitchFamily="18" charset="0"/>
              </a:rPr>
              <a:t>заподіяння</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майнової</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шкоди</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військовій</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частині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установі</a:t>
            </a:r>
            <a:r>
              <a:rPr lang="ru-RU" sz="2400" dirty="0">
                <a:latin typeface="Times New Roman" panose="02020603050405020304" pitchFamily="18" charset="0"/>
                <a:cs typeface="Times New Roman" panose="02020603050405020304" pitchFamily="18" charset="0"/>
              </a:rPr>
              <a:t>) поза </a:t>
            </a:r>
            <a:r>
              <a:rPr lang="ru-RU" sz="2400" dirty="0" err="1">
                <a:latin typeface="Times New Roman" panose="02020603050405020304" pitchFamily="18" charset="0"/>
                <a:cs typeface="Times New Roman" panose="02020603050405020304" pitchFamily="18" charset="0"/>
              </a:rPr>
              <a:t>виконанням</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службових</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обов'язків</a:t>
            </a:r>
            <a:r>
              <a:rPr lang="ru-RU" sz="2400" dirty="0">
                <a:latin typeface="Times New Roman" panose="02020603050405020304" pitchFamily="18" charset="0"/>
                <a:cs typeface="Times New Roman" panose="02020603050405020304" pitchFamily="18" charset="0"/>
              </a:rPr>
              <a:t>.</a:t>
            </a:r>
          </a:p>
          <a:p>
            <a:pPr algn="just"/>
            <a:endParaRPr lang="ru-UA" sz="2000" dirty="0"/>
          </a:p>
        </p:txBody>
      </p:sp>
      <p:pic>
        <p:nvPicPr>
          <p:cNvPr id="13314" name="Picture 2" descr="Військова поліція зможе проникати у житло та обшукувати транспорт: за яких  умов – Юридичний вісник України">
            <a:extLst>
              <a:ext uri="{FF2B5EF4-FFF2-40B4-BE49-F238E27FC236}">
                <a16:creationId xmlns:a16="http://schemas.microsoft.com/office/drawing/2014/main" id="{20BA3E24-15E2-458A-A18C-58A50F62647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34331" y="1586752"/>
            <a:ext cx="3899648" cy="34424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0807869"/>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1974" y="0"/>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grpSp>
      </p:grpSp>
      <p:sp>
        <p:nvSpPr>
          <p:cNvPr id="15" name="Text Box 4"/>
          <p:cNvSpPr txBox="1">
            <a:spLocks noChangeArrowheads="1"/>
          </p:cNvSpPr>
          <p:nvPr/>
        </p:nvSpPr>
        <p:spPr bwMode="auto">
          <a:xfrm>
            <a:off x="1132181" y="261454"/>
            <a:ext cx="10000585" cy="646331"/>
          </a:xfrm>
          <a:prstGeom prst="rect">
            <a:avLst/>
          </a:prstGeom>
          <a:noFill/>
          <a:ln w="9525">
            <a:noFill/>
            <a:miter lim="800000"/>
            <a:headEnd/>
            <a:tailEnd/>
          </a:ln>
          <a:effectLst/>
        </p:spPr>
        <p:txBody>
          <a:bodyPr wrap="square">
            <a:spAutoFit/>
          </a:bodyPr>
          <a:lstStyle/>
          <a:p>
            <a:pPr algn="ctr"/>
            <a:r>
              <a:rPr lang="uk-UA" dirty="0">
                <a:latin typeface="Times New Roman" panose="02020603050405020304" pitchFamily="18" charset="0"/>
                <a:cs typeface="Times New Roman" panose="02020603050405020304" pitchFamily="18" charset="0"/>
              </a:rPr>
              <a:t>Права військовослужбовців на звернення, а також оскарження незаконних дій посадових осіб та порядок розгляду скарг у військових частинах?</a:t>
            </a:r>
            <a:endParaRPr lang="ru-UA" dirty="0">
              <a:latin typeface="Times New Roman" panose="02020603050405020304" pitchFamily="18" charset="0"/>
              <a:cs typeface="Times New Roman" panose="02020603050405020304" pitchFamily="18" charset="0"/>
            </a:endParaRPr>
          </a:p>
        </p:txBody>
      </p:sp>
      <p:sp>
        <p:nvSpPr>
          <p:cNvPr id="16" name="Блок-схема: узел 11"/>
          <p:cNvSpPr>
            <a:spLocks noChangeArrowheads="1"/>
          </p:cNvSpPr>
          <p:nvPr/>
        </p:nvSpPr>
        <p:spPr bwMode="auto">
          <a:xfrm>
            <a:off x="11333979" y="201331"/>
            <a:ext cx="647700" cy="591725"/>
          </a:xfrm>
          <a:prstGeom prst="flowChartConnector">
            <a:avLst/>
          </a:prstGeom>
          <a:solidFill>
            <a:srgbClr val="FFFFFF"/>
          </a:solidFill>
          <a:ln w="25400" algn="ctr">
            <a:solidFill>
              <a:srgbClr val="00956F"/>
            </a:solidFill>
            <a:round/>
            <a:headEnd/>
            <a:tailEnd/>
          </a:ln>
        </p:spPr>
        <p:txBody>
          <a:bodyPr lIns="0" tIns="0" rIns="0" bIns="0" anchor="ctr"/>
          <a:lstStyle>
            <a:lvl1pPr defTabSz="641350">
              <a:defRPr sz="2400">
                <a:solidFill>
                  <a:schemeClr val="tx1"/>
                </a:solidFill>
                <a:latin typeface="Arial" panose="020B0604020202020204" pitchFamily="34" charset="0"/>
              </a:defRPr>
            </a:lvl1pPr>
            <a:lvl2pPr marL="742950" indent="-285750" defTabSz="641350">
              <a:defRPr sz="2400">
                <a:solidFill>
                  <a:schemeClr val="tx1"/>
                </a:solidFill>
                <a:latin typeface="Arial" panose="020B0604020202020204" pitchFamily="34" charset="0"/>
              </a:defRPr>
            </a:lvl2pPr>
            <a:lvl3pPr marL="1143000" indent="-228600" defTabSz="641350">
              <a:defRPr sz="2400">
                <a:solidFill>
                  <a:schemeClr val="tx1"/>
                </a:solidFill>
                <a:latin typeface="Arial" panose="020B0604020202020204" pitchFamily="34" charset="0"/>
              </a:defRPr>
            </a:lvl3pPr>
            <a:lvl4pPr marL="1600200" indent="-228600" defTabSz="641350">
              <a:defRPr sz="2400">
                <a:solidFill>
                  <a:schemeClr val="tx1"/>
                </a:solidFill>
                <a:latin typeface="Arial" panose="020B0604020202020204" pitchFamily="34" charset="0"/>
              </a:defRPr>
            </a:lvl4pPr>
            <a:lvl5pPr marL="2057400" indent="-228600" defTabSz="641350">
              <a:defRPr sz="2400">
                <a:solidFill>
                  <a:schemeClr val="tx1"/>
                </a:solidFill>
                <a:latin typeface="Arial" panose="020B0604020202020204" pitchFamily="34" charset="0"/>
              </a:defRPr>
            </a:lvl5pPr>
            <a:lvl6pPr marL="2514600" indent="-228600" defTabSz="64135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4135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4135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4135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uk-UA" altLang="ru-RU" sz="3200" b="1" dirty="0">
                <a:solidFill>
                  <a:srgbClr val="000000"/>
                </a:solidFill>
                <a:latin typeface="Times New Roman" panose="02020603050405020304" pitchFamily="18" charset="0"/>
                <a:cs typeface="Times New Roman" panose="02020603050405020304" pitchFamily="18" charset="0"/>
              </a:rPr>
              <a:t>22</a:t>
            </a:r>
          </a:p>
        </p:txBody>
      </p:sp>
      <p:pic>
        <p:nvPicPr>
          <p:cNvPr id="17" name="Рисунок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sp>
        <p:nvSpPr>
          <p:cNvPr id="2" name="TextBox 1">
            <a:extLst>
              <a:ext uri="{FF2B5EF4-FFF2-40B4-BE49-F238E27FC236}">
                <a16:creationId xmlns:a16="http://schemas.microsoft.com/office/drawing/2014/main" id="{53864A35-BE95-4DF4-AC94-A8F25DA1583E}"/>
              </a:ext>
            </a:extLst>
          </p:cNvPr>
          <p:cNvSpPr txBox="1"/>
          <p:nvPr/>
        </p:nvSpPr>
        <p:spPr>
          <a:xfrm>
            <a:off x="286871" y="1434784"/>
            <a:ext cx="5647764" cy="3785652"/>
          </a:xfrm>
          <a:prstGeom prst="rect">
            <a:avLst/>
          </a:prstGeom>
          <a:noFill/>
        </p:spPr>
        <p:txBody>
          <a:bodyPr wrap="square" rtlCol="0">
            <a:spAutoFit/>
          </a:bodyPr>
          <a:lstStyle/>
          <a:p>
            <a:pPr algn="just"/>
            <a:r>
              <a:rPr lang="ru-RU" sz="2400" dirty="0" err="1">
                <a:latin typeface="Times New Roman" panose="02020603050405020304" pitchFamily="18" charset="0"/>
                <a:cs typeface="Times New Roman" panose="02020603050405020304" pitchFamily="18" charset="0"/>
              </a:rPr>
              <a:t>Неправомірні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рішення</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дії</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бездіяльність</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органів</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військового</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управління</a:t>
            </a:r>
            <a:r>
              <a:rPr lang="ru-RU" sz="2400" dirty="0">
                <a:latin typeface="Times New Roman" panose="02020603050405020304" pitchFamily="18" charset="0"/>
                <a:cs typeface="Times New Roman" panose="02020603050405020304" pitchFamily="18" charset="0"/>
              </a:rPr>
              <a:t> та  </a:t>
            </a:r>
            <a:r>
              <a:rPr lang="ru-RU" sz="2400" dirty="0" err="1">
                <a:latin typeface="Times New Roman" panose="02020603050405020304" pitchFamily="18" charset="0"/>
                <a:cs typeface="Times New Roman" panose="02020603050405020304" pitchFamily="18" charset="0"/>
              </a:rPr>
              <a:t>командирів</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начальників</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можуть</a:t>
            </a:r>
            <a:r>
              <a:rPr lang="ru-RU" sz="2400" dirty="0">
                <a:latin typeface="Times New Roman" panose="02020603050405020304" pitchFamily="18" charset="0"/>
                <a:cs typeface="Times New Roman" panose="02020603050405020304" pitchFamily="18" charset="0"/>
              </a:rPr>
              <a:t> бути </a:t>
            </a:r>
            <a:r>
              <a:rPr lang="ru-RU" sz="2400" dirty="0" err="1">
                <a:latin typeface="Times New Roman" panose="02020603050405020304" pitchFamily="18" charset="0"/>
                <a:cs typeface="Times New Roman" panose="02020603050405020304" pitchFamily="18" charset="0"/>
              </a:rPr>
              <a:t>оскаржені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військовослужбовцями</a:t>
            </a:r>
            <a:r>
              <a:rPr lang="ru-RU" sz="2400" dirty="0">
                <a:latin typeface="Times New Roman" panose="02020603050405020304" pitchFamily="18" charset="0"/>
                <a:cs typeface="Times New Roman" panose="02020603050405020304" pitchFamily="18" charset="0"/>
              </a:rPr>
              <a:t> в  порядку, </a:t>
            </a:r>
            <a:r>
              <a:rPr lang="ru-RU" sz="2400" dirty="0" err="1">
                <a:latin typeface="Times New Roman" panose="02020603050405020304" pitchFamily="18" charset="0"/>
                <a:cs typeface="Times New Roman" panose="02020603050405020304" pitchFamily="18" charset="0"/>
              </a:rPr>
              <a:t>передбаченому</a:t>
            </a:r>
            <a:r>
              <a:rPr lang="ru-RU" sz="2400" dirty="0">
                <a:latin typeface="Times New Roman" panose="02020603050405020304" pitchFamily="18" charset="0"/>
                <a:cs typeface="Times New Roman" panose="02020603050405020304" pitchFamily="18" charset="0"/>
              </a:rPr>
              <a:t> законами, статутами </a:t>
            </a:r>
            <a:r>
              <a:rPr lang="ru-RU" sz="2400" dirty="0" err="1">
                <a:latin typeface="Times New Roman" panose="02020603050405020304" pitchFamily="18" charset="0"/>
                <a:cs typeface="Times New Roman" panose="02020603050405020304" pitchFamily="18" charset="0"/>
              </a:rPr>
              <a:t>Збройних</a:t>
            </a:r>
            <a:r>
              <a:rPr lang="ru-RU" sz="2400" dirty="0">
                <a:latin typeface="Times New Roman" panose="02020603050405020304" pitchFamily="18" charset="0"/>
                <a:cs typeface="Times New Roman" panose="02020603050405020304" pitchFamily="18" charset="0"/>
              </a:rPr>
              <a:t> Сил </a:t>
            </a:r>
            <a:r>
              <a:rPr lang="ru-RU" sz="2400" dirty="0" err="1">
                <a:latin typeface="Times New Roman" panose="02020603050405020304" pitchFamily="18" charset="0"/>
                <a:cs typeface="Times New Roman" panose="02020603050405020304" pitchFamily="18" charset="0"/>
              </a:rPr>
              <a:t>України</a:t>
            </a:r>
            <a:r>
              <a:rPr lang="ru-RU" sz="2400" dirty="0">
                <a:latin typeface="Times New Roman" panose="02020603050405020304" pitchFamily="18" charset="0"/>
                <a:cs typeface="Times New Roman" panose="02020603050405020304" pitchFamily="18" charset="0"/>
              </a:rPr>
              <a:t> та  </a:t>
            </a:r>
            <a:r>
              <a:rPr lang="ru-RU" sz="2400" dirty="0" err="1">
                <a:latin typeface="Times New Roman" panose="02020603050405020304" pitchFamily="18" charset="0"/>
                <a:cs typeface="Times New Roman" panose="02020603050405020304" pitchFamily="18" charset="0"/>
              </a:rPr>
              <a:t>іншими</a:t>
            </a:r>
            <a:r>
              <a:rPr lang="ru-RU" sz="2400" dirty="0">
                <a:latin typeface="Times New Roman" panose="02020603050405020304" pitchFamily="18" charset="0"/>
                <a:cs typeface="Times New Roman" panose="02020603050405020304" pitchFamily="18" charset="0"/>
              </a:rPr>
              <a:t> нормативно-</a:t>
            </a:r>
            <a:r>
              <a:rPr lang="ru-RU" sz="2400" dirty="0" err="1">
                <a:latin typeface="Times New Roman" panose="02020603050405020304" pitchFamily="18" charset="0"/>
                <a:cs typeface="Times New Roman" panose="02020603050405020304" pitchFamily="18" charset="0"/>
              </a:rPr>
              <a:t>правовими</a:t>
            </a:r>
            <a:r>
              <a:rPr lang="ru-RU" sz="2400" dirty="0">
                <a:latin typeface="Times New Roman" panose="02020603050405020304" pitchFamily="18" charset="0"/>
                <a:cs typeface="Times New Roman" panose="02020603050405020304" pitchFamily="18" charset="0"/>
              </a:rPr>
              <a:t> актами (</a:t>
            </a:r>
            <a:r>
              <a:rPr lang="ru-RU" sz="2400" dirty="0" err="1">
                <a:latin typeface="Times New Roman" panose="02020603050405020304" pitchFamily="18" charset="0"/>
                <a:cs typeface="Times New Roman" panose="02020603050405020304" pitchFamily="18" charset="0"/>
              </a:rPr>
              <a:t>стаття</a:t>
            </a:r>
            <a:r>
              <a:rPr lang="ru-RU" sz="2400" dirty="0">
                <a:latin typeface="Times New Roman" panose="02020603050405020304" pitchFamily="18" charset="0"/>
                <a:cs typeface="Times New Roman" panose="02020603050405020304" pitchFamily="18" charset="0"/>
              </a:rPr>
              <a:t> 19 Закону </a:t>
            </a:r>
            <a:r>
              <a:rPr lang="ru-RU" sz="2400" dirty="0" err="1">
                <a:latin typeface="Times New Roman" panose="02020603050405020304" pitchFamily="18" charset="0"/>
                <a:cs typeface="Times New Roman" panose="02020603050405020304" pitchFamily="18" charset="0"/>
              </a:rPr>
              <a:t>України</a:t>
            </a:r>
            <a:r>
              <a:rPr lang="ru-RU" sz="2400" dirty="0">
                <a:latin typeface="Times New Roman" panose="02020603050405020304" pitchFamily="18" charset="0"/>
                <a:cs typeface="Times New Roman" panose="02020603050405020304" pitchFamily="18" charset="0"/>
              </a:rPr>
              <a:t> «Про  </a:t>
            </a:r>
            <a:r>
              <a:rPr lang="ru-RU" sz="2400" dirty="0" err="1">
                <a:latin typeface="Times New Roman" panose="02020603050405020304" pitchFamily="18" charset="0"/>
                <a:cs typeface="Times New Roman" panose="02020603050405020304" pitchFamily="18" charset="0"/>
              </a:rPr>
              <a:t>соціальний</a:t>
            </a:r>
            <a:r>
              <a:rPr lang="ru-RU" sz="2400" dirty="0">
                <a:latin typeface="Times New Roman" panose="02020603050405020304" pitchFamily="18" charset="0"/>
                <a:cs typeface="Times New Roman" panose="02020603050405020304" pitchFamily="18" charset="0"/>
              </a:rPr>
              <a:t> і  </a:t>
            </a:r>
            <a:r>
              <a:rPr lang="ru-RU" sz="2400" dirty="0" err="1">
                <a:latin typeface="Times New Roman" panose="02020603050405020304" pitchFamily="18" charset="0"/>
                <a:cs typeface="Times New Roman" panose="02020603050405020304" pitchFamily="18" charset="0"/>
              </a:rPr>
              <a:t>правовий</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захист</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військовослужбовців</a:t>
            </a:r>
            <a:r>
              <a:rPr lang="ru-RU" sz="2400" dirty="0">
                <a:latin typeface="Times New Roman" panose="02020603050405020304" pitchFamily="18" charset="0"/>
                <a:cs typeface="Times New Roman" panose="02020603050405020304" pitchFamily="18" charset="0"/>
              </a:rPr>
              <a:t> та </a:t>
            </a:r>
            <a:r>
              <a:rPr lang="ru-RU" sz="2400" dirty="0" err="1">
                <a:latin typeface="Times New Roman" panose="02020603050405020304" pitchFamily="18" charset="0"/>
                <a:cs typeface="Times New Roman" panose="02020603050405020304" pitchFamily="18" charset="0"/>
              </a:rPr>
              <a:t>членів</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їх</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сімей</a:t>
            </a:r>
            <a:r>
              <a:rPr lang="ru-RU" sz="2400" dirty="0">
                <a:latin typeface="Times New Roman" panose="02020603050405020304" pitchFamily="18" charset="0"/>
                <a:cs typeface="Times New Roman" panose="02020603050405020304" pitchFamily="18" charset="0"/>
              </a:rPr>
              <a:t>»).</a:t>
            </a:r>
            <a:endParaRPr lang="ru-UA" sz="2400" dirty="0">
              <a:latin typeface="Times New Roman" panose="02020603050405020304" pitchFamily="18" charset="0"/>
              <a:cs typeface="Times New Roman" panose="02020603050405020304" pitchFamily="18" charset="0"/>
            </a:endParaRPr>
          </a:p>
        </p:txBody>
      </p:sp>
      <p:pic>
        <p:nvPicPr>
          <p:cNvPr id="14338" name="Picture 2" descr="Військовослужбовець працював на спецслужби рф: передавав дані про ЗСУ в  Telegram - МЕТА">
            <a:extLst>
              <a:ext uri="{FF2B5EF4-FFF2-40B4-BE49-F238E27FC236}">
                <a16:creationId xmlns:a16="http://schemas.microsoft.com/office/drawing/2014/main" id="{3ED0B101-B8CE-4901-877E-FF13D9F7254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26931" y="1434784"/>
            <a:ext cx="4105835" cy="34693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1969533"/>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1974" y="0"/>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grpSp>
      </p:grpSp>
      <p:sp>
        <p:nvSpPr>
          <p:cNvPr id="15" name="Text Box 4"/>
          <p:cNvSpPr txBox="1">
            <a:spLocks noChangeArrowheads="1"/>
          </p:cNvSpPr>
          <p:nvPr/>
        </p:nvSpPr>
        <p:spPr bwMode="auto">
          <a:xfrm>
            <a:off x="1132181" y="261454"/>
            <a:ext cx="10000585" cy="646331"/>
          </a:xfrm>
          <a:prstGeom prst="rect">
            <a:avLst/>
          </a:prstGeom>
          <a:noFill/>
          <a:ln w="9525">
            <a:noFill/>
            <a:miter lim="800000"/>
            <a:headEnd/>
            <a:tailEnd/>
          </a:ln>
          <a:effectLst/>
        </p:spPr>
        <p:txBody>
          <a:bodyPr wrap="square">
            <a:spAutoFit/>
          </a:bodyPr>
          <a:lstStyle/>
          <a:p>
            <a:pPr algn="ctr"/>
            <a:r>
              <a:rPr lang="uk-UA" dirty="0">
                <a:latin typeface="Times New Roman" panose="02020603050405020304" pitchFamily="18" charset="0"/>
                <a:cs typeface="Times New Roman" panose="02020603050405020304" pitchFamily="18" charset="0"/>
              </a:rPr>
              <a:t>Права військовослужбовців на звернення, а також оскарження незаконних дій посадових осіб та порядок розгляду скарг у військових частинах?</a:t>
            </a:r>
            <a:endParaRPr lang="ru-UA" dirty="0">
              <a:latin typeface="Times New Roman" panose="02020603050405020304" pitchFamily="18" charset="0"/>
              <a:cs typeface="Times New Roman" panose="02020603050405020304" pitchFamily="18" charset="0"/>
            </a:endParaRPr>
          </a:p>
        </p:txBody>
      </p:sp>
      <p:sp>
        <p:nvSpPr>
          <p:cNvPr id="16" name="Блок-схема: узел 11"/>
          <p:cNvSpPr>
            <a:spLocks noChangeArrowheads="1"/>
          </p:cNvSpPr>
          <p:nvPr/>
        </p:nvSpPr>
        <p:spPr bwMode="auto">
          <a:xfrm>
            <a:off x="11333979" y="201331"/>
            <a:ext cx="647700" cy="591725"/>
          </a:xfrm>
          <a:prstGeom prst="flowChartConnector">
            <a:avLst/>
          </a:prstGeom>
          <a:solidFill>
            <a:srgbClr val="FFFFFF"/>
          </a:solidFill>
          <a:ln w="25400" algn="ctr">
            <a:solidFill>
              <a:srgbClr val="00956F"/>
            </a:solidFill>
            <a:round/>
            <a:headEnd/>
            <a:tailEnd/>
          </a:ln>
        </p:spPr>
        <p:txBody>
          <a:bodyPr lIns="0" tIns="0" rIns="0" bIns="0" anchor="ctr"/>
          <a:lstStyle>
            <a:lvl1pPr defTabSz="641350">
              <a:defRPr sz="2400">
                <a:solidFill>
                  <a:schemeClr val="tx1"/>
                </a:solidFill>
                <a:latin typeface="Arial" panose="020B0604020202020204" pitchFamily="34" charset="0"/>
              </a:defRPr>
            </a:lvl1pPr>
            <a:lvl2pPr marL="742950" indent="-285750" defTabSz="641350">
              <a:defRPr sz="2400">
                <a:solidFill>
                  <a:schemeClr val="tx1"/>
                </a:solidFill>
                <a:latin typeface="Arial" panose="020B0604020202020204" pitchFamily="34" charset="0"/>
              </a:defRPr>
            </a:lvl2pPr>
            <a:lvl3pPr marL="1143000" indent="-228600" defTabSz="641350">
              <a:defRPr sz="2400">
                <a:solidFill>
                  <a:schemeClr val="tx1"/>
                </a:solidFill>
                <a:latin typeface="Arial" panose="020B0604020202020204" pitchFamily="34" charset="0"/>
              </a:defRPr>
            </a:lvl3pPr>
            <a:lvl4pPr marL="1600200" indent="-228600" defTabSz="641350">
              <a:defRPr sz="2400">
                <a:solidFill>
                  <a:schemeClr val="tx1"/>
                </a:solidFill>
                <a:latin typeface="Arial" panose="020B0604020202020204" pitchFamily="34" charset="0"/>
              </a:defRPr>
            </a:lvl4pPr>
            <a:lvl5pPr marL="2057400" indent="-228600" defTabSz="641350">
              <a:defRPr sz="2400">
                <a:solidFill>
                  <a:schemeClr val="tx1"/>
                </a:solidFill>
                <a:latin typeface="Arial" panose="020B0604020202020204" pitchFamily="34" charset="0"/>
              </a:defRPr>
            </a:lvl5pPr>
            <a:lvl6pPr marL="2514600" indent="-228600" defTabSz="64135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4135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4135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4135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uk-UA" altLang="ru-RU" sz="3200" b="1" dirty="0">
                <a:solidFill>
                  <a:srgbClr val="000000"/>
                </a:solidFill>
                <a:latin typeface="Times New Roman" panose="02020603050405020304" pitchFamily="18" charset="0"/>
                <a:cs typeface="Times New Roman" panose="02020603050405020304" pitchFamily="18" charset="0"/>
              </a:rPr>
              <a:t>23</a:t>
            </a:r>
          </a:p>
        </p:txBody>
      </p:sp>
      <p:pic>
        <p:nvPicPr>
          <p:cNvPr id="17" name="Рисунок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sp>
        <p:nvSpPr>
          <p:cNvPr id="2" name="TextBox 1">
            <a:extLst>
              <a:ext uri="{FF2B5EF4-FFF2-40B4-BE49-F238E27FC236}">
                <a16:creationId xmlns:a16="http://schemas.microsoft.com/office/drawing/2014/main" id="{53864A35-BE95-4DF4-AC94-A8F25DA1583E}"/>
              </a:ext>
            </a:extLst>
          </p:cNvPr>
          <p:cNvSpPr txBox="1"/>
          <p:nvPr/>
        </p:nvSpPr>
        <p:spPr>
          <a:xfrm>
            <a:off x="484709" y="1487805"/>
            <a:ext cx="5647764" cy="3693319"/>
          </a:xfrm>
          <a:prstGeom prst="rect">
            <a:avLst/>
          </a:prstGeom>
          <a:noFill/>
        </p:spPr>
        <p:txBody>
          <a:bodyPr wrap="square" rtlCol="0">
            <a:spAutoFit/>
          </a:bodyPr>
          <a:lstStyle/>
          <a:p>
            <a:pPr algn="just"/>
            <a:r>
              <a:rPr lang="ru-RU" dirty="0" err="1">
                <a:latin typeface="Times New Roman" panose="02020603050405020304" pitchFamily="18" charset="0"/>
                <a:cs typeface="Times New Roman" panose="02020603050405020304" pitchFamily="18" charset="0"/>
              </a:rPr>
              <a:t>Усі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військовослужбовці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мають</a:t>
            </a:r>
            <a:r>
              <a:rPr lang="ru-RU" dirty="0">
                <a:latin typeface="Times New Roman" panose="02020603050405020304" pitchFamily="18" charset="0"/>
                <a:cs typeface="Times New Roman" panose="02020603050405020304" pitchFamily="18" charset="0"/>
              </a:rPr>
              <a:t> право </a:t>
            </a:r>
            <a:r>
              <a:rPr lang="ru-RU" dirty="0" err="1">
                <a:latin typeface="Times New Roman" panose="02020603050405020304" pitchFamily="18" charset="0"/>
                <a:cs typeface="Times New Roman" panose="02020603050405020304" pitchFamily="18" charset="0"/>
              </a:rPr>
              <a:t>надсилати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письмові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звернення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або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особисто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звертатися</a:t>
            </a:r>
            <a:r>
              <a:rPr lang="ru-RU" dirty="0">
                <a:latin typeface="Times New Roman" panose="02020603050405020304" pitchFamily="18" charset="0"/>
                <a:cs typeface="Times New Roman" panose="02020603050405020304" pitchFamily="18" charset="0"/>
              </a:rPr>
              <a:t> до  </a:t>
            </a:r>
            <a:r>
              <a:rPr lang="ru-RU" dirty="0" err="1">
                <a:latin typeface="Times New Roman" panose="02020603050405020304" pitchFamily="18" charset="0"/>
                <a:cs typeface="Times New Roman" panose="02020603050405020304" pitchFamily="18" charset="0"/>
              </a:rPr>
              <a:t>посадових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осіб</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органів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військового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управління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органів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управління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Служби</a:t>
            </a:r>
            <a:r>
              <a:rPr lang="ru-RU" dirty="0">
                <a:latin typeface="Times New Roman" panose="02020603050405020304" pitchFamily="18" charset="0"/>
                <a:cs typeface="Times New Roman" panose="02020603050405020304" pitchFamily="18" charset="0"/>
              </a:rPr>
              <a:t> правопорядку, </a:t>
            </a:r>
            <a:r>
              <a:rPr lang="ru-RU" dirty="0" err="1">
                <a:latin typeface="Times New Roman" panose="02020603050405020304" pitchFamily="18" charset="0"/>
                <a:cs typeface="Times New Roman" panose="02020603050405020304" pitchFamily="18" charset="0"/>
              </a:rPr>
              <a:t>органів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досудового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розслідування</a:t>
            </a:r>
            <a:r>
              <a:rPr lang="ru-RU" dirty="0">
                <a:latin typeface="Times New Roman" panose="02020603050405020304" pitchFamily="18" charset="0"/>
                <a:cs typeface="Times New Roman" panose="02020603050405020304" pitchFamily="18" charset="0"/>
              </a:rPr>
              <a:t> та </a:t>
            </a:r>
            <a:r>
              <a:rPr lang="ru-RU" dirty="0" err="1">
                <a:latin typeface="Times New Roman" panose="02020603050405020304" pitchFamily="18" charset="0"/>
                <a:cs typeface="Times New Roman" panose="02020603050405020304" pitchFamily="18" charset="0"/>
              </a:rPr>
              <a:t>інших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державних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органів</a:t>
            </a:r>
            <a:r>
              <a:rPr lang="ru-RU" dirty="0">
                <a:latin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cs typeface="Times New Roman" panose="02020603050405020304" pitchFamily="18" charset="0"/>
              </a:rPr>
              <a:t>разі</a:t>
            </a:r>
            <a:r>
              <a:rPr lang="ru-RU" dirty="0">
                <a:latin typeface="Times New Roman" panose="02020603050405020304" pitchFamily="18" charset="0"/>
                <a:cs typeface="Times New Roman" panose="02020603050405020304" pitchFamily="18" charset="0"/>
              </a:rPr>
              <a:t>: </a:t>
            </a:r>
          </a:p>
          <a:p>
            <a:pPr algn="just"/>
            <a:r>
              <a:rPr lang="ru-RU" dirty="0">
                <a:latin typeface="Times New Roman" panose="02020603050405020304" pitchFamily="18" charset="0"/>
                <a:cs typeface="Times New Roman" panose="02020603050405020304" pitchFamily="18" charset="0"/>
              </a:rPr>
              <a:t>-</a:t>
            </a:r>
            <a:r>
              <a:rPr lang="ru-RU" dirty="0" err="1">
                <a:latin typeface="Times New Roman" panose="02020603050405020304" pitchFamily="18" charset="0"/>
                <a:cs typeface="Times New Roman" panose="02020603050405020304" pitchFamily="18" charset="0"/>
              </a:rPr>
              <a:t>незаконних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рішень</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дій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бездіяльності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щодо</a:t>
            </a:r>
            <a:r>
              <a:rPr lang="ru-RU" dirty="0">
                <a:latin typeface="Times New Roman" panose="02020603050405020304" pitchFamily="18" charset="0"/>
                <a:cs typeface="Times New Roman" panose="02020603050405020304" pitchFamily="18" charset="0"/>
              </a:rPr>
              <a:t> них </a:t>
            </a:r>
            <a:r>
              <a:rPr lang="ru-RU" dirty="0" err="1">
                <a:latin typeface="Times New Roman" panose="02020603050405020304" pitchFamily="18" charset="0"/>
                <a:cs typeface="Times New Roman" panose="02020603050405020304" pitchFamily="18" charset="0"/>
              </a:rPr>
              <a:t>командирів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чи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інших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військовослужбовців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порушення</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їх</a:t>
            </a:r>
            <a:r>
              <a:rPr lang="ru-RU" dirty="0">
                <a:latin typeface="Times New Roman" panose="02020603050405020304" pitchFamily="18" charset="0"/>
                <a:cs typeface="Times New Roman" panose="02020603050405020304" pitchFamily="18" charset="0"/>
              </a:rPr>
              <a:t> прав, </a:t>
            </a:r>
            <a:r>
              <a:rPr lang="ru-RU" dirty="0" err="1">
                <a:latin typeface="Times New Roman" panose="02020603050405020304" pitchFamily="18" charset="0"/>
                <a:cs typeface="Times New Roman" panose="02020603050405020304" pitchFamily="18" charset="0"/>
              </a:rPr>
              <a:t>законних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інтересів</a:t>
            </a:r>
            <a:r>
              <a:rPr lang="ru-RU" dirty="0">
                <a:latin typeface="Times New Roman" panose="02020603050405020304" pitchFamily="18" charset="0"/>
                <a:cs typeface="Times New Roman" panose="02020603050405020304" pitchFamily="18" charset="0"/>
              </a:rPr>
              <a:t> та свобод; </a:t>
            </a:r>
          </a:p>
          <a:p>
            <a:pPr algn="just"/>
            <a:r>
              <a:rPr lang="ru-RU" dirty="0">
                <a:latin typeface="Times New Roman" panose="02020603050405020304" pitchFamily="18" charset="0"/>
                <a:cs typeface="Times New Roman" panose="02020603050405020304" pitchFamily="18" charset="0"/>
              </a:rPr>
              <a:t>- незаконного </a:t>
            </a:r>
            <a:r>
              <a:rPr lang="ru-RU" dirty="0" err="1">
                <a:latin typeface="Times New Roman" panose="02020603050405020304" pitchFamily="18" charset="0"/>
                <a:cs typeface="Times New Roman" panose="02020603050405020304" pitchFamily="18" charset="0"/>
              </a:rPr>
              <a:t>покладення</a:t>
            </a:r>
            <a:r>
              <a:rPr lang="ru-RU" dirty="0">
                <a:latin typeface="Times New Roman" panose="02020603050405020304" pitchFamily="18" charset="0"/>
                <a:cs typeface="Times New Roman" panose="02020603050405020304" pitchFamily="18" charset="0"/>
              </a:rPr>
              <a:t> на  них </a:t>
            </a:r>
            <a:r>
              <a:rPr lang="ru-RU" dirty="0" err="1">
                <a:latin typeface="Times New Roman" panose="02020603050405020304" pitchFamily="18" charset="0"/>
                <a:cs typeface="Times New Roman" panose="02020603050405020304" pitchFamily="18" charset="0"/>
              </a:rPr>
              <a:t>обов’язків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або</a:t>
            </a:r>
            <a:r>
              <a:rPr lang="ru-RU" dirty="0">
                <a:latin typeface="Times New Roman" panose="02020603050405020304" pitchFamily="18" charset="0"/>
                <a:cs typeface="Times New Roman" panose="02020603050405020304" pitchFamily="18" charset="0"/>
              </a:rPr>
              <a:t>  незаконного </a:t>
            </a:r>
            <a:r>
              <a:rPr lang="ru-RU" dirty="0" err="1">
                <a:latin typeface="Times New Roman" panose="02020603050405020304" pitchFamily="18" charset="0"/>
                <a:cs typeface="Times New Roman" panose="02020603050405020304" pitchFamily="18" charset="0"/>
              </a:rPr>
              <a:t>притягнення</a:t>
            </a:r>
            <a:r>
              <a:rPr lang="ru-RU" dirty="0">
                <a:latin typeface="Times New Roman" panose="02020603050405020304" pitchFamily="18" charset="0"/>
                <a:cs typeface="Times New Roman" panose="02020603050405020304" pitchFamily="18" charset="0"/>
              </a:rPr>
              <a:t> до </a:t>
            </a:r>
            <a:r>
              <a:rPr lang="ru-RU" dirty="0" err="1">
                <a:latin typeface="Times New Roman" panose="02020603050405020304" pitchFamily="18" charset="0"/>
                <a:cs typeface="Times New Roman" panose="02020603050405020304" pitchFamily="18" charset="0"/>
              </a:rPr>
              <a:t>відповідальності</a:t>
            </a:r>
            <a:r>
              <a:rPr lang="ru-RU" dirty="0">
                <a:latin typeface="Times New Roman" panose="02020603050405020304" pitchFamily="18" charset="0"/>
                <a:cs typeface="Times New Roman" panose="02020603050405020304" pitchFamily="18" charset="0"/>
              </a:rPr>
              <a:t>;</a:t>
            </a:r>
          </a:p>
          <a:p>
            <a:pPr algn="just"/>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незаконними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діями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інших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військовослужбовців</a:t>
            </a:r>
            <a:r>
              <a:rPr lang="ru-RU" dirty="0">
                <a:latin typeface="Times New Roman" panose="02020603050405020304" pitchFamily="18" charset="0"/>
                <a:cs typeface="Times New Roman" panose="02020603050405020304" pitchFamily="18" charset="0"/>
              </a:rPr>
              <a:t>, </a:t>
            </a:r>
          </a:p>
          <a:p>
            <a:pPr algn="just"/>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незаконними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діями</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інших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посадових</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осіб</a:t>
            </a:r>
            <a:r>
              <a:rPr lang="ru-RU" dirty="0">
                <a:latin typeface="Times New Roman" panose="02020603050405020304" pitchFamily="18" charset="0"/>
                <a:cs typeface="Times New Roman" panose="02020603050405020304" pitchFamily="18" charset="0"/>
              </a:rPr>
              <a:t>.</a:t>
            </a:r>
            <a:endParaRPr lang="ru-UA" dirty="0">
              <a:latin typeface="Times New Roman" panose="02020603050405020304" pitchFamily="18" charset="0"/>
              <a:cs typeface="Times New Roman" panose="02020603050405020304" pitchFamily="18" charset="0"/>
            </a:endParaRPr>
          </a:p>
        </p:txBody>
      </p:sp>
      <p:pic>
        <p:nvPicPr>
          <p:cNvPr id="15362" name="Picture 2" descr="Що робити, якщо командир відмовляє у відпустці — поради українським  військовим. Читайте на UKR.NET">
            <a:extLst>
              <a:ext uri="{FF2B5EF4-FFF2-40B4-BE49-F238E27FC236}">
                <a16:creationId xmlns:a16="http://schemas.microsoft.com/office/drawing/2014/main" id="{B75CB5A6-217A-4D3E-86A5-F0DEF77A375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26756" y="1586753"/>
            <a:ext cx="4007223" cy="30659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1615317"/>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1974" y="0"/>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grpSp>
      </p:grpSp>
      <p:sp>
        <p:nvSpPr>
          <p:cNvPr id="15" name="Text Box 4"/>
          <p:cNvSpPr txBox="1">
            <a:spLocks noChangeArrowheads="1"/>
          </p:cNvSpPr>
          <p:nvPr/>
        </p:nvSpPr>
        <p:spPr bwMode="auto">
          <a:xfrm>
            <a:off x="1132181" y="261454"/>
            <a:ext cx="10000585" cy="646331"/>
          </a:xfrm>
          <a:prstGeom prst="rect">
            <a:avLst/>
          </a:prstGeom>
          <a:noFill/>
          <a:ln w="9525">
            <a:noFill/>
            <a:miter lim="800000"/>
            <a:headEnd/>
            <a:tailEnd/>
          </a:ln>
          <a:effectLst/>
        </p:spPr>
        <p:txBody>
          <a:bodyPr wrap="square">
            <a:spAutoFit/>
          </a:bodyPr>
          <a:lstStyle/>
          <a:p>
            <a:pPr algn="ctr"/>
            <a:r>
              <a:rPr lang="uk-UA" dirty="0">
                <a:latin typeface="Times New Roman" panose="02020603050405020304" pitchFamily="18" charset="0"/>
                <a:cs typeface="Times New Roman" panose="02020603050405020304" pitchFamily="18" charset="0"/>
              </a:rPr>
              <a:t>Права військовослужбовців на звернення, а також оскарження незаконних дій посадових осіб та порядок розгляду скарг у військових частинах?</a:t>
            </a:r>
            <a:endParaRPr lang="ru-UA" dirty="0">
              <a:latin typeface="Times New Roman" panose="02020603050405020304" pitchFamily="18" charset="0"/>
              <a:cs typeface="Times New Roman" panose="02020603050405020304" pitchFamily="18" charset="0"/>
            </a:endParaRPr>
          </a:p>
        </p:txBody>
      </p:sp>
      <p:sp>
        <p:nvSpPr>
          <p:cNvPr id="16" name="Блок-схема: узел 11"/>
          <p:cNvSpPr>
            <a:spLocks noChangeArrowheads="1"/>
          </p:cNvSpPr>
          <p:nvPr/>
        </p:nvSpPr>
        <p:spPr bwMode="auto">
          <a:xfrm>
            <a:off x="11333979" y="201331"/>
            <a:ext cx="647700" cy="591725"/>
          </a:xfrm>
          <a:prstGeom prst="flowChartConnector">
            <a:avLst/>
          </a:prstGeom>
          <a:solidFill>
            <a:srgbClr val="FFFFFF"/>
          </a:solidFill>
          <a:ln w="25400" algn="ctr">
            <a:solidFill>
              <a:srgbClr val="00956F"/>
            </a:solidFill>
            <a:round/>
            <a:headEnd/>
            <a:tailEnd/>
          </a:ln>
        </p:spPr>
        <p:txBody>
          <a:bodyPr lIns="0" tIns="0" rIns="0" bIns="0" anchor="ctr"/>
          <a:lstStyle>
            <a:lvl1pPr defTabSz="641350">
              <a:defRPr sz="2400">
                <a:solidFill>
                  <a:schemeClr val="tx1"/>
                </a:solidFill>
                <a:latin typeface="Arial" panose="020B0604020202020204" pitchFamily="34" charset="0"/>
              </a:defRPr>
            </a:lvl1pPr>
            <a:lvl2pPr marL="742950" indent="-285750" defTabSz="641350">
              <a:defRPr sz="2400">
                <a:solidFill>
                  <a:schemeClr val="tx1"/>
                </a:solidFill>
                <a:latin typeface="Arial" panose="020B0604020202020204" pitchFamily="34" charset="0"/>
              </a:defRPr>
            </a:lvl2pPr>
            <a:lvl3pPr marL="1143000" indent="-228600" defTabSz="641350">
              <a:defRPr sz="2400">
                <a:solidFill>
                  <a:schemeClr val="tx1"/>
                </a:solidFill>
                <a:latin typeface="Arial" panose="020B0604020202020204" pitchFamily="34" charset="0"/>
              </a:defRPr>
            </a:lvl3pPr>
            <a:lvl4pPr marL="1600200" indent="-228600" defTabSz="641350">
              <a:defRPr sz="2400">
                <a:solidFill>
                  <a:schemeClr val="tx1"/>
                </a:solidFill>
                <a:latin typeface="Arial" panose="020B0604020202020204" pitchFamily="34" charset="0"/>
              </a:defRPr>
            </a:lvl4pPr>
            <a:lvl5pPr marL="2057400" indent="-228600" defTabSz="641350">
              <a:defRPr sz="2400">
                <a:solidFill>
                  <a:schemeClr val="tx1"/>
                </a:solidFill>
                <a:latin typeface="Arial" panose="020B0604020202020204" pitchFamily="34" charset="0"/>
              </a:defRPr>
            </a:lvl5pPr>
            <a:lvl6pPr marL="2514600" indent="-228600" defTabSz="64135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4135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4135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4135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uk-UA" altLang="ru-RU" sz="3200" b="1" dirty="0">
                <a:solidFill>
                  <a:srgbClr val="000000"/>
                </a:solidFill>
                <a:latin typeface="Times New Roman" panose="02020603050405020304" pitchFamily="18" charset="0"/>
                <a:cs typeface="Times New Roman" panose="02020603050405020304" pitchFamily="18" charset="0"/>
              </a:rPr>
              <a:t>24</a:t>
            </a:r>
          </a:p>
        </p:txBody>
      </p:sp>
      <p:pic>
        <p:nvPicPr>
          <p:cNvPr id="17" name="Рисунок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sp>
        <p:nvSpPr>
          <p:cNvPr id="2" name="TextBox 1">
            <a:extLst>
              <a:ext uri="{FF2B5EF4-FFF2-40B4-BE49-F238E27FC236}">
                <a16:creationId xmlns:a16="http://schemas.microsoft.com/office/drawing/2014/main" id="{53864A35-BE95-4DF4-AC94-A8F25DA1583E}"/>
              </a:ext>
            </a:extLst>
          </p:cNvPr>
          <p:cNvSpPr txBox="1"/>
          <p:nvPr/>
        </p:nvSpPr>
        <p:spPr>
          <a:xfrm>
            <a:off x="484709" y="1487805"/>
            <a:ext cx="5647764" cy="4401205"/>
          </a:xfrm>
          <a:prstGeom prst="rect">
            <a:avLst/>
          </a:prstGeom>
          <a:noFill/>
        </p:spPr>
        <p:txBody>
          <a:bodyPr wrap="square" rtlCol="0">
            <a:spAutoFit/>
          </a:bodyPr>
          <a:lstStyle/>
          <a:p>
            <a:pPr algn="just"/>
            <a:r>
              <a:rPr lang="ru-RU" sz="2000" dirty="0" err="1">
                <a:latin typeface="Times New Roman" panose="02020603050405020304" pitchFamily="18" charset="0"/>
                <a:cs typeface="Times New Roman" panose="02020603050405020304" pitchFamily="18" charset="0"/>
              </a:rPr>
              <a:t>Усі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скарги</a:t>
            </a:r>
            <a:r>
              <a:rPr lang="ru-RU" sz="2000" dirty="0">
                <a:latin typeface="Times New Roman" panose="02020603050405020304" pitchFamily="18" charset="0"/>
                <a:cs typeface="Times New Roman" panose="02020603050405020304" pitchFamily="18" charset="0"/>
              </a:rPr>
              <a:t> в день </a:t>
            </a:r>
            <a:r>
              <a:rPr lang="ru-RU" sz="2000" dirty="0" err="1">
                <a:latin typeface="Times New Roman" panose="02020603050405020304" pitchFamily="18" charset="0"/>
                <a:cs typeface="Times New Roman" panose="02020603050405020304" pitchFamily="18" charset="0"/>
              </a:rPr>
              <a:t>їх</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надходження</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заносяться</a:t>
            </a:r>
            <a:r>
              <a:rPr lang="ru-RU" sz="2000" dirty="0">
                <a:latin typeface="Times New Roman" panose="02020603050405020304" pitchFamily="18" charset="0"/>
                <a:cs typeface="Times New Roman" panose="02020603050405020304" pitchFamily="18" charset="0"/>
              </a:rPr>
              <a:t> до Журналу </a:t>
            </a:r>
            <a:r>
              <a:rPr lang="ru-RU" sz="2000" dirty="0" err="1">
                <a:latin typeface="Times New Roman" panose="02020603050405020304" pitchFamily="18" charset="0"/>
                <a:cs typeface="Times New Roman" panose="02020603050405020304" pitchFamily="18" charset="0"/>
              </a:rPr>
              <a:t>реєстрації</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пропозицій</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заяв</a:t>
            </a:r>
            <a:r>
              <a:rPr lang="ru-RU" sz="2000" dirty="0">
                <a:latin typeface="Times New Roman" panose="02020603050405020304" pitchFamily="18" charset="0"/>
                <a:cs typeface="Times New Roman" panose="02020603050405020304" pitchFamily="18" charset="0"/>
              </a:rPr>
              <a:t> і </a:t>
            </a:r>
            <a:r>
              <a:rPr lang="ru-RU" sz="2000" dirty="0" err="1">
                <a:latin typeface="Times New Roman" panose="02020603050405020304" pitchFamily="18" charset="0"/>
                <a:cs typeface="Times New Roman" panose="02020603050405020304" pitchFamily="18" charset="0"/>
              </a:rPr>
              <a:t>скарг</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громадян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Виключенням</a:t>
            </a:r>
            <a:r>
              <a:rPr lang="ru-RU" sz="2000" dirty="0">
                <a:latin typeface="Times New Roman" panose="02020603050405020304" pitchFamily="18" charset="0"/>
                <a:cs typeface="Times New Roman" panose="02020603050405020304" pitchFamily="18" charset="0"/>
              </a:rPr>
              <a:t> є </a:t>
            </a:r>
            <a:r>
              <a:rPr lang="ru-RU" sz="2000" dirty="0" err="1">
                <a:latin typeface="Times New Roman" panose="02020603050405020304" pitchFamily="18" charset="0"/>
                <a:cs typeface="Times New Roman" panose="02020603050405020304" pitchFamily="18" charset="0"/>
              </a:rPr>
              <a:t>ті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скарги</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що</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були</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подані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під</a:t>
            </a:r>
            <a:r>
              <a:rPr lang="ru-RU" sz="2000" dirty="0">
                <a:latin typeface="Times New Roman" panose="02020603050405020304" pitchFamily="18" charset="0"/>
                <a:cs typeface="Times New Roman" panose="02020603050405020304" pitchFamily="18" charset="0"/>
              </a:rPr>
              <a:t> час </a:t>
            </a:r>
            <a:r>
              <a:rPr lang="ru-RU" sz="2000" dirty="0" err="1">
                <a:latin typeface="Times New Roman" panose="02020603050405020304" pitchFamily="18" charset="0"/>
                <a:cs typeface="Times New Roman" panose="02020603050405020304" pitchFamily="18" charset="0"/>
              </a:rPr>
              <a:t>опитування</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перевірки</a:t>
            </a:r>
            <a:r>
              <a:rPr lang="ru-RU" sz="2000" dirty="0">
                <a:latin typeface="Times New Roman" panose="02020603050405020304" pitchFamily="18" charset="0"/>
                <a:cs typeface="Times New Roman" panose="02020603050405020304" pitchFamily="18" charset="0"/>
              </a:rPr>
              <a:t>), яке проводить </a:t>
            </a:r>
            <a:r>
              <a:rPr lang="ru-RU" sz="2000" dirty="0" err="1">
                <a:latin typeface="Times New Roman" panose="02020603050405020304" pitchFamily="18" charset="0"/>
                <a:cs typeface="Times New Roman" panose="02020603050405020304" pitchFamily="18" charset="0"/>
              </a:rPr>
              <a:t>керівник</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інспектування</a:t>
            </a:r>
            <a:r>
              <a:rPr lang="ru-RU" sz="2000" dirty="0">
                <a:latin typeface="Times New Roman" panose="02020603050405020304" pitchFamily="18" charset="0"/>
                <a:cs typeface="Times New Roman" panose="02020603050405020304" pitchFamily="18" charset="0"/>
              </a:rPr>
              <a:t>.</a:t>
            </a:r>
          </a:p>
          <a:p>
            <a:pPr algn="just"/>
            <a:r>
              <a:rPr lang="ru-RU" sz="2000" dirty="0" err="1">
                <a:latin typeface="Times New Roman" panose="02020603050405020304" pitchFamily="18" charset="0"/>
                <a:cs typeface="Times New Roman" panose="02020603050405020304" pitchFamily="18" charset="0"/>
              </a:rPr>
              <a:t>Інформація</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щодо</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пропозицій</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заяв</a:t>
            </a:r>
            <a:r>
              <a:rPr lang="ru-RU" sz="2000" dirty="0">
                <a:latin typeface="Times New Roman" panose="02020603050405020304" pitchFamily="18" charset="0"/>
                <a:cs typeface="Times New Roman" panose="02020603050405020304" pitchFamily="18" charset="0"/>
              </a:rPr>
              <a:t> і </a:t>
            </a:r>
            <a:r>
              <a:rPr lang="ru-RU" sz="2000" dirty="0" err="1">
                <a:latin typeface="Times New Roman" panose="02020603050405020304" pitchFamily="18" charset="0"/>
                <a:cs typeface="Times New Roman" panose="02020603050405020304" pitchFamily="18" charset="0"/>
              </a:rPr>
              <a:t>скарг</a:t>
            </a:r>
            <a:r>
              <a:rPr lang="ru-RU" sz="2000" dirty="0">
                <a:latin typeface="Times New Roman" panose="02020603050405020304" pitchFamily="18" charset="0"/>
                <a:cs typeface="Times New Roman" panose="02020603050405020304" pitchFamily="18" charset="0"/>
              </a:rPr>
              <a:t> в день </a:t>
            </a:r>
            <a:r>
              <a:rPr lang="ru-RU" sz="2000" dirty="0" err="1">
                <a:latin typeface="Times New Roman" panose="02020603050405020304" pitchFamily="18" charset="0"/>
                <a:cs typeface="Times New Roman" panose="02020603050405020304" pitchFamily="18" charset="0"/>
              </a:rPr>
              <a:t>їх</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надходження</a:t>
            </a:r>
            <a:r>
              <a:rPr lang="ru-RU" sz="2000" dirty="0">
                <a:latin typeface="Times New Roman" panose="02020603050405020304" pitchFamily="18" charset="0"/>
                <a:cs typeface="Times New Roman" panose="02020603050405020304" pitchFamily="18" charset="0"/>
              </a:rPr>
              <a:t> вноситься до журналу </a:t>
            </a:r>
            <a:r>
              <a:rPr lang="ru-RU" sz="2000" dirty="0" err="1">
                <a:latin typeface="Times New Roman" panose="02020603050405020304" pitchFamily="18" charset="0"/>
                <a:cs typeface="Times New Roman" panose="02020603050405020304" pitchFamily="18" charset="0"/>
              </a:rPr>
              <a:t>реєстрації</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пропозицій</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заяв</a:t>
            </a:r>
            <a:r>
              <a:rPr lang="ru-RU" sz="2000" dirty="0">
                <a:latin typeface="Times New Roman" panose="02020603050405020304" pitchFamily="18" charset="0"/>
                <a:cs typeface="Times New Roman" panose="02020603050405020304" pitchFamily="18" charset="0"/>
              </a:rPr>
              <a:t> і </a:t>
            </a:r>
            <a:r>
              <a:rPr lang="ru-RU" sz="2000" dirty="0" err="1">
                <a:latin typeface="Times New Roman" panose="02020603050405020304" pitchFamily="18" charset="0"/>
                <a:cs typeface="Times New Roman" panose="02020603050405020304" pitchFamily="18" charset="0"/>
              </a:rPr>
              <a:t>скарг</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громадян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додаток</a:t>
            </a:r>
            <a:r>
              <a:rPr lang="ru-RU" sz="2000" dirty="0">
                <a:latin typeface="Times New Roman" panose="02020603050405020304" pitchFamily="18" charset="0"/>
                <a:cs typeface="Times New Roman" panose="02020603050405020304" pitchFamily="18" charset="0"/>
              </a:rPr>
              <a:t> 4 до </a:t>
            </a:r>
            <a:r>
              <a:rPr lang="ru-RU" sz="2000" dirty="0" err="1">
                <a:latin typeface="Times New Roman" panose="02020603050405020304" pitchFamily="18" charset="0"/>
                <a:cs typeface="Times New Roman" panose="02020603050405020304" pitchFamily="18" charset="0"/>
              </a:rPr>
              <a:t>Дисциплінарного</a:t>
            </a:r>
            <a:r>
              <a:rPr lang="ru-RU" sz="2000" dirty="0">
                <a:latin typeface="Times New Roman" panose="02020603050405020304" pitchFamily="18" charset="0"/>
                <a:cs typeface="Times New Roman" panose="02020603050405020304" pitchFamily="18" charset="0"/>
              </a:rPr>
              <a:t> статуту ЗСУ), </a:t>
            </a:r>
            <a:r>
              <a:rPr lang="ru-RU" sz="2000" dirty="0" err="1">
                <a:latin typeface="Times New Roman" panose="02020603050405020304" pitchFamily="18" charset="0"/>
                <a:cs typeface="Times New Roman" panose="02020603050405020304" pitchFamily="18" charset="0"/>
              </a:rPr>
              <a:t>який</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ведеться</a:t>
            </a:r>
            <a:r>
              <a:rPr lang="ru-RU" sz="2000" dirty="0">
                <a:latin typeface="Times New Roman" panose="02020603050405020304" pitchFamily="18" charset="0"/>
                <a:cs typeface="Times New Roman" panose="02020603050405020304" pitchFamily="18" charset="0"/>
              </a:rPr>
              <a:t> і </a:t>
            </a:r>
            <a:r>
              <a:rPr lang="ru-RU" sz="2000" dirty="0" err="1">
                <a:latin typeface="Times New Roman" panose="02020603050405020304" pitchFamily="18" charset="0"/>
                <a:cs typeface="Times New Roman" panose="02020603050405020304" pitchFamily="18" charset="0"/>
              </a:rPr>
              <a:t>зберігається</a:t>
            </a:r>
            <a:r>
              <a:rPr lang="ru-RU" sz="2000" dirty="0">
                <a:latin typeface="Times New Roman" panose="02020603050405020304" pitchFamily="18" charset="0"/>
                <a:cs typeface="Times New Roman" panose="02020603050405020304" pitchFamily="18" charset="0"/>
              </a:rPr>
              <a:t> в </a:t>
            </a:r>
            <a:r>
              <a:rPr lang="ru-RU" sz="2000" dirty="0" err="1">
                <a:latin typeface="Times New Roman" panose="02020603050405020304" pitchFamily="18" charset="0"/>
                <a:cs typeface="Times New Roman" panose="02020603050405020304" pitchFamily="18" charset="0"/>
              </a:rPr>
              <a:t>кожній</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військовій</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частині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закладі</a:t>
            </a:r>
            <a:r>
              <a:rPr lang="ru-RU" sz="2000" dirty="0">
                <a:latin typeface="Times New Roman" panose="02020603050405020304" pitchFamily="18" charset="0"/>
                <a:cs typeface="Times New Roman" panose="02020603050405020304" pitchFamily="18" charset="0"/>
              </a:rPr>
              <a:t> та </a:t>
            </a:r>
            <a:r>
              <a:rPr lang="ru-RU" sz="2000" dirty="0" err="1">
                <a:latin typeface="Times New Roman" panose="02020603050405020304" pitchFamily="18" charset="0"/>
                <a:cs typeface="Times New Roman" panose="02020603050405020304" pitchFamily="18" charset="0"/>
              </a:rPr>
              <a:t>установі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Командири</a:t>
            </a:r>
            <a:r>
              <a:rPr lang="ru-RU" sz="2000" dirty="0">
                <a:latin typeface="Times New Roman" panose="02020603050405020304" pitchFamily="18" charset="0"/>
                <a:cs typeface="Times New Roman" panose="02020603050405020304" pitchFamily="18" charset="0"/>
              </a:rPr>
              <a:t> (начальники) </a:t>
            </a:r>
            <a:r>
              <a:rPr lang="ru-RU" sz="2000" dirty="0" err="1">
                <a:latin typeface="Times New Roman" panose="02020603050405020304" pitchFamily="18" charset="0"/>
                <a:cs typeface="Times New Roman" panose="02020603050405020304" pitchFamily="18" charset="0"/>
              </a:rPr>
              <a:t>зобов'язані</a:t>
            </a:r>
            <a:r>
              <a:rPr lang="ru-RU" sz="2000" dirty="0">
                <a:latin typeface="Times New Roman" panose="02020603050405020304" pitchFamily="18" charset="0"/>
                <a:cs typeface="Times New Roman" panose="02020603050405020304" pitchFamily="18" charset="0"/>
              </a:rPr>
              <a:t> не </a:t>
            </a:r>
            <a:r>
              <a:rPr lang="ru-RU" sz="2000" dirty="0" err="1">
                <a:latin typeface="Times New Roman" panose="02020603050405020304" pitchFamily="18" charset="0"/>
                <a:cs typeface="Times New Roman" panose="02020603050405020304" pitchFamily="18" charset="0"/>
              </a:rPr>
              <a:t>рідше</a:t>
            </a:r>
            <a:r>
              <a:rPr lang="ru-RU" sz="2000" dirty="0">
                <a:latin typeface="Times New Roman" panose="02020603050405020304" pitchFamily="18" charset="0"/>
                <a:cs typeface="Times New Roman" panose="02020603050405020304" pitchFamily="18" charset="0"/>
              </a:rPr>
              <a:t> одного разу на квартал </a:t>
            </a:r>
            <a:r>
              <a:rPr lang="ru-RU" sz="2000" dirty="0" err="1">
                <a:latin typeface="Times New Roman" panose="02020603050405020304" pitchFamily="18" charset="0"/>
                <a:cs typeface="Times New Roman" panose="02020603050405020304" pitchFamily="18" charset="0"/>
              </a:rPr>
              <a:t>проводити</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аналіз</a:t>
            </a:r>
            <a:r>
              <a:rPr lang="ru-RU" sz="2000" dirty="0">
                <a:latin typeface="Times New Roman" panose="02020603050405020304" pitchFamily="18" charset="0"/>
                <a:cs typeface="Times New Roman" panose="02020603050405020304" pitchFamily="18" charset="0"/>
              </a:rPr>
              <a:t> і </a:t>
            </a:r>
            <a:r>
              <a:rPr lang="ru-RU" sz="2000" dirty="0" err="1">
                <a:latin typeface="Times New Roman" panose="02020603050405020304" pitchFamily="18" charset="0"/>
                <a:cs typeface="Times New Roman" panose="02020603050405020304" pitchFamily="18" charset="0"/>
              </a:rPr>
              <a:t>перевірку</a:t>
            </a:r>
            <a:r>
              <a:rPr lang="ru-RU" sz="2000" dirty="0">
                <a:latin typeface="Times New Roman" panose="02020603050405020304" pitchFamily="18" charset="0"/>
                <a:cs typeface="Times New Roman" panose="02020603050405020304" pitchFamily="18" charset="0"/>
              </a:rPr>
              <a:t> стану </a:t>
            </a:r>
            <a:r>
              <a:rPr lang="ru-RU" sz="2000" dirty="0" err="1">
                <a:latin typeface="Times New Roman" panose="02020603050405020304" pitchFamily="18" charset="0"/>
                <a:cs typeface="Times New Roman" panose="02020603050405020304" pitchFamily="18" charset="0"/>
              </a:rPr>
              <a:t>роботи</a:t>
            </a:r>
            <a:r>
              <a:rPr lang="ru-RU" sz="2000" dirty="0">
                <a:latin typeface="Times New Roman" panose="02020603050405020304" pitchFamily="18" charset="0"/>
                <a:cs typeface="Times New Roman" panose="02020603050405020304" pitchFamily="18" charset="0"/>
              </a:rPr>
              <a:t> з </a:t>
            </a:r>
            <a:r>
              <a:rPr lang="ru-RU" sz="2000" dirty="0" err="1">
                <a:latin typeface="Times New Roman" panose="02020603050405020304" pitchFamily="18" charset="0"/>
                <a:cs typeface="Times New Roman" panose="02020603050405020304" pitchFamily="18" charset="0"/>
              </a:rPr>
              <a:t>розгляду</a:t>
            </a:r>
            <a:r>
              <a:rPr lang="ru-RU" sz="2000" dirty="0">
                <a:latin typeface="Times New Roman" panose="02020603050405020304" pitchFamily="18" charset="0"/>
                <a:cs typeface="Times New Roman" panose="02020603050405020304" pitchFamily="18" charset="0"/>
              </a:rPr>
              <a:t> та </a:t>
            </a:r>
            <a:r>
              <a:rPr lang="ru-RU" sz="2000" dirty="0" err="1">
                <a:latin typeface="Times New Roman" panose="02020603050405020304" pitchFamily="18" charset="0"/>
                <a:cs typeface="Times New Roman" panose="02020603050405020304" pitchFamily="18" charset="0"/>
              </a:rPr>
              <a:t>прийняття</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рішень</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щодо</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пропозицій</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заяв</a:t>
            </a:r>
            <a:r>
              <a:rPr lang="ru-RU" sz="2000" dirty="0">
                <a:latin typeface="Times New Roman" panose="02020603050405020304" pitchFamily="18" charset="0"/>
                <a:cs typeface="Times New Roman" panose="02020603050405020304" pitchFamily="18" charset="0"/>
              </a:rPr>
              <a:t> і </a:t>
            </a:r>
            <a:r>
              <a:rPr lang="ru-RU" sz="2000" dirty="0" err="1">
                <a:latin typeface="Times New Roman" panose="02020603050405020304" pitchFamily="18" charset="0"/>
                <a:cs typeface="Times New Roman" panose="02020603050405020304" pitchFamily="18" charset="0"/>
              </a:rPr>
              <a:t>скарг</a:t>
            </a:r>
            <a:r>
              <a:rPr lang="ru-RU" sz="2000" dirty="0">
                <a:latin typeface="Times New Roman" panose="02020603050405020304" pitchFamily="18" charset="0"/>
                <a:cs typeface="Times New Roman" panose="02020603050405020304" pitchFamily="18" charset="0"/>
              </a:rPr>
              <a:t>. </a:t>
            </a:r>
            <a:endParaRPr lang="ru-UA" sz="2000" dirty="0">
              <a:latin typeface="Times New Roman" panose="02020603050405020304" pitchFamily="18" charset="0"/>
              <a:cs typeface="Times New Roman" panose="02020603050405020304" pitchFamily="18" charset="0"/>
            </a:endParaRPr>
          </a:p>
        </p:txBody>
      </p:sp>
      <p:pic>
        <p:nvPicPr>
          <p:cNvPr id="16386" name="Picture 2" descr="Які скарги щодо мобілізації Міноборони отримує найчастіше — Радіо ТРЕК">
            <a:extLst>
              <a:ext uri="{FF2B5EF4-FFF2-40B4-BE49-F238E27FC236}">
                <a16:creationId xmlns:a16="http://schemas.microsoft.com/office/drawing/2014/main" id="{AF9EBF20-27DB-474E-B8B7-323335217FB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02823" y="1730189"/>
            <a:ext cx="4589930" cy="36396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9096331"/>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1974" y="0"/>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a:solidFill>
                    <a:schemeClr val="tx1"/>
                  </a:solidFill>
                  <a:latin typeface="Arial" panose="020B0604020202020204" pitchFamily="34" charset="0"/>
                </a:endParaRPr>
              </a:p>
            </p:txBody>
          </p:sp>
        </p:grpSp>
      </p:grpSp>
      <p:sp>
        <p:nvSpPr>
          <p:cNvPr id="15" name="Text Box 4"/>
          <p:cNvSpPr txBox="1">
            <a:spLocks noChangeArrowheads="1"/>
          </p:cNvSpPr>
          <p:nvPr/>
        </p:nvSpPr>
        <p:spPr bwMode="auto">
          <a:xfrm>
            <a:off x="1180871" y="217234"/>
            <a:ext cx="10000585" cy="523220"/>
          </a:xfrm>
          <a:prstGeom prst="rect">
            <a:avLst/>
          </a:prstGeom>
          <a:noFill/>
          <a:ln w="9525">
            <a:noFill/>
            <a:miter lim="800000"/>
            <a:headEnd/>
            <a:tailEnd/>
          </a:ln>
          <a:effectLst/>
        </p:spPr>
        <p:txBody>
          <a:bodyPr wrap="square">
            <a:spAutoFit/>
          </a:bodyPr>
          <a:lstStyle/>
          <a:p>
            <a:pPr algn="ctr"/>
            <a:r>
              <a:rPr lang="uk-UA" sz="2800" dirty="0">
                <a:latin typeface="Times New Roman" panose="02020603050405020304" pitchFamily="18" charset="0"/>
                <a:cs typeface="Times New Roman" panose="02020603050405020304" pitchFamily="18" charset="0"/>
              </a:rPr>
              <a:t>Література</a:t>
            </a:r>
            <a:endParaRPr lang="ru-UA" sz="2800" dirty="0">
              <a:latin typeface="Times New Roman" panose="02020603050405020304" pitchFamily="18" charset="0"/>
              <a:cs typeface="Times New Roman" panose="02020603050405020304" pitchFamily="18" charset="0"/>
            </a:endParaRPr>
          </a:p>
        </p:txBody>
      </p:sp>
      <p:sp>
        <p:nvSpPr>
          <p:cNvPr id="16" name="Блок-схема: узел 11"/>
          <p:cNvSpPr>
            <a:spLocks noChangeArrowheads="1"/>
          </p:cNvSpPr>
          <p:nvPr/>
        </p:nvSpPr>
        <p:spPr bwMode="auto">
          <a:xfrm>
            <a:off x="11333979" y="201331"/>
            <a:ext cx="647700" cy="591725"/>
          </a:xfrm>
          <a:prstGeom prst="flowChartConnector">
            <a:avLst/>
          </a:prstGeom>
          <a:solidFill>
            <a:srgbClr val="FFFFFF"/>
          </a:solidFill>
          <a:ln w="25400" algn="ctr">
            <a:solidFill>
              <a:srgbClr val="00956F"/>
            </a:solidFill>
            <a:round/>
            <a:headEnd/>
            <a:tailEnd/>
          </a:ln>
        </p:spPr>
        <p:txBody>
          <a:bodyPr lIns="0" tIns="0" rIns="0" bIns="0" anchor="ctr"/>
          <a:lstStyle>
            <a:lvl1pPr defTabSz="641350">
              <a:defRPr sz="2400">
                <a:solidFill>
                  <a:schemeClr val="tx1"/>
                </a:solidFill>
                <a:latin typeface="Arial" panose="020B0604020202020204" pitchFamily="34" charset="0"/>
              </a:defRPr>
            </a:lvl1pPr>
            <a:lvl2pPr marL="742950" indent="-285750" defTabSz="641350">
              <a:defRPr sz="2400">
                <a:solidFill>
                  <a:schemeClr val="tx1"/>
                </a:solidFill>
                <a:latin typeface="Arial" panose="020B0604020202020204" pitchFamily="34" charset="0"/>
              </a:defRPr>
            </a:lvl2pPr>
            <a:lvl3pPr marL="1143000" indent="-228600" defTabSz="641350">
              <a:defRPr sz="2400">
                <a:solidFill>
                  <a:schemeClr val="tx1"/>
                </a:solidFill>
                <a:latin typeface="Arial" panose="020B0604020202020204" pitchFamily="34" charset="0"/>
              </a:defRPr>
            </a:lvl3pPr>
            <a:lvl4pPr marL="1600200" indent="-228600" defTabSz="641350">
              <a:defRPr sz="2400">
                <a:solidFill>
                  <a:schemeClr val="tx1"/>
                </a:solidFill>
                <a:latin typeface="Arial" panose="020B0604020202020204" pitchFamily="34" charset="0"/>
              </a:defRPr>
            </a:lvl4pPr>
            <a:lvl5pPr marL="2057400" indent="-228600" defTabSz="641350">
              <a:defRPr sz="2400">
                <a:solidFill>
                  <a:schemeClr val="tx1"/>
                </a:solidFill>
                <a:latin typeface="Arial" panose="020B0604020202020204" pitchFamily="34" charset="0"/>
              </a:defRPr>
            </a:lvl5pPr>
            <a:lvl6pPr marL="2514600" indent="-228600" defTabSz="64135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4135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4135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4135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uk-UA" altLang="ru-RU" sz="3200" b="1" dirty="0">
                <a:solidFill>
                  <a:srgbClr val="000000"/>
                </a:solidFill>
                <a:latin typeface="Times New Roman" panose="02020603050405020304" pitchFamily="18" charset="0"/>
                <a:cs typeface="Times New Roman" panose="02020603050405020304" pitchFamily="18" charset="0"/>
              </a:rPr>
              <a:t>25</a:t>
            </a:r>
          </a:p>
        </p:txBody>
      </p:sp>
      <p:pic>
        <p:nvPicPr>
          <p:cNvPr id="17" name="Рисунок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sp>
        <p:nvSpPr>
          <p:cNvPr id="3" name="TextBox 2">
            <a:extLst>
              <a:ext uri="{FF2B5EF4-FFF2-40B4-BE49-F238E27FC236}">
                <a16:creationId xmlns:a16="http://schemas.microsoft.com/office/drawing/2014/main" id="{535E6002-2EBB-405D-B511-0D95F63ACAA8}"/>
              </a:ext>
            </a:extLst>
          </p:cNvPr>
          <p:cNvSpPr txBox="1"/>
          <p:nvPr/>
        </p:nvSpPr>
        <p:spPr>
          <a:xfrm>
            <a:off x="600634" y="1824317"/>
            <a:ext cx="11161060" cy="4062651"/>
          </a:xfrm>
          <a:prstGeom prst="rect">
            <a:avLst/>
          </a:prstGeom>
          <a:noFill/>
        </p:spPr>
        <p:txBody>
          <a:bodyPr wrap="square" rtlCol="0">
            <a:spAutoFit/>
          </a:bodyPr>
          <a:lstStyle/>
          <a:p>
            <a:pPr algn="just"/>
            <a:r>
              <a:rPr lang="ru-UA" sz="2000" b="1" dirty="0">
                <a:latin typeface="Times New Roman" panose="02020603050405020304" pitchFamily="18" charset="0"/>
                <a:cs typeface="Times New Roman" panose="02020603050405020304" pitchFamily="18" charset="0"/>
              </a:rPr>
              <a:t> </a:t>
            </a:r>
            <a:r>
              <a:rPr lang="uk-UA" sz="2000" b="1" dirty="0">
                <a:latin typeface="Times New Roman" panose="02020603050405020304" pitchFamily="18" charset="0"/>
                <a:cs typeface="Times New Roman" panose="02020603050405020304" pitchFamily="18" charset="0"/>
              </a:rPr>
              <a:t>КЕРІВНИЦТВА ТА ПОСІБНИКИ:</a:t>
            </a:r>
            <a:r>
              <a:rPr lang="uk-UA" sz="2000" dirty="0">
                <a:latin typeface="Times New Roman" panose="02020603050405020304" pitchFamily="18" charset="0"/>
                <a:cs typeface="Times New Roman" panose="02020603050405020304" pitchFamily="18" charset="0"/>
              </a:rPr>
              <a:t>  </a:t>
            </a:r>
            <a:endParaRPr lang="ru-UA" sz="2000" dirty="0">
              <a:latin typeface="Times New Roman" panose="02020603050405020304" pitchFamily="18" charset="0"/>
              <a:cs typeface="Times New Roman" panose="02020603050405020304" pitchFamily="18" charset="0"/>
            </a:endParaRPr>
          </a:p>
          <a:p>
            <a:pPr algn="just"/>
            <a:r>
              <a:rPr lang="uk-UA" sz="2000" dirty="0">
                <a:latin typeface="Times New Roman" panose="02020603050405020304" pitchFamily="18" charset="0"/>
                <a:cs typeface="Times New Roman" panose="02020603050405020304" pitchFamily="18" charset="0"/>
              </a:rPr>
              <a:t>1. Конституція України // Відомості ВРУ. – 1996. – № 30. – Ст. 141. </a:t>
            </a:r>
            <a:endParaRPr lang="ru-UA" sz="2000" dirty="0">
              <a:latin typeface="Times New Roman" panose="02020603050405020304" pitchFamily="18" charset="0"/>
              <a:cs typeface="Times New Roman" panose="02020603050405020304" pitchFamily="18" charset="0"/>
            </a:endParaRPr>
          </a:p>
          <a:p>
            <a:pPr algn="just"/>
            <a:r>
              <a:rPr lang="uk-UA" sz="2000" dirty="0">
                <a:latin typeface="Times New Roman" panose="02020603050405020304" pitchFamily="18" charset="0"/>
                <a:cs typeface="Times New Roman" panose="02020603050405020304" pitchFamily="18" charset="0"/>
              </a:rPr>
              <a:t>2. Закон України “Про Статут внутрішньої служби Збройних Сил України” від 24 березня 1999 року № 548-III // Відомості ВРУ. – 1999. – № 22-23. – Ст. 194. </a:t>
            </a:r>
            <a:endParaRPr lang="ru-UA" sz="2000" dirty="0">
              <a:latin typeface="Times New Roman" panose="02020603050405020304" pitchFamily="18" charset="0"/>
              <a:cs typeface="Times New Roman" panose="02020603050405020304" pitchFamily="18" charset="0"/>
            </a:endParaRPr>
          </a:p>
          <a:p>
            <a:pPr algn="just"/>
            <a:r>
              <a:rPr lang="uk-UA" sz="2000" dirty="0">
                <a:latin typeface="Times New Roman" panose="02020603050405020304" pitchFamily="18" charset="0"/>
                <a:cs typeface="Times New Roman" panose="02020603050405020304" pitchFamily="18" charset="0"/>
              </a:rPr>
              <a:t>3. Закон України “Про Статут гарнізонної та вартової служб Збройних Сил України” від 24 березня 1999 року № 550-III // Відомості ВРУ. – 1999. – № 22-23. – Ст. 196. </a:t>
            </a:r>
            <a:endParaRPr lang="ru-UA" sz="2000" dirty="0">
              <a:latin typeface="Times New Roman" panose="02020603050405020304" pitchFamily="18" charset="0"/>
              <a:cs typeface="Times New Roman" panose="02020603050405020304" pitchFamily="18" charset="0"/>
            </a:endParaRPr>
          </a:p>
          <a:p>
            <a:pPr algn="just"/>
            <a:r>
              <a:rPr lang="uk-UA" sz="2000" dirty="0">
                <a:latin typeface="Times New Roman" panose="02020603050405020304" pitchFamily="18" charset="0"/>
                <a:cs typeface="Times New Roman" panose="02020603050405020304" pitchFamily="18" charset="0"/>
              </a:rPr>
              <a:t>4. Рішення Конституційного Суду України у справі за конституційним поданням 45 народних депутатів України від 17 березня 2004 року № 7-рп/2004 (справа № 1-13/2004). </a:t>
            </a:r>
            <a:endParaRPr lang="ru-UA" sz="2000" dirty="0">
              <a:latin typeface="Times New Roman" panose="02020603050405020304" pitchFamily="18" charset="0"/>
              <a:cs typeface="Times New Roman" panose="02020603050405020304" pitchFamily="18" charset="0"/>
            </a:endParaRPr>
          </a:p>
          <a:p>
            <a:pPr algn="just"/>
            <a:r>
              <a:rPr lang="uk-UA" sz="2000" dirty="0">
                <a:latin typeface="Times New Roman" panose="02020603050405020304" pitchFamily="18" charset="0"/>
                <a:cs typeface="Times New Roman" panose="02020603050405020304" pitchFamily="18" charset="0"/>
              </a:rPr>
              <a:t>5. Довідник з міжнародно – правових актів щодо засад демократії і прав людини. /Під </a:t>
            </a:r>
            <a:r>
              <a:rPr lang="uk-UA" sz="2000" dirty="0" err="1">
                <a:latin typeface="Times New Roman" panose="02020603050405020304" pitchFamily="18" charset="0"/>
                <a:cs typeface="Times New Roman" panose="02020603050405020304" pitchFamily="18" charset="0"/>
              </a:rPr>
              <a:t>заг</a:t>
            </a:r>
            <a:r>
              <a:rPr lang="uk-UA" sz="2000" dirty="0">
                <a:latin typeface="Times New Roman" panose="02020603050405020304" pitchFamily="18" charset="0"/>
                <a:cs typeface="Times New Roman" panose="02020603050405020304" pitchFamily="18" charset="0"/>
              </a:rPr>
              <a:t>. ред. </a:t>
            </a:r>
            <a:r>
              <a:rPr lang="uk-UA" sz="2000" dirty="0" err="1">
                <a:latin typeface="Times New Roman" panose="02020603050405020304" pitchFamily="18" charset="0"/>
                <a:cs typeface="Times New Roman" panose="02020603050405020304" pitchFamily="18" charset="0"/>
              </a:rPr>
              <a:t>О.Г.Процепка</a:t>
            </a:r>
            <a:r>
              <a:rPr lang="uk-UA" sz="2000" dirty="0">
                <a:latin typeface="Times New Roman" panose="02020603050405020304" pitchFamily="18" charset="0"/>
                <a:cs typeface="Times New Roman" panose="02020603050405020304" pitchFamily="18" charset="0"/>
              </a:rPr>
              <a:t>. – К.: Дія, 2001. – 344 с. </a:t>
            </a:r>
            <a:endParaRPr lang="ru-UA" sz="2000" dirty="0">
              <a:latin typeface="Times New Roman" panose="02020603050405020304" pitchFamily="18" charset="0"/>
              <a:cs typeface="Times New Roman" panose="02020603050405020304" pitchFamily="18" charset="0"/>
            </a:endParaRPr>
          </a:p>
          <a:p>
            <a:pPr algn="just"/>
            <a:r>
              <a:rPr lang="uk-UA" sz="2000" dirty="0">
                <a:latin typeface="Times New Roman" panose="02020603050405020304" pitchFamily="18" charset="0"/>
                <a:cs typeface="Times New Roman" panose="02020603050405020304" pitchFamily="18" charset="0"/>
              </a:rPr>
              <a:t>6. Правові основи впровадження засад демократії і захисту прав військовослужбовців у Збройних Силах України. Робочі матеріали. / Під ред. </a:t>
            </a:r>
            <a:r>
              <a:rPr lang="uk-UA" sz="2000" dirty="0" err="1">
                <a:latin typeface="Times New Roman" panose="02020603050405020304" pitchFamily="18" charset="0"/>
                <a:cs typeface="Times New Roman" panose="02020603050405020304" pitchFamily="18" charset="0"/>
              </a:rPr>
              <a:t>Т.П.Кудлай</a:t>
            </a:r>
            <a:r>
              <a:rPr lang="uk-UA" sz="2000" dirty="0">
                <a:latin typeface="Times New Roman" panose="02020603050405020304" pitchFamily="18" charset="0"/>
                <a:cs typeface="Times New Roman" panose="02020603050405020304" pitchFamily="18" charset="0"/>
              </a:rPr>
              <a:t>. – К.: 2002. – 104 с.</a:t>
            </a:r>
            <a:endParaRPr lang="ru-UA" sz="2000" dirty="0">
              <a:latin typeface="Times New Roman" panose="02020603050405020304" pitchFamily="18" charset="0"/>
              <a:cs typeface="Times New Roman" panose="02020603050405020304" pitchFamily="18" charset="0"/>
            </a:endParaRPr>
          </a:p>
          <a:p>
            <a:endParaRPr lang="ru-UA" dirty="0"/>
          </a:p>
        </p:txBody>
      </p:sp>
    </p:spTree>
    <p:extLst>
      <p:ext uri="{BB962C8B-B14F-4D97-AF65-F5344CB8AC3E}">
        <p14:creationId xmlns:p14="http://schemas.microsoft.com/office/powerpoint/2010/main" val="16741850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Номер слайда 5"/>
          <p:cNvSpPr>
            <a:spLocks/>
          </p:cNvSpPr>
          <p:nvPr/>
        </p:nvSpPr>
        <p:spPr bwMode="auto">
          <a:xfrm>
            <a:off x="8534400" y="12700"/>
            <a:ext cx="2133600" cy="338138"/>
          </a:xfrm>
          <a:prstGeom prst="rect">
            <a:avLst/>
          </a:prstGeom>
          <a:noFill/>
          <a:ln>
            <a:noFill/>
          </a:ln>
        </p:spPr>
        <p:txBody>
          <a:bodyPr anchor="ctr"/>
          <a:lstStyle>
            <a:lvl1pPr>
              <a:defRPr sz="1400">
                <a:solidFill>
                  <a:srgbClr val="CC0000"/>
                </a:solidFill>
                <a:latin typeface="Arial" panose="020B0604020202020204" pitchFamily="34" charset="0"/>
              </a:defRPr>
            </a:lvl1pPr>
            <a:lvl2pPr marL="742950" indent="-285750">
              <a:defRPr sz="1400">
                <a:solidFill>
                  <a:srgbClr val="CC0000"/>
                </a:solidFill>
                <a:latin typeface="Arial" panose="020B0604020202020204" pitchFamily="34" charset="0"/>
              </a:defRPr>
            </a:lvl2pPr>
            <a:lvl3pPr marL="1143000" indent="-228600">
              <a:defRPr sz="1400">
                <a:solidFill>
                  <a:srgbClr val="CC0000"/>
                </a:solidFill>
                <a:latin typeface="Arial" panose="020B0604020202020204" pitchFamily="34" charset="0"/>
              </a:defRPr>
            </a:lvl3pPr>
            <a:lvl4pPr marL="1600200" indent="-228600">
              <a:defRPr sz="1400">
                <a:solidFill>
                  <a:srgbClr val="CC0000"/>
                </a:solidFill>
                <a:latin typeface="Arial" panose="020B0604020202020204" pitchFamily="34" charset="0"/>
              </a:defRPr>
            </a:lvl4pPr>
            <a:lvl5pPr marL="2057400" indent="-228600">
              <a:defRPr sz="1400">
                <a:solidFill>
                  <a:srgbClr val="CC0000"/>
                </a:solidFill>
                <a:latin typeface="Arial" panose="020B0604020202020204" pitchFamily="34" charset="0"/>
              </a:defRPr>
            </a:lvl5pPr>
            <a:lvl6pPr marL="2514600" indent="-228600" eaLnBrk="0" fontAlgn="base" hangingPunct="0">
              <a:spcBef>
                <a:spcPct val="0"/>
              </a:spcBef>
              <a:spcAft>
                <a:spcPct val="0"/>
              </a:spcAft>
              <a:defRPr sz="1400">
                <a:solidFill>
                  <a:srgbClr val="CC0000"/>
                </a:solidFill>
                <a:latin typeface="Arial" panose="020B0604020202020204" pitchFamily="34" charset="0"/>
              </a:defRPr>
            </a:lvl6pPr>
            <a:lvl7pPr marL="2971800" indent="-228600" eaLnBrk="0" fontAlgn="base" hangingPunct="0">
              <a:spcBef>
                <a:spcPct val="0"/>
              </a:spcBef>
              <a:spcAft>
                <a:spcPct val="0"/>
              </a:spcAft>
              <a:defRPr sz="1400">
                <a:solidFill>
                  <a:srgbClr val="CC0000"/>
                </a:solidFill>
                <a:latin typeface="Arial" panose="020B0604020202020204" pitchFamily="34" charset="0"/>
              </a:defRPr>
            </a:lvl7pPr>
            <a:lvl8pPr marL="3429000" indent="-228600" eaLnBrk="0" fontAlgn="base" hangingPunct="0">
              <a:spcBef>
                <a:spcPct val="0"/>
              </a:spcBef>
              <a:spcAft>
                <a:spcPct val="0"/>
              </a:spcAft>
              <a:defRPr sz="1400">
                <a:solidFill>
                  <a:srgbClr val="CC0000"/>
                </a:solidFill>
                <a:latin typeface="Arial" panose="020B0604020202020204" pitchFamily="34" charset="0"/>
              </a:defRPr>
            </a:lvl8pPr>
            <a:lvl9pPr marL="3886200" indent="-228600" eaLnBrk="0" fontAlgn="base" hangingPunct="0">
              <a:spcBef>
                <a:spcPct val="0"/>
              </a:spcBef>
              <a:spcAft>
                <a:spcPct val="0"/>
              </a:spcAft>
              <a:defRPr sz="1400">
                <a:solidFill>
                  <a:srgbClr val="CC0000"/>
                </a:solidFill>
                <a:latin typeface="Arial" panose="020B0604020202020204" pitchFamily="34" charset="0"/>
              </a:defRPr>
            </a:lvl9pPr>
          </a:lstStyle>
          <a:p>
            <a:pPr algn="r" fontAlgn="base">
              <a:spcBef>
                <a:spcPct val="0"/>
              </a:spcBef>
              <a:spcAft>
                <a:spcPct val="0"/>
              </a:spcAft>
              <a:defRPr/>
            </a:pPr>
            <a:endParaRPr lang="uk-UA" altLang="uk-UA" sz="1292" b="1">
              <a:solidFill>
                <a:srgbClr val="000000"/>
              </a:solidFill>
            </a:endParaRPr>
          </a:p>
        </p:txBody>
      </p:sp>
      <p:grpSp>
        <p:nvGrpSpPr>
          <p:cNvPr id="7171" name="Group 4"/>
          <p:cNvGrpSpPr>
            <a:grpSpLocks/>
          </p:cNvGrpSpPr>
          <p:nvPr/>
        </p:nvGrpSpPr>
        <p:grpSpPr bwMode="auto">
          <a:xfrm>
            <a:off x="0" y="20466"/>
            <a:ext cx="12192000" cy="3768725"/>
            <a:chOff x="0" y="-10"/>
            <a:chExt cx="5760" cy="2163"/>
          </a:xfrm>
        </p:grpSpPr>
        <p:sp>
          <p:nvSpPr>
            <p:cNvPr id="7280" name="Rectangle 5"/>
            <p:cNvSpPr>
              <a:spLocks noChangeArrowheads="1"/>
            </p:cNvSpPr>
            <p:nvPr/>
          </p:nvSpPr>
          <p:spPr bwMode="auto">
            <a:xfrm>
              <a:off x="0" y="-10"/>
              <a:ext cx="5760" cy="10"/>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81" name="Rectangle 6"/>
            <p:cNvSpPr>
              <a:spLocks noChangeArrowheads="1"/>
            </p:cNvSpPr>
            <p:nvPr/>
          </p:nvSpPr>
          <p:spPr bwMode="auto">
            <a:xfrm>
              <a:off x="0" y="0"/>
              <a:ext cx="5760" cy="2"/>
            </a:xfrm>
            <a:prstGeom prst="rect">
              <a:avLst/>
            </a:prstGeom>
            <a:solidFill>
              <a:srgbClr val="0003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82" name="Rectangle 7"/>
            <p:cNvSpPr>
              <a:spLocks noChangeArrowheads="1"/>
            </p:cNvSpPr>
            <p:nvPr/>
          </p:nvSpPr>
          <p:spPr bwMode="auto">
            <a:xfrm>
              <a:off x="0" y="2"/>
              <a:ext cx="5760" cy="2"/>
            </a:xfrm>
            <a:prstGeom prst="rect">
              <a:avLst/>
            </a:prstGeom>
            <a:solidFill>
              <a:srgbClr val="0006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83" name="Rectangle 8"/>
            <p:cNvSpPr>
              <a:spLocks noChangeArrowheads="1"/>
            </p:cNvSpPr>
            <p:nvPr/>
          </p:nvSpPr>
          <p:spPr bwMode="auto">
            <a:xfrm>
              <a:off x="0" y="4"/>
              <a:ext cx="5760" cy="2"/>
            </a:xfrm>
            <a:prstGeom prst="rect">
              <a:avLst/>
            </a:prstGeom>
            <a:solidFill>
              <a:srgbClr val="0008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84" name="Rectangle 9"/>
            <p:cNvSpPr>
              <a:spLocks noChangeArrowheads="1"/>
            </p:cNvSpPr>
            <p:nvPr/>
          </p:nvSpPr>
          <p:spPr bwMode="auto">
            <a:xfrm>
              <a:off x="0" y="6"/>
              <a:ext cx="5760" cy="21"/>
            </a:xfrm>
            <a:prstGeom prst="rect">
              <a:avLst/>
            </a:prstGeom>
            <a:solidFill>
              <a:srgbClr val="000B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85" name="Rectangle 10"/>
            <p:cNvSpPr>
              <a:spLocks noChangeArrowheads="1"/>
            </p:cNvSpPr>
            <p:nvPr/>
          </p:nvSpPr>
          <p:spPr bwMode="auto">
            <a:xfrm>
              <a:off x="0" y="27"/>
              <a:ext cx="5760" cy="4"/>
            </a:xfrm>
            <a:prstGeom prst="rect">
              <a:avLst/>
            </a:prstGeom>
            <a:solidFill>
              <a:srgbClr val="000D9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86" name="Rectangle 11"/>
            <p:cNvSpPr>
              <a:spLocks noChangeArrowheads="1"/>
            </p:cNvSpPr>
            <p:nvPr/>
          </p:nvSpPr>
          <p:spPr bwMode="auto">
            <a:xfrm>
              <a:off x="0" y="31"/>
              <a:ext cx="5760" cy="23"/>
            </a:xfrm>
            <a:prstGeom prst="rect">
              <a:avLst/>
            </a:prstGeom>
            <a:solidFill>
              <a:srgbClr val="000F9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87" name="Rectangle 12"/>
            <p:cNvSpPr>
              <a:spLocks noChangeArrowheads="1"/>
            </p:cNvSpPr>
            <p:nvPr/>
          </p:nvSpPr>
          <p:spPr bwMode="auto">
            <a:xfrm>
              <a:off x="0" y="54"/>
              <a:ext cx="5760" cy="21"/>
            </a:xfrm>
            <a:prstGeom prst="rect">
              <a:avLst/>
            </a:prstGeom>
            <a:solidFill>
              <a:srgbClr val="00119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88" name="Rectangle 13"/>
            <p:cNvSpPr>
              <a:spLocks noChangeArrowheads="1"/>
            </p:cNvSpPr>
            <p:nvPr/>
          </p:nvSpPr>
          <p:spPr bwMode="auto">
            <a:xfrm>
              <a:off x="0" y="75"/>
              <a:ext cx="5760" cy="6"/>
            </a:xfrm>
            <a:prstGeom prst="rect">
              <a:avLst/>
            </a:prstGeom>
            <a:solidFill>
              <a:srgbClr val="00139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89" name="Rectangle 14"/>
            <p:cNvSpPr>
              <a:spLocks noChangeArrowheads="1"/>
            </p:cNvSpPr>
            <p:nvPr/>
          </p:nvSpPr>
          <p:spPr bwMode="auto">
            <a:xfrm>
              <a:off x="0" y="81"/>
              <a:ext cx="5760" cy="17"/>
            </a:xfrm>
            <a:prstGeom prst="rect">
              <a:avLst/>
            </a:prstGeom>
            <a:solidFill>
              <a:srgbClr val="00159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90" name="Rectangle 15"/>
            <p:cNvSpPr>
              <a:spLocks noChangeArrowheads="1"/>
            </p:cNvSpPr>
            <p:nvPr/>
          </p:nvSpPr>
          <p:spPr bwMode="auto">
            <a:xfrm>
              <a:off x="0" y="98"/>
              <a:ext cx="5760" cy="17"/>
            </a:xfrm>
            <a:prstGeom prst="rect">
              <a:avLst/>
            </a:prstGeom>
            <a:solidFill>
              <a:srgbClr val="00179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91" name="Rectangle 16"/>
            <p:cNvSpPr>
              <a:spLocks noChangeArrowheads="1"/>
            </p:cNvSpPr>
            <p:nvPr/>
          </p:nvSpPr>
          <p:spPr bwMode="auto">
            <a:xfrm>
              <a:off x="0" y="115"/>
              <a:ext cx="5760" cy="37"/>
            </a:xfrm>
            <a:prstGeom prst="rect">
              <a:avLst/>
            </a:prstGeom>
            <a:solidFill>
              <a:srgbClr val="00199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92" name="Rectangle 17"/>
            <p:cNvSpPr>
              <a:spLocks noChangeArrowheads="1"/>
            </p:cNvSpPr>
            <p:nvPr/>
          </p:nvSpPr>
          <p:spPr bwMode="auto">
            <a:xfrm>
              <a:off x="0" y="152"/>
              <a:ext cx="5760" cy="9"/>
            </a:xfrm>
            <a:prstGeom prst="rect">
              <a:avLst/>
            </a:prstGeom>
            <a:solidFill>
              <a:srgbClr val="001B9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93" name="Rectangle 18"/>
            <p:cNvSpPr>
              <a:spLocks noChangeArrowheads="1"/>
            </p:cNvSpPr>
            <p:nvPr/>
          </p:nvSpPr>
          <p:spPr bwMode="auto">
            <a:xfrm>
              <a:off x="0" y="161"/>
              <a:ext cx="5760" cy="20"/>
            </a:xfrm>
            <a:prstGeom prst="rect">
              <a:avLst/>
            </a:prstGeom>
            <a:solidFill>
              <a:srgbClr val="001D9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94" name="Rectangle 19"/>
            <p:cNvSpPr>
              <a:spLocks noChangeArrowheads="1"/>
            </p:cNvSpPr>
            <p:nvPr/>
          </p:nvSpPr>
          <p:spPr bwMode="auto">
            <a:xfrm>
              <a:off x="0" y="181"/>
              <a:ext cx="5760" cy="30"/>
            </a:xfrm>
            <a:prstGeom prst="rect">
              <a:avLst/>
            </a:prstGeom>
            <a:solidFill>
              <a:srgbClr val="001F9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95" name="Rectangle 20"/>
            <p:cNvSpPr>
              <a:spLocks noChangeArrowheads="1"/>
            </p:cNvSpPr>
            <p:nvPr/>
          </p:nvSpPr>
          <p:spPr bwMode="auto">
            <a:xfrm>
              <a:off x="0" y="211"/>
              <a:ext cx="5760" cy="12"/>
            </a:xfrm>
            <a:prstGeom prst="rect">
              <a:avLst/>
            </a:prstGeom>
            <a:solidFill>
              <a:srgbClr val="00219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96" name="Rectangle 21"/>
            <p:cNvSpPr>
              <a:spLocks noChangeArrowheads="1"/>
            </p:cNvSpPr>
            <p:nvPr/>
          </p:nvSpPr>
          <p:spPr bwMode="auto">
            <a:xfrm>
              <a:off x="0" y="223"/>
              <a:ext cx="5760" cy="25"/>
            </a:xfrm>
            <a:prstGeom prst="rect">
              <a:avLst/>
            </a:prstGeom>
            <a:solidFill>
              <a:srgbClr val="00239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97" name="Rectangle 22"/>
            <p:cNvSpPr>
              <a:spLocks noChangeArrowheads="1"/>
            </p:cNvSpPr>
            <p:nvPr/>
          </p:nvSpPr>
          <p:spPr bwMode="auto">
            <a:xfrm>
              <a:off x="0" y="248"/>
              <a:ext cx="5760" cy="19"/>
            </a:xfrm>
            <a:prstGeom prst="rect">
              <a:avLst/>
            </a:prstGeom>
            <a:solidFill>
              <a:srgbClr val="00259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98" name="Rectangle 23"/>
            <p:cNvSpPr>
              <a:spLocks noChangeArrowheads="1"/>
            </p:cNvSpPr>
            <p:nvPr/>
          </p:nvSpPr>
          <p:spPr bwMode="auto">
            <a:xfrm>
              <a:off x="0" y="267"/>
              <a:ext cx="5760" cy="14"/>
            </a:xfrm>
            <a:prstGeom prst="rect">
              <a:avLst/>
            </a:prstGeom>
            <a:solidFill>
              <a:srgbClr val="0027A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99" name="Rectangle 24"/>
            <p:cNvSpPr>
              <a:spLocks noChangeArrowheads="1"/>
            </p:cNvSpPr>
            <p:nvPr/>
          </p:nvSpPr>
          <p:spPr bwMode="auto">
            <a:xfrm>
              <a:off x="0" y="281"/>
              <a:ext cx="5760" cy="27"/>
            </a:xfrm>
            <a:prstGeom prst="rect">
              <a:avLst/>
            </a:prstGeom>
            <a:solidFill>
              <a:srgbClr val="0029A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00" name="Rectangle 25"/>
            <p:cNvSpPr>
              <a:spLocks noChangeArrowheads="1"/>
            </p:cNvSpPr>
            <p:nvPr/>
          </p:nvSpPr>
          <p:spPr bwMode="auto">
            <a:xfrm>
              <a:off x="0" y="308"/>
              <a:ext cx="5760" cy="15"/>
            </a:xfrm>
            <a:prstGeom prst="rect">
              <a:avLst/>
            </a:prstGeom>
            <a:solidFill>
              <a:srgbClr val="002BA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01" name="Rectangle 26"/>
            <p:cNvSpPr>
              <a:spLocks noChangeArrowheads="1"/>
            </p:cNvSpPr>
            <p:nvPr/>
          </p:nvSpPr>
          <p:spPr bwMode="auto">
            <a:xfrm>
              <a:off x="0" y="323"/>
              <a:ext cx="5760" cy="35"/>
            </a:xfrm>
            <a:prstGeom prst="rect">
              <a:avLst/>
            </a:prstGeom>
            <a:solidFill>
              <a:srgbClr val="002DA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02" name="Rectangle 27"/>
            <p:cNvSpPr>
              <a:spLocks noChangeArrowheads="1"/>
            </p:cNvSpPr>
            <p:nvPr/>
          </p:nvSpPr>
          <p:spPr bwMode="auto">
            <a:xfrm>
              <a:off x="0" y="358"/>
              <a:ext cx="5760" cy="17"/>
            </a:xfrm>
            <a:prstGeom prst="rect">
              <a:avLst/>
            </a:prstGeom>
            <a:solidFill>
              <a:srgbClr val="002FA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03" name="Rectangle 28"/>
            <p:cNvSpPr>
              <a:spLocks noChangeArrowheads="1"/>
            </p:cNvSpPr>
            <p:nvPr/>
          </p:nvSpPr>
          <p:spPr bwMode="auto">
            <a:xfrm>
              <a:off x="0" y="375"/>
              <a:ext cx="5760" cy="25"/>
            </a:xfrm>
            <a:prstGeom prst="rect">
              <a:avLst/>
            </a:prstGeom>
            <a:solidFill>
              <a:srgbClr val="0031A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04" name="Rectangle 29"/>
            <p:cNvSpPr>
              <a:spLocks noChangeArrowheads="1"/>
            </p:cNvSpPr>
            <p:nvPr/>
          </p:nvSpPr>
          <p:spPr bwMode="auto">
            <a:xfrm>
              <a:off x="0" y="400"/>
              <a:ext cx="5760" cy="17"/>
            </a:xfrm>
            <a:prstGeom prst="rect">
              <a:avLst/>
            </a:prstGeom>
            <a:solidFill>
              <a:srgbClr val="0033A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05" name="Rectangle 30"/>
            <p:cNvSpPr>
              <a:spLocks noChangeArrowheads="1"/>
            </p:cNvSpPr>
            <p:nvPr/>
          </p:nvSpPr>
          <p:spPr bwMode="auto">
            <a:xfrm>
              <a:off x="0" y="417"/>
              <a:ext cx="5760" cy="25"/>
            </a:xfrm>
            <a:prstGeom prst="rect">
              <a:avLst/>
            </a:prstGeom>
            <a:solidFill>
              <a:srgbClr val="0035A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06" name="Rectangle 31"/>
            <p:cNvSpPr>
              <a:spLocks noChangeArrowheads="1"/>
            </p:cNvSpPr>
            <p:nvPr/>
          </p:nvSpPr>
          <p:spPr bwMode="auto">
            <a:xfrm>
              <a:off x="0" y="442"/>
              <a:ext cx="5760" cy="23"/>
            </a:xfrm>
            <a:prstGeom prst="rect">
              <a:avLst/>
            </a:prstGeom>
            <a:solidFill>
              <a:srgbClr val="0037A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07" name="Rectangle 32"/>
            <p:cNvSpPr>
              <a:spLocks noChangeArrowheads="1"/>
            </p:cNvSpPr>
            <p:nvPr/>
          </p:nvSpPr>
          <p:spPr bwMode="auto">
            <a:xfrm>
              <a:off x="0" y="465"/>
              <a:ext cx="5760" cy="19"/>
            </a:xfrm>
            <a:prstGeom prst="rect">
              <a:avLst/>
            </a:prstGeom>
            <a:solidFill>
              <a:srgbClr val="0039A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08" name="Rectangle 33"/>
            <p:cNvSpPr>
              <a:spLocks noChangeArrowheads="1"/>
            </p:cNvSpPr>
            <p:nvPr/>
          </p:nvSpPr>
          <p:spPr bwMode="auto">
            <a:xfrm>
              <a:off x="0" y="484"/>
              <a:ext cx="5760" cy="23"/>
            </a:xfrm>
            <a:prstGeom prst="rect">
              <a:avLst/>
            </a:prstGeom>
            <a:solidFill>
              <a:srgbClr val="003BA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09" name="Rectangle 34"/>
            <p:cNvSpPr>
              <a:spLocks noChangeArrowheads="1"/>
            </p:cNvSpPr>
            <p:nvPr/>
          </p:nvSpPr>
          <p:spPr bwMode="auto">
            <a:xfrm>
              <a:off x="0" y="507"/>
              <a:ext cx="5760" cy="20"/>
            </a:xfrm>
            <a:prstGeom prst="rect">
              <a:avLst/>
            </a:prstGeom>
            <a:solidFill>
              <a:srgbClr val="003DA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10" name="Rectangle 35"/>
            <p:cNvSpPr>
              <a:spLocks noChangeArrowheads="1"/>
            </p:cNvSpPr>
            <p:nvPr/>
          </p:nvSpPr>
          <p:spPr bwMode="auto">
            <a:xfrm>
              <a:off x="0" y="527"/>
              <a:ext cx="5760" cy="17"/>
            </a:xfrm>
            <a:prstGeom prst="rect">
              <a:avLst/>
            </a:prstGeom>
            <a:solidFill>
              <a:srgbClr val="003FA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11" name="Rectangle 36"/>
            <p:cNvSpPr>
              <a:spLocks noChangeArrowheads="1"/>
            </p:cNvSpPr>
            <p:nvPr/>
          </p:nvSpPr>
          <p:spPr bwMode="auto">
            <a:xfrm>
              <a:off x="0" y="544"/>
              <a:ext cx="5760" cy="25"/>
            </a:xfrm>
            <a:prstGeom prst="rect">
              <a:avLst/>
            </a:prstGeom>
            <a:solidFill>
              <a:srgbClr val="0041A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12" name="Rectangle 37"/>
            <p:cNvSpPr>
              <a:spLocks noChangeArrowheads="1"/>
            </p:cNvSpPr>
            <p:nvPr/>
          </p:nvSpPr>
          <p:spPr bwMode="auto">
            <a:xfrm>
              <a:off x="0" y="569"/>
              <a:ext cx="5760" cy="17"/>
            </a:xfrm>
            <a:prstGeom prst="rect">
              <a:avLst/>
            </a:prstGeom>
            <a:solidFill>
              <a:srgbClr val="0043A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13" name="Rectangle 38"/>
            <p:cNvSpPr>
              <a:spLocks noChangeArrowheads="1"/>
            </p:cNvSpPr>
            <p:nvPr/>
          </p:nvSpPr>
          <p:spPr bwMode="auto">
            <a:xfrm>
              <a:off x="0" y="586"/>
              <a:ext cx="5760" cy="25"/>
            </a:xfrm>
            <a:prstGeom prst="rect">
              <a:avLst/>
            </a:prstGeom>
            <a:solidFill>
              <a:srgbClr val="0045B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14" name="Rectangle 39"/>
            <p:cNvSpPr>
              <a:spLocks noChangeArrowheads="1"/>
            </p:cNvSpPr>
            <p:nvPr/>
          </p:nvSpPr>
          <p:spPr bwMode="auto">
            <a:xfrm>
              <a:off x="0" y="611"/>
              <a:ext cx="5760" cy="18"/>
            </a:xfrm>
            <a:prstGeom prst="rect">
              <a:avLst/>
            </a:prstGeom>
            <a:solidFill>
              <a:srgbClr val="0047B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15" name="Rectangle 40"/>
            <p:cNvSpPr>
              <a:spLocks noChangeArrowheads="1"/>
            </p:cNvSpPr>
            <p:nvPr/>
          </p:nvSpPr>
          <p:spPr bwMode="auto">
            <a:xfrm>
              <a:off x="0" y="629"/>
              <a:ext cx="5760" cy="25"/>
            </a:xfrm>
            <a:prstGeom prst="rect">
              <a:avLst/>
            </a:prstGeom>
            <a:solidFill>
              <a:srgbClr val="0049B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16" name="Rectangle 41"/>
            <p:cNvSpPr>
              <a:spLocks noChangeArrowheads="1"/>
            </p:cNvSpPr>
            <p:nvPr/>
          </p:nvSpPr>
          <p:spPr bwMode="auto">
            <a:xfrm>
              <a:off x="0" y="654"/>
              <a:ext cx="5760" cy="17"/>
            </a:xfrm>
            <a:prstGeom prst="rect">
              <a:avLst/>
            </a:prstGeom>
            <a:solidFill>
              <a:srgbClr val="004BB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17" name="Rectangle 42"/>
            <p:cNvSpPr>
              <a:spLocks noChangeArrowheads="1"/>
            </p:cNvSpPr>
            <p:nvPr/>
          </p:nvSpPr>
          <p:spPr bwMode="auto">
            <a:xfrm>
              <a:off x="0" y="671"/>
              <a:ext cx="5760" cy="25"/>
            </a:xfrm>
            <a:prstGeom prst="rect">
              <a:avLst/>
            </a:prstGeom>
            <a:solidFill>
              <a:srgbClr val="004DB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18" name="Rectangle 43"/>
            <p:cNvSpPr>
              <a:spLocks noChangeArrowheads="1"/>
            </p:cNvSpPr>
            <p:nvPr/>
          </p:nvSpPr>
          <p:spPr bwMode="auto">
            <a:xfrm>
              <a:off x="0" y="696"/>
              <a:ext cx="5760" cy="17"/>
            </a:xfrm>
            <a:prstGeom prst="rect">
              <a:avLst/>
            </a:prstGeom>
            <a:solidFill>
              <a:srgbClr val="004FB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19" name="Rectangle 44"/>
            <p:cNvSpPr>
              <a:spLocks noChangeArrowheads="1"/>
            </p:cNvSpPr>
            <p:nvPr/>
          </p:nvSpPr>
          <p:spPr bwMode="auto">
            <a:xfrm>
              <a:off x="0" y="713"/>
              <a:ext cx="5760" cy="16"/>
            </a:xfrm>
            <a:prstGeom prst="rect">
              <a:avLst/>
            </a:prstGeom>
            <a:solidFill>
              <a:srgbClr val="0051B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20" name="Rectangle 45"/>
            <p:cNvSpPr>
              <a:spLocks noChangeArrowheads="1"/>
            </p:cNvSpPr>
            <p:nvPr/>
          </p:nvSpPr>
          <p:spPr bwMode="auto">
            <a:xfrm>
              <a:off x="0" y="729"/>
              <a:ext cx="5760" cy="17"/>
            </a:xfrm>
            <a:prstGeom prst="rect">
              <a:avLst/>
            </a:prstGeom>
            <a:solidFill>
              <a:srgbClr val="0052B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21" name="Rectangle 46"/>
            <p:cNvSpPr>
              <a:spLocks noChangeArrowheads="1"/>
            </p:cNvSpPr>
            <p:nvPr/>
          </p:nvSpPr>
          <p:spPr bwMode="auto">
            <a:xfrm>
              <a:off x="0" y="746"/>
              <a:ext cx="5760" cy="25"/>
            </a:xfrm>
            <a:prstGeom prst="rect">
              <a:avLst/>
            </a:prstGeom>
            <a:solidFill>
              <a:srgbClr val="0054B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22" name="Rectangle 47"/>
            <p:cNvSpPr>
              <a:spLocks noChangeArrowheads="1"/>
            </p:cNvSpPr>
            <p:nvPr/>
          </p:nvSpPr>
          <p:spPr bwMode="auto">
            <a:xfrm>
              <a:off x="0" y="771"/>
              <a:ext cx="5760" cy="17"/>
            </a:xfrm>
            <a:prstGeom prst="rect">
              <a:avLst/>
            </a:prstGeom>
            <a:solidFill>
              <a:srgbClr val="0056B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23" name="Rectangle 48"/>
            <p:cNvSpPr>
              <a:spLocks noChangeArrowheads="1"/>
            </p:cNvSpPr>
            <p:nvPr/>
          </p:nvSpPr>
          <p:spPr bwMode="auto">
            <a:xfrm>
              <a:off x="0" y="788"/>
              <a:ext cx="5760" cy="25"/>
            </a:xfrm>
            <a:prstGeom prst="rect">
              <a:avLst/>
            </a:prstGeom>
            <a:solidFill>
              <a:srgbClr val="0058B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24" name="Rectangle 49"/>
            <p:cNvSpPr>
              <a:spLocks noChangeArrowheads="1"/>
            </p:cNvSpPr>
            <p:nvPr/>
          </p:nvSpPr>
          <p:spPr bwMode="auto">
            <a:xfrm>
              <a:off x="0" y="813"/>
              <a:ext cx="5760" cy="25"/>
            </a:xfrm>
            <a:prstGeom prst="rect">
              <a:avLst/>
            </a:prstGeom>
            <a:solidFill>
              <a:srgbClr val="005A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25" name="Rectangle 50"/>
            <p:cNvSpPr>
              <a:spLocks noChangeArrowheads="1"/>
            </p:cNvSpPr>
            <p:nvPr/>
          </p:nvSpPr>
          <p:spPr bwMode="auto">
            <a:xfrm>
              <a:off x="0" y="838"/>
              <a:ext cx="5760" cy="17"/>
            </a:xfrm>
            <a:prstGeom prst="rect">
              <a:avLst/>
            </a:prstGeom>
            <a:solidFill>
              <a:srgbClr val="005CC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26" name="Rectangle 51"/>
            <p:cNvSpPr>
              <a:spLocks noChangeArrowheads="1"/>
            </p:cNvSpPr>
            <p:nvPr/>
          </p:nvSpPr>
          <p:spPr bwMode="auto">
            <a:xfrm>
              <a:off x="0" y="855"/>
              <a:ext cx="5760" cy="25"/>
            </a:xfrm>
            <a:prstGeom prst="rect">
              <a:avLst/>
            </a:prstGeom>
            <a:solidFill>
              <a:srgbClr val="005EC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27" name="Rectangle 52"/>
            <p:cNvSpPr>
              <a:spLocks noChangeArrowheads="1"/>
            </p:cNvSpPr>
            <p:nvPr/>
          </p:nvSpPr>
          <p:spPr bwMode="auto">
            <a:xfrm>
              <a:off x="0" y="880"/>
              <a:ext cx="5760" cy="18"/>
            </a:xfrm>
            <a:prstGeom prst="rect">
              <a:avLst/>
            </a:prstGeom>
            <a:solidFill>
              <a:srgbClr val="0060C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28" name="Rectangle 53"/>
            <p:cNvSpPr>
              <a:spLocks noChangeArrowheads="1"/>
            </p:cNvSpPr>
            <p:nvPr/>
          </p:nvSpPr>
          <p:spPr bwMode="auto">
            <a:xfrm>
              <a:off x="0" y="898"/>
              <a:ext cx="5760" cy="17"/>
            </a:xfrm>
            <a:prstGeom prst="rect">
              <a:avLst/>
            </a:prstGeom>
            <a:solidFill>
              <a:srgbClr val="0062C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29" name="Rectangle 54"/>
            <p:cNvSpPr>
              <a:spLocks noChangeArrowheads="1"/>
            </p:cNvSpPr>
            <p:nvPr/>
          </p:nvSpPr>
          <p:spPr bwMode="auto">
            <a:xfrm>
              <a:off x="0" y="915"/>
              <a:ext cx="5760" cy="17"/>
            </a:xfrm>
            <a:prstGeom prst="rect">
              <a:avLst/>
            </a:prstGeom>
            <a:solidFill>
              <a:srgbClr val="0063C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30" name="Rectangle 55"/>
            <p:cNvSpPr>
              <a:spLocks noChangeArrowheads="1"/>
            </p:cNvSpPr>
            <p:nvPr/>
          </p:nvSpPr>
          <p:spPr bwMode="auto">
            <a:xfrm>
              <a:off x="0" y="932"/>
              <a:ext cx="5760" cy="25"/>
            </a:xfrm>
            <a:prstGeom prst="rect">
              <a:avLst/>
            </a:prstGeom>
            <a:solidFill>
              <a:srgbClr val="0065C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31" name="Rectangle 56"/>
            <p:cNvSpPr>
              <a:spLocks noChangeArrowheads="1"/>
            </p:cNvSpPr>
            <p:nvPr/>
          </p:nvSpPr>
          <p:spPr bwMode="auto">
            <a:xfrm>
              <a:off x="0" y="957"/>
              <a:ext cx="5760" cy="25"/>
            </a:xfrm>
            <a:prstGeom prst="rect">
              <a:avLst/>
            </a:prstGeom>
            <a:solidFill>
              <a:srgbClr val="0067C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32" name="Rectangle 57"/>
            <p:cNvSpPr>
              <a:spLocks noChangeArrowheads="1"/>
            </p:cNvSpPr>
            <p:nvPr/>
          </p:nvSpPr>
          <p:spPr bwMode="auto">
            <a:xfrm>
              <a:off x="0" y="982"/>
              <a:ext cx="5760" cy="25"/>
            </a:xfrm>
            <a:prstGeom prst="rect">
              <a:avLst/>
            </a:prstGeom>
            <a:solidFill>
              <a:srgbClr val="0069C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33" name="Rectangle 58"/>
            <p:cNvSpPr>
              <a:spLocks noChangeArrowheads="1"/>
            </p:cNvSpPr>
            <p:nvPr/>
          </p:nvSpPr>
          <p:spPr bwMode="auto">
            <a:xfrm>
              <a:off x="0" y="1007"/>
              <a:ext cx="5760" cy="27"/>
            </a:xfrm>
            <a:prstGeom prst="rect">
              <a:avLst/>
            </a:prstGeom>
            <a:solidFill>
              <a:srgbClr val="006BC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34" name="Rectangle 59"/>
            <p:cNvSpPr>
              <a:spLocks noChangeArrowheads="1"/>
            </p:cNvSpPr>
            <p:nvPr/>
          </p:nvSpPr>
          <p:spPr bwMode="auto">
            <a:xfrm>
              <a:off x="0" y="1034"/>
              <a:ext cx="5760" cy="25"/>
            </a:xfrm>
            <a:prstGeom prst="rect">
              <a:avLst/>
            </a:prstGeom>
            <a:solidFill>
              <a:srgbClr val="006DD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35" name="Rectangle 60"/>
            <p:cNvSpPr>
              <a:spLocks noChangeArrowheads="1"/>
            </p:cNvSpPr>
            <p:nvPr/>
          </p:nvSpPr>
          <p:spPr bwMode="auto">
            <a:xfrm>
              <a:off x="0" y="1059"/>
              <a:ext cx="5760" cy="25"/>
            </a:xfrm>
            <a:prstGeom prst="rect">
              <a:avLst/>
            </a:prstGeom>
            <a:solidFill>
              <a:srgbClr val="006FD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36" name="Rectangle 61"/>
            <p:cNvSpPr>
              <a:spLocks noChangeArrowheads="1"/>
            </p:cNvSpPr>
            <p:nvPr/>
          </p:nvSpPr>
          <p:spPr bwMode="auto">
            <a:xfrm>
              <a:off x="0" y="1084"/>
              <a:ext cx="5760" cy="25"/>
            </a:xfrm>
            <a:prstGeom prst="rect">
              <a:avLst/>
            </a:prstGeom>
            <a:solidFill>
              <a:srgbClr val="0071D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37" name="Rectangle 62"/>
            <p:cNvSpPr>
              <a:spLocks noChangeArrowheads="1"/>
            </p:cNvSpPr>
            <p:nvPr/>
          </p:nvSpPr>
          <p:spPr bwMode="auto">
            <a:xfrm>
              <a:off x="0" y="1109"/>
              <a:ext cx="5760" cy="25"/>
            </a:xfrm>
            <a:prstGeom prst="rect">
              <a:avLst/>
            </a:prstGeom>
            <a:solidFill>
              <a:srgbClr val="0073D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38" name="Rectangle 63"/>
            <p:cNvSpPr>
              <a:spLocks noChangeArrowheads="1"/>
            </p:cNvSpPr>
            <p:nvPr/>
          </p:nvSpPr>
          <p:spPr bwMode="auto">
            <a:xfrm>
              <a:off x="0" y="1134"/>
              <a:ext cx="5760" cy="25"/>
            </a:xfrm>
            <a:prstGeom prst="rect">
              <a:avLst/>
            </a:prstGeom>
            <a:solidFill>
              <a:srgbClr val="0075D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39" name="Rectangle 64"/>
            <p:cNvSpPr>
              <a:spLocks noChangeArrowheads="1"/>
            </p:cNvSpPr>
            <p:nvPr/>
          </p:nvSpPr>
          <p:spPr bwMode="auto">
            <a:xfrm>
              <a:off x="0" y="1159"/>
              <a:ext cx="5760" cy="17"/>
            </a:xfrm>
            <a:prstGeom prst="rect">
              <a:avLst/>
            </a:prstGeom>
            <a:solidFill>
              <a:srgbClr val="0077D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40" name="Rectangle 65"/>
            <p:cNvSpPr>
              <a:spLocks noChangeArrowheads="1"/>
            </p:cNvSpPr>
            <p:nvPr/>
          </p:nvSpPr>
          <p:spPr bwMode="auto">
            <a:xfrm>
              <a:off x="0" y="1176"/>
              <a:ext cx="5760" cy="25"/>
            </a:xfrm>
            <a:prstGeom prst="rect">
              <a:avLst/>
            </a:prstGeom>
            <a:solidFill>
              <a:srgbClr val="0078D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41" name="Rectangle 66"/>
            <p:cNvSpPr>
              <a:spLocks noChangeArrowheads="1"/>
            </p:cNvSpPr>
            <p:nvPr/>
          </p:nvSpPr>
          <p:spPr bwMode="auto">
            <a:xfrm>
              <a:off x="0" y="1201"/>
              <a:ext cx="5760" cy="18"/>
            </a:xfrm>
            <a:prstGeom prst="rect">
              <a:avLst/>
            </a:prstGeom>
            <a:solidFill>
              <a:srgbClr val="007A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42" name="Rectangle 67"/>
            <p:cNvSpPr>
              <a:spLocks noChangeArrowheads="1"/>
            </p:cNvSpPr>
            <p:nvPr/>
          </p:nvSpPr>
          <p:spPr bwMode="auto">
            <a:xfrm>
              <a:off x="0" y="1219"/>
              <a:ext cx="5760" cy="34"/>
            </a:xfrm>
            <a:prstGeom prst="rect">
              <a:avLst/>
            </a:prstGeom>
            <a:solidFill>
              <a:srgbClr val="007BD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43" name="Rectangle 68"/>
            <p:cNvSpPr>
              <a:spLocks noChangeArrowheads="1"/>
            </p:cNvSpPr>
            <p:nvPr/>
          </p:nvSpPr>
          <p:spPr bwMode="auto">
            <a:xfrm>
              <a:off x="0" y="1253"/>
              <a:ext cx="5760" cy="25"/>
            </a:xfrm>
            <a:prstGeom prst="rect">
              <a:avLst/>
            </a:prstGeom>
            <a:solidFill>
              <a:srgbClr val="007D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44" name="Rectangle 69"/>
            <p:cNvSpPr>
              <a:spLocks noChangeArrowheads="1"/>
            </p:cNvSpPr>
            <p:nvPr/>
          </p:nvSpPr>
          <p:spPr bwMode="auto">
            <a:xfrm>
              <a:off x="0" y="1278"/>
              <a:ext cx="5760" cy="18"/>
            </a:xfrm>
            <a:prstGeom prst="rect">
              <a:avLst/>
            </a:prstGeom>
            <a:solidFill>
              <a:srgbClr val="007FE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45" name="Rectangle 70"/>
            <p:cNvSpPr>
              <a:spLocks noChangeArrowheads="1"/>
            </p:cNvSpPr>
            <p:nvPr/>
          </p:nvSpPr>
          <p:spPr bwMode="auto">
            <a:xfrm>
              <a:off x="0" y="1296"/>
              <a:ext cx="5760" cy="32"/>
            </a:xfrm>
            <a:prstGeom prst="rect">
              <a:avLst/>
            </a:prstGeom>
            <a:solidFill>
              <a:srgbClr val="0080E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46" name="Rectangle 71"/>
            <p:cNvSpPr>
              <a:spLocks noChangeArrowheads="1"/>
            </p:cNvSpPr>
            <p:nvPr/>
          </p:nvSpPr>
          <p:spPr bwMode="auto">
            <a:xfrm>
              <a:off x="0" y="1328"/>
              <a:ext cx="5760" cy="35"/>
            </a:xfrm>
            <a:prstGeom prst="rect">
              <a:avLst/>
            </a:prstGeom>
            <a:solidFill>
              <a:srgbClr val="0082E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47" name="Rectangle 72"/>
            <p:cNvSpPr>
              <a:spLocks noChangeArrowheads="1"/>
            </p:cNvSpPr>
            <p:nvPr/>
          </p:nvSpPr>
          <p:spPr bwMode="auto">
            <a:xfrm>
              <a:off x="0" y="1363"/>
              <a:ext cx="5760" cy="34"/>
            </a:xfrm>
            <a:prstGeom prst="rect">
              <a:avLst/>
            </a:prstGeom>
            <a:solidFill>
              <a:srgbClr val="0084E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48" name="Rectangle 73"/>
            <p:cNvSpPr>
              <a:spLocks noChangeArrowheads="1"/>
            </p:cNvSpPr>
            <p:nvPr/>
          </p:nvSpPr>
          <p:spPr bwMode="auto">
            <a:xfrm>
              <a:off x="0" y="1397"/>
              <a:ext cx="5760" cy="25"/>
            </a:xfrm>
            <a:prstGeom prst="rect">
              <a:avLst/>
            </a:prstGeom>
            <a:solidFill>
              <a:srgbClr val="0085E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49" name="Rectangle 74"/>
            <p:cNvSpPr>
              <a:spLocks noChangeArrowheads="1"/>
            </p:cNvSpPr>
            <p:nvPr/>
          </p:nvSpPr>
          <p:spPr bwMode="auto">
            <a:xfrm>
              <a:off x="0" y="1422"/>
              <a:ext cx="5760" cy="33"/>
            </a:xfrm>
            <a:prstGeom prst="rect">
              <a:avLst/>
            </a:prstGeom>
            <a:solidFill>
              <a:srgbClr val="0087E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50" name="Rectangle 75"/>
            <p:cNvSpPr>
              <a:spLocks noChangeArrowheads="1"/>
            </p:cNvSpPr>
            <p:nvPr/>
          </p:nvSpPr>
          <p:spPr bwMode="auto">
            <a:xfrm>
              <a:off x="0" y="1455"/>
              <a:ext cx="5760" cy="25"/>
            </a:xfrm>
            <a:prstGeom prst="rect">
              <a:avLst/>
            </a:prstGeom>
            <a:solidFill>
              <a:srgbClr val="0088E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51" name="Rectangle 76"/>
            <p:cNvSpPr>
              <a:spLocks noChangeArrowheads="1"/>
            </p:cNvSpPr>
            <p:nvPr/>
          </p:nvSpPr>
          <p:spPr bwMode="auto">
            <a:xfrm>
              <a:off x="0" y="1480"/>
              <a:ext cx="5760" cy="35"/>
            </a:xfrm>
            <a:prstGeom prst="rect">
              <a:avLst/>
            </a:prstGeom>
            <a:solidFill>
              <a:srgbClr val="008AE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52" name="Rectangle 77"/>
            <p:cNvSpPr>
              <a:spLocks noChangeArrowheads="1"/>
            </p:cNvSpPr>
            <p:nvPr/>
          </p:nvSpPr>
          <p:spPr bwMode="auto">
            <a:xfrm>
              <a:off x="0" y="1515"/>
              <a:ext cx="5760" cy="42"/>
            </a:xfrm>
            <a:prstGeom prst="rect">
              <a:avLst/>
            </a:prstGeom>
            <a:solidFill>
              <a:srgbClr val="008BF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53" name="Rectangle 78"/>
            <p:cNvSpPr>
              <a:spLocks noChangeArrowheads="1"/>
            </p:cNvSpPr>
            <p:nvPr/>
          </p:nvSpPr>
          <p:spPr bwMode="auto">
            <a:xfrm>
              <a:off x="0" y="1557"/>
              <a:ext cx="5760" cy="50"/>
            </a:xfrm>
            <a:prstGeom prst="rect">
              <a:avLst/>
            </a:prstGeom>
            <a:solidFill>
              <a:srgbClr val="008D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54" name="Rectangle 79"/>
            <p:cNvSpPr>
              <a:spLocks noChangeArrowheads="1"/>
            </p:cNvSpPr>
            <p:nvPr/>
          </p:nvSpPr>
          <p:spPr bwMode="auto">
            <a:xfrm>
              <a:off x="0" y="1607"/>
              <a:ext cx="5760" cy="60"/>
            </a:xfrm>
            <a:prstGeom prst="rect">
              <a:avLst/>
            </a:prstGeom>
            <a:solidFill>
              <a:srgbClr val="008FF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55" name="Rectangle 80"/>
            <p:cNvSpPr>
              <a:spLocks noChangeArrowheads="1"/>
            </p:cNvSpPr>
            <p:nvPr/>
          </p:nvSpPr>
          <p:spPr bwMode="auto">
            <a:xfrm>
              <a:off x="0" y="1667"/>
              <a:ext cx="5760" cy="59"/>
            </a:xfrm>
            <a:prstGeom prst="rect">
              <a:avLst/>
            </a:prstGeom>
            <a:solidFill>
              <a:srgbClr val="0091F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56" name="Rectangle 81"/>
            <p:cNvSpPr>
              <a:spLocks noChangeArrowheads="1"/>
            </p:cNvSpPr>
            <p:nvPr/>
          </p:nvSpPr>
          <p:spPr bwMode="auto">
            <a:xfrm>
              <a:off x="0" y="1726"/>
              <a:ext cx="5760" cy="42"/>
            </a:xfrm>
            <a:prstGeom prst="rect">
              <a:avLst/>
            </a:prstGeom>
            <a:solidFill>
              <a:srgbClr val="0092F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57" name="Rectangle 82"/>
            <p:cNvSpPr>
              <a:spLocks noChangeArrowheads="1"/>
            </p:cNvSpPr>
            <p:nvPr/>
          </p:nvSpPr>
          <p:spPr bwMode="auto">
            <a:xfrm>
              <a:off x="0" y="1768"/>
              <a:ext cx="5760" cy="75"/>
            </a:xfrm>
            <a:prstGeom prst="rect">
              <a:avLst/>
            </a:prstGeom>
            <a:solidFill>
              <a:srgbClr val="0094F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58" name="Rectangle 83"/>
            <p:cNvSpPr>
              <a:spLocks noChangeArrowheads="1"/>
            </p:cNvSpPr>
            <p:nvPr/>
          </p:nvSpPr>
          <p:spPr bwMode="auto">
            <a:xfrm>
              <a:off x="0" y="1843"/>
              <a:ext cx="5760" cy="85"/>
            </a:xfrm>
            <a:prstGeom prst="rect">
              <a:avLst/>
            </a:prstGeom>
            <a:solidFill>
              <a:srgbClr val="0095F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59" name="Rectangle 84"/>
            <p:cNvSpPr>
              <a:spLocks noChangeArrowheads="1"/>
            </p:cNvSpPr>
            <p:nvPr/>
          </p:nvSpPr>
          <p:spPr bwMode="auto">
            <a:xfrm>
              <a:off x="0" y="1928"/>
              <a:ext cx="5760" cy="85"/>
            </a:xfrm>
            <a:prstGeom prst="rect">
              <a:avLst/>
            </a:prstGeom>
            <a:solidFill>
              <a:srgbClr val="0097F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360" name="Rectangle 85"/>
            <p:cNvSpPr>
              <a:spLocks noChangeArrowheads="1"/>
            </p:cNvSpPr>
            <p:nvPr/>
          </p:nvSpPr>
          <p:spPr bwMode="auto">
            <a:xfrm>
              <a:off x="0" y="2013"/>
              <a:ext cx="5760" cy="140"/>
            </a:xfrm>
            <a:prstGeom prst="rect">
              <a:avLst/>
            </a:prstGeom>
            <a:solidFill>
              <a:srgbClr val="0099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grpSp>
      <p:grpSp>
        <p:nvGrpSpPr>
          <p:cNvPr id="7172" name="Group 86"/>
          <p:cNvGrpSpPr>
            <a:grpSpLocks/>
          </p:cNvGrpSpPr>
          <p:nvPr/>
        </p:nvGrpSpPr>
        <p:grpSpPr bwMode="auto">
          <a:xfrm>
            <a:off x="-5557" y="3417888"/>
            <a:ext cx="12192000" cy="3440112"/>
            <a:chOff x="0" y="2157"/>
            <a:chExt cx="5760" cy="2168"/>
          </a:xfrm>
        </p:grpSpPr>
        <p:sp>
          <p:nvSpPr>
            <p:cNvPr id="7178" name="Rectangle 87"/>
            <p:cNvSpPr>
              <a:spLocks noChangeArrowheads="1"/>
            </p:cNvSpPr>
            <p:nvPr/>
          </p:nvSpPr>
          <p:spPr bwMode="auto">
            <a:xfrm>
              <a:off x="0" y="2157"/>
              <a:ext cx="5760" cy="123"/>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79" name="Rectangle 88"/>
            <p:cNvSpPr>
              <a:spLocks noChangeArrowheads="1"/>
            </p:cNvSpPr>
            <p:nvPr/>
          </p:nvSpPr>
          <p:spPr bwMode="auto">
            <a:xfrm>
              <a:off x="0" y="2280"/>
              <a:ext cx="5760" cy="109"/>
            </a:xfrm>
            <a:prstGeom prst="rect">
              <a:avLst/>
            </a:prstGeom>
            <a:solidFill>
              <a:srgbClr val="FFFFC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80" name="Rectangle 89"/>
            <p:cNvSpPr>
              <a:spLocks noChangeArrowheads="1"/>
            </p:cNvSpPr>
            <p:nvPr/>
          </p:nvSpPr>
          <p:spPr bwMode="auto">
            <a:xfrm>
              <a:off x="0" y="2389"/>
              <a:ext cx="5760" cy="85"/>
            </a:xfrm>
            <a:prstGeom prst="rect">
              <a:avLst/>
            </a:prstGeom>
            <a:solidFill>
              <a:srgbClr val="FFFFC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81" name="Rectangle 90"/>
            <p:cNvSpPr>
              <a:spLocks noChangeArrowheads="1"/>
            </p:cNvSpPr>
            <p:nvPr/>
          </p:nvSpPr>
          <p:spPr bwMode="auto">
            <a:xfrm>
              <a:off x="0" y="2474"/>
              <a:ext cx="5760" cy="67"/>
            </a:xfrm>
            <a:prstGeom prst="rect">
              <a:avLst/>
            </a:prstGeom>
            <a:solidFill>
              <a:srgbClr val="FFFEC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82" name="Rectangle 91"/>
            <p:cNvSpPr>
              <a:spLocks noChangeArrowheads="1"/>
            </p:cNvSpPr>
            <p:nvPr/>
          </p:nvSpPr>
          <p:spPr bwMode="auto">
            <a:xfrm>
              <a:off x="0" y="2541"/>
              <a:ext cx="5760" cy="60"/>
            </a:xfrm>
            <a:prstGeom prst="rect">
              <a:avLst/>
            </a:prstGeom>
            <a:solidFill>
              <a:srgbClr val="FFFEC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83" name="Rectangle 92"/>
            <p:cNvSpPr>
              <a:spLocks noChangeArrowheads="1"/>
            </p:cNvSpPr>
            <p:nvPr/>
          </p:nvSpPr>
          <p:spPr bwMode="auto">
            <a:xfrm>
              <a:off x="0" y="2601"/>
              <a:ext cx="5760" cy="42"/>
            </a:xfrm>
            <a:prstGeom prst="rect">
              <a:avLst/>
            </a:prstGeom>
            <a:solidFill>
              <a:srgbClr val="FFFEC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84" name="Rectangle 93"/>
            <p:cNvSpPr>
              <a:spLocks noChangeArrowheads="1"/>
            </p:cNvSpPr>
            <p:nvPr/>
          </p:nvSpPr>
          <p:spPr bwMode="auto">
            <a:xfrm>
              <a:off x="0" y="2643"/>
              <a:ext cx="5760" cy="52"/>
            </a:xfrm>
            <a:prstGeom prst="rect">
              <a:avLst/>
            </a:prstGeom>
            <a:solidFill>
              <a:srgbClr val="FEFE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85" name="Rectangle 94"/>
            <p:cNvSpPr>
              <a:spLocks noChangeArrowheads="1"/>
            </p:cNvSpPr>
            <p:nvPr/>
          </p:nvSpPr>
          <p:spPr bwMode="auto">
            <a:xfrm>
              <a:off x="0" y="2695"/>
              <a:ext cx="5760" cy="42"/>
            </a:xfrm>
            <a:prstGeom prst="rect">
              <a:avLst/>
            </a:prstGeom>
            <a:solidFill>
              <a:srgbClr val="FEFEB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86" name="Rectangle 95"/>
            <p:cNvSpPr>
              <a:spLocks noChangeArrowheads="1"/>
            </p:cNvSpPr>
            <p:nvPr/>
          </p:nvSpPr>
          <p:spPr bwMode="auto">
            <a:xfrm>
              <a:off x="0" y="2737"/>
              <a:ext cx="5760" cy="33"/>
            </a:xfrm>
            <a:prstGeom prst="rect">
              <a:avLst/>
            </a:prstGeom>
            <a:solidFill>
              <a:srgbClr val="FEFDB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87" name="Rectangle 96"/>
            <p:cNvSpPr>
              <a:spLocks noChangeArrowheads="1"/>
            </p:cNvSpPr>
            <p:nvPr/>
          </p:nvSpPr>
          <p:spPr bwMode="auto">
            <a:xfrm>
              <a:off x="0" y="2770"/>
              <a:ext cx="5760" cy="34"/>
            </a:xfrm>
            <a:prstGeom prst="rect">
              <a:avLst/>
            </a:prstGeom>
            <a:solidFill>
              <a:srgbClr val="FEFDB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88" name="Rectangle 97"/>
            <p:cNvSpPr>
              <a:spLocks noChangeArrowheads="1"/>
            </p:cNvSpPr>
            <p:nvPr/>
          </p:nvSpPr>
          <p:spPr bwMode="auto">
            <a:xfrm>
              <a:off x="0" y="2804"/>
              <a:ext cx="5760" cy="33"/>
            </a:xfrm>
            <a:prstGeom prst="rect">
              <a:avLst/>
            </a:prstGeom>
            <a:solidFill>
              <a:srgbClr val="FEFDB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89" name="Rectangle 98"/>
            <p:cNvSpPr>
              <a:spLocks noChangeArrowheads="1"/>
            </p:cNvSpPr>
            <p:nvPr/>
          </p:nvSpPr>
          <p:spPr bwMode="auto">
            <a:xfrm>
              <a:off x="0" y="2837"/>
              <a:ext cx="5760" cy="35"/>
            </a:xfrm>
            <a:prstGeom prst="rect">
              <a:avLst/>
            </a:prstGeom>
            <a:solidFill>
              <a:srgbClr val="FEFDB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90" name="Rectangle 99"/>
            <p:cNvSpPr>
              <a:spLocks noChangeArrowheads="1"/>
            </p:cNvSpPr>
            <p:nvPr/>
          </p:nvSpPr>
          <p:spPr bwMode="auto">
            <a:xfrm>
              <a:off x="0" y="2872"/>
              <a:ext cx="5760" cy="34"/>
            </a:xfrm>
            <a:prstGeom prst="rect">
              <a:avLst/>
            </a:prstGeom>
            <a:solidFill>
              <a:srgbClr val="FEFCB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91" name="Rectangle 100"/>
            <p:cNvSpPr>
              <a:spLocks noChangeArrowheads="1"/>
            </p:cNvSpPr>
            <p:nvPr/>
          </p:nvSpPr>
          <p:spPr bwMode="auto">
            <a:xfrm>
              <a:off x="0" y="2906"/>
              <a:ext cx="5760" cy="25"/>
            </a:xfrm>
            <a:prstGeom prst="rect">
              <a:avLst/>
            </a:prstGeom>
            <a:solidFill>
              <a:srgbClr val="FEFCB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92" name="Rectangle 101"/>
            <p:cNvSpPr>
              <a:spLocks noChangeArrowheads="1"/>
            </p:cNvSpPr>
            <p:nvPr/>
          </p:nvSpPr>
          <p:spPr bwMode="auto">
            <a:xfrm>
              <a:off x="0" y="2931"/>
              <a:ext cx="5760" cy="25"/>
            </a:xfrm>
            <a:prstGeom prst="rect">
              <a:avLst/>
            </a:prstGeom>
            <a:solidFill>
              <a:srgbClr val="FEFCB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93" name="Rectangle 102"/>
            <p:cNvSpPr>
              <a:spLocks noChangeArrowheads="1"/>
            </p:cNvSpPr>
            <p:nvPr/>
          </p:nvSpPr>
          <p:spPr bwMode="auto">
            <a:xfrm>
              <a:off x="0" y="2956"/>
              <a:ext cx="5760" cy="25"/>
            </a:xfrm>
            <a:prstGeom prst="rect">
              <a:avLst/>
            </a:prstGeom>
            <a:solidFill>
              <a:srgbClr val="FEFCA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94" name="Rectangle 103"/>
            <p:cNvSpPr>
              <a:spLocks noChangeArrowheads="1"/>
            </p:cNvSpPr>
            <p:nvPr/>
          </p:nvSpPr>
          <p:spPr bwMode="auto">
            <a:xfrm>
              <a:off x="0" y="2981"/>
              <a:ext cx="5760" cy="27"/>
            </a:xfrm>
            <a:prstGeom prst="rect">
              <a:avLst/>
            </a:prstGeom>
            <a:solidFill>
              <a:srgbClr val="FDFCA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95" name="Rectangle 104"/>
            <p:cNvSpPr>
              <a:spLocks noChangeArrowheads="1"/>
            </p:cNvSpPr>
            <p:nvPr/>
          </p:nvSpPr>
          <p:spPr bwMode="auto">
            <a:xfrm>
              <a:off x="0" y="3008"/>
              <a:ext cx="5760" cy="25"/>
            </a:xfrm>
            <a:prstGeom prst="rect">
              <a:avLst/>
            </a:prstGeom>
            <a:solidFill>
              <a:srgbClr val="FDFBA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96" name="Rectangle 105"/>
            <p:cNvSpPr>
              <a:spLocks noChangeArrowheads="1"/>
            </p:cNvSpPr>
            <p:nvPr/>
          </p:nvSpPr>
          <p:spPr bwMode="auto">
            <a:xfrm>
              <a:off x="0" y="3033"/>
              <a:ext cx="5760" cy="25"/>
            </a:xfrm>
            <a:prstGeom prst="rect">
              <a:avLst/>
            </a:prstGeom>
            <a:solidFill>
              <a:srgbClr val="FDFBA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97" name="Rectangle 106"/>
            <p:cNvSpPr>
              <a:spLocks noChangeArrowheads="1"/>
            </p:cNvSpPr>
            <p:nvPr/>
          </p:nvSpPr>
          <p:spPr bwMode="auto">
            <a:xfrm>
              <a:off x="0" y="3058"/>
              <a:ext cx="5760" cy="25"/>
            </a:xfrm>
            <a:prstGeom prst="rect">
              <a:avLst/>
            </a:prstGeom>
            <a:solidFill>
              <a:srgbClr val="FDFBA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98" name="Rectangle 107"/>
            <p:cNvSpPr>
              <a:spLocks noChangeArrowheads="1"/>
            </p:cNvSpPr>
            <p:nvPr/>
          </p:nvSpPr>
          <p:spPr bwMode="auto">
            <a:xfrm>
              <a:off x="0" y="3083"/>
              <a:ext cx="5760" cy="17"/>
            </a:xfrm>
            <a:prstGeom prst="rect">
              <a:avLst/>
            </a:prstGeom>
            <a:solidFill>
              <a:srgbClr val="FDFBA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199" name="Rectangle 108"/>
            <p:cNvSpPr>
              <a:spLocks noChangeArrowheads="1"/>
            </p:cNvSpPr>
            <p:nvPr/>
          </p:nvSpPr>
          <p:spPr bwMode="auto">
            <a:xfrm>
              <a:off x="0" y="3100"/>
              <a:ext cx="5760" cy="25"/>
            </a:xfrm>
            <a:prstGeom prst="rect">
              <a:avLst/>
            </a:prstGeom>
            <a:solidFill>
              <a:srgbClr val="FDFBA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00" name="Rectangle 109"/>
            <p:cNvSpPr>
              <a:spLocks noChangeArrowheads="1"/>
            </p:cNvSpPr>
            <p:nvPr/>
          </p:nvSpPr>
          <p:spPr bwMode="auto">
            <a:xfrm>
              <a:off x="0" y="3125"/>
              <a:ext cx="5760" cy="18"/>
            </a:xfrm>
            <a:prstGeom prst="rect">
              <a:avLst/>
            </a:prstGeom>
            <a:solidFill>
              <a:srgbClr val="FDFBA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01" name="Rectangle 110"/>
            <p:cNvSpPr>
              <a:spLocks noChangeArrowheads="1"/>
            </p:cNvSpPr>
            <p:nvPr/>
          </p:nvSpPr>
          <p:spPr bwMode="auto">
            <a:xfrm>
              <a:off x="0" y="3143"/>
              <a:ext cx="5760" cy="25"/>
            </a:xfrm>
            <a:prstGeom prst="rect">
              <a:avLst/>
            </a:prstGeom>
            <a:solidFill>
              <a:srgbClr val="FDFA9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02" name="Rectangle 111"/>
            <p:cNvSpPr>
              <a:spLocks noChangeArrowheads="1"/>
            </p:cNvSpPr>
            <p:nvPr/>
          </p:nvSpPr>
          <p:spPr bwMode="auto">
            <a:xfrm>
              <a:off x="0" y="3168"/>
              <a:ext cx="5760" cy="17"/>
            </a:xfrm>
            <a:prstGeom prst="rect">
              <a:avLst/>
            </a:prstGeom>
            <a:solidFill>
              <a:srgbClr val="FDFA9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03" name="Rectangle 112"/>
            <p:cNvSpPr>
              <a:spLocks noChangeArrowheads="1"/>
            </p:cNvSpPr>
            <p:nvPr/>
          </p:nvSpPr>
          <p:spPr bwMode="auto">
            <a:xfrm>
              <a:off x="0" y="3185"/>
              <a:ext cx="5760" cy="17"/>
            </a:xfrm>
            <a:prstGeom prst="rect">
              <a:avLst/>
            </a:prstGeom>
            <a:solidFill>
              <a:srgbClr val="FDFA9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04" name="Rectangle 113"/>
            <p:cNvSpPr>
              <a:spLocks noChangeArrowheads="1"/>
            </p:cNvSpPr>
            <p:nvPr/>
          </p:nvSpPr>
          <p:spPr bwMode="auto">
            <a:xfrm>
              <a:off x="0" y="3202"/>
              <a:ext cx="5760" cy="25"/>
            </a:xfrm>
            <a:prstGeom prst="rect">
              <a:avLst/>
            </a:prstGeom>
            <a:solidFill>
              <a:srgbClr val="FDFA9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05" name="Rectangle 114"/>
            <p:cNvSpPr>
              <a:spLocks noChangeArrowheads="1"/>
            </p:cNvSpPr>
            <p:nvPr/>
          </p:nvSpPr>
          <p:spPr bwMode="auto">
            <a:xfrm>
              <a:off x="0" y="3227"/>
              <a:ext cx="5760" cy="18"/>
            </a:xfrm>
            <a:prstGeom prst="rect">
              <a:avLst/>
            </a:prstGeom>
            <a:solidFill>
              <a:srgbClr val="FCFA9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06" name="Rectangle 115"/>
            <p:cNvSpPr>
              <a:spLocks noChangeArrowheads="1"/>
            </p:cNvSpPr>
            <p:nvPr/>
          </p:nvSpPr>
          <p:spPr bwMode="auto">
            <a:xfrm>
              <a:off x="0" y="3245"/>
              <a:ext cx="5760" cy="17"/>
            </a:xfrm>
            <a:prstGeom prst="rect">
              <a:avLst/>
            </a:prstGeom>
            <a:solidFill>
              <a:srgbClr val="FCF99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07" name="Rectangle 116"/>
            <p:cNvSpPr>
              <a:spLocks noChangeArrowheads="1"/>
            </p:cNvSpPr>
            <p:nvPr/>
          </p:nvSpPr>
          <p:spPr bwMode="auto">
            <a:xfrm>
              <a:off x="0" y="3262"/>
              <a:ext cx="5760" cy="17"/>
            </a:xfrm>
            <a:prstGeom prst="rect">
              <a:avLst/>
            </a:prstGeom>
            <a:solidFill>
              <a:srgbClr val="FCF99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08" name="Rectangle 117"/>
            <p:cNvSpPr>
              <a:spLocks noChangeArrowheads="1"/>
            </p:cNvSpPr>
            <p:nvPr/>
          </p:nvSpPr>
          <p:spPr bwMode="auto">
            <a:xfrm>
              <a:off x="0" y="3279"/>
              <a:ext cx="5760" cy="18"/>
            </a:xfrm>
            <a:prstGeom prst="rect">
              <a:avLst/>
            </a:prstGeom>
            <a:solidFill>
              <a:srgbClr val="FCF99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09" name="Rectangle 118"/>
            <p:cNvSpPr>
              <a:spLocks noChangeArrowheads="1"/>
            </p:cNvSpPr>
            <p:nvPr/>
          </p:nvSpPr>
          <p:spPr bwMode="auto">
            <a:xfrm>
              <a:off x="0" y="3297"/>
              <a:ext cx="5760" cy="25"/>
            </a:xfrm>
            <a:prstGeom prst="rect">
              <a:avLst/>
            </a:prstGeom>
            <a:solidFill>
              <a:srgbClr val="FCF98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10" name="Rectangle 119"/>
            <p:cNvSpPr>
              <a:spLocks noChangeArrowheads="1"/>
            </p:cNvSpPr>
            <p:nvPr/>
          </p:nvSpPr>
          <p:spPr bwMode="auto">
            <a:xfrm>
              <a:off x="0" y="3322"/>
              <a:ext cx="5760" cy="15"/>
            </a:xfrm>
            <a:prstGeom prst="rect">
              <a:avLst/>
            </a:prstGeom>
            <a:solidFill>
              <a:srgbClr val="FCF98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11" name="Rectangle 120"/>
            <p:cNvSpPr>
              <a:spLocks noChangeArrowheads="1"/>
            </p:cNvSpPr>
            <p:nvPr/>
          </p:nvSpPr>
          <p:spPr bwMode="auto">
            <a:xfrm>
              <a:off x="0" y="3337"/>
              <a:ext cx="5760" cy="17"/>
            </a:xfrm>
            <a:prstGeom prst="rect">
              <a:avLst/>
            </a:prstGeom>
            <a:solidFill>
              <a:srgbClr val="FCF98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12" name="Rectangle 121"/>
            <p:cNvSpPr>
              <a:spLocks noChangeArrowheads="1"/>
            </p:cNvSpPr>
            <p:nvPr/>
          </p:nvSpPr>
          <p:spPr bwMode="auto">
            <a:xfrm>
              <a:off x="0" y="3354"/>
              <a:ext cx="5760" cy="18"/>
            </a:xfrm>
            <a:prstGeom prst="rect">
              <a:avLst/>
            </a:prstGeom>
            <a:solidFill>
              <a:srgbClr val="FCF98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13" name="Rectangle 122"/>
            <p:cNvSpPr>
              <a:spLocks noChangeArrowheads="1"/>
            </p:cNvSpPr>
            <p:nvPr/>
          </p:nvSpPr>
          <p:spPr bwMode="auto">
            <a:xfrm>
              <a:off x="0" y="3372"/>
              <a:ext cx="5760" cy="17"/>
            </a:xfrm>
            <a:prstGeom prst="rect">
              <a:avLst/>
            </a:prstGeom>
            <a:solidFill>
              <a:srgbClr val="FCF88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14" name="Rectangle 123"/>
            <p:cNvSpPr>
              <a:spLocks noChangeArrowheads="1"/>
            </p:cNvSpPr>
            <p:nvPr/>
          </p:nvSpPr>
          <p:spPr bwMode="auto">
            <a:xfrm>
              <a:off x="0" y="3389"/>
              <a:ext cx="5760" cy="17"/>
            </a:xfrm>
            <a:prstGeom prst="rect">
              <a:avLst/>
            </a:prstGeom>
            <a:solidFill>
              <a:srgbClr val="FCF88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15" name="Rectangle 124"/>
            <p:cNvSpPr>
              <a:spLocks noChangeArrowheads="1"/>
            </p:cNvSpPr>
            <p:nvPr/>
          </p:nvSpPr>
          <p:spPr bwMode="auto">
            <a:xfrm>
              <a:off x="0" y="3406"/>
              <a:ext cx="5760" cy="16"/>
            </a:xfrm>
            <a:prstGeom prst="rect">
              <a:avLst/>
            </a:prstGeom>
            <a:solidFill>
              <a:srgbClr val="FCF88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16" name="Rectangle 125"/>
            <p:cNvSpPr>
              <a:spLocks noChangeArrowheads="1"/>
            </p:cNvSpPr>
            <p:nvPr/>
          </p:nvSpPr>
          <p:spPr bwMode="auto">
            <a:xfrm>
              <a:off x="0" y="3422"/>
              <a:ext cx="5760" cy="17"/>
            </a:xfrm>
            <a:prstGeom prst="rect">
              <a:avLst/>
            </a:prstGeom>
            <a:solidFill>
              <a:srgbClr val="FCF8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17" name="Rectangle 126"/>
            <p:cNvSpPr>
              <a:spLocks noChangeArrowheads="1"/>
            </p:cNvSpPr>
            <p:nvPr/>
          </p:nvSpPr>
          <p:spPr bwMode="auto">
            <a:xfrm>
              <a:off x="0" y="3439"/>
              <a:ext cx="5760" cy="17"/>
            </a:xfrm>
            <a:prstGeom prst="rect">
              <a:avLst/>
            </a:prstGeom>
            <a:solidFill>
              <a:srgbClr val="FCF87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18" name="Rectangle 127"/>
            <p:cNvSpPr>
              <a:spLocks noChangeArrowheads="1"/>
            </p:cNvSpPr>
            <p:nvPr/>
          </p:nvSpPr>
          <p:spPr bwMode="auto">
            <a:xfrm>
              <a:off x="0" y="3456"/>
              <a:ext cx="5760" cy="17"/>
            </a:xfrm>
            <a:prstGeom prst="rect">
              <a:avLst/>
            </a:prstGeom>
            <a:solidFill>
              <a:srgbClr val="FCF87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19" name="Rectangle 128"/>
            <p:cNvSpPr>
              <a:spLocks noChangeArrowheads="1"/>
            </p:cNvSpPr>
            <p:nvPr/>
          </p:nvSpPr>
          <p:spPr bwMode="auto">
            <a:xfrm>
              <a:off x="0" y="3473"/>
              <a:ext cx="5760" cy="18"/>
            </a:xfrm>
            <a:prstGeom prst="rect">
              <a:avLst/>
            </a:prstGeom>
            <a:solidFill>
              <a:srgbClr val="FCF87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20" name="Rectangle 129"/>
            <p:cNvSpPr>
              <a:spLocks noChangeArrowheads="1"/>
            </p:cNvSpPr>
            <p:nvPr/>
          </p:nvSpPr>
          <p:spPr bwMode="auto">
            <a:xfrm>
              <a:off x="0" y="3491"/>
              <a:ext cx="5760" cy="15"/>
            </a:xfrm>
            <a:prstGeom prst="rect">
              <a:avLst/>
            </a:prstGeom>
            <a:solidFill>
              <a:srgbClr val="FCF87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21" name="Rectangle 130"/>
            <p:cNvSpPr>
              <a:spLocks noChangeArrowheads="1"/>
            </p:cNvSpPr>
            <p:nvPr/>
          </p:nvSpPr>
          <p:spPr bwMode="auto">
            <a:xfrm>
              <a:off x="0" y="3506"/>
              <a:ext cx="5760" cy="17"/>
            </a:xfrm>
            <a:prstGeom prst="rect">
              <a:avLst/>
            </a:prstGeom>
            <a:solidFill>
              <a:srgbClr val="FBF77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22" name="Rectangle 131"/>
            <p:cNvSpPr>
              <a:spLocks noChangeArrowheads="1"/>
            </p:cNvSpPr>
            <p:nvPr/>
          </p:nvSpPr>
          <p:spPr bwMode="auto">
            <a:xfrm>
              <a:off x="0" y="3523"/>
              <a:ext cx="5760" cy="18"/>
            </a:xfrm>
            <a:prstGeom prst="rect">
              <a:avLst/>
            </a:prstGeom>
            <a:solidFill>
              <a:srgbClr val="FBF77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23" name="Rectangle 132"/>
            <p:cNvSpPr>
              <a:spLocks noChangeArrowheads="1"/>
            </p:cNvSpPr>
            <p:nvPr/>
          </p:nvSpPr>
          <p:spPr bwMode="auto">
            <a:xfrm>
              <a:off x="0" y="3541"/>
              <a:ext cx="5760" cy="17"/>
            </a:xfrm>
            <a:prstGeom prst="rect">
              <a:avLst/>
            </a:prstGeom>
            <a:solidFill>
              <a:srgbClr val="FBF77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24" name="Rectangle 133"/>
            <p:cNvSpPr>
              <a:spLocks noChangeArrowheads="1"/>
            </p:cNvSpPr>
            <p:nvPr/>
          </p:nvSpPr>
          <p:spPr bwMode="auto">
            <a:xfrm>
              <a:off x="0" y="3558"/>
              <a:ext cx="5760" cy="17"/>
            </a:xfrm>
            <a:prstGeom prst="rect">
              <a:avLst/>
            </a:prstGeom>
            <a:solidFill>
              <a:srgbClr val="FBF77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25" name="Rectangle 134"/>
            <p:cNvSpPr>
              <a:spLocks noChangeArrowheads="1"/>
            </p:cNvSpPr>
            <p:nvPr/>
          </p:nvSpPr>
          <p:spPr bwMode="auto">
            <a:xfrm>
              <a:off x="0" y="3575"/>
              <a:ext cx="5760" cy="10"/>
            </a:xfrm>
            <a:prstGeom prst="rect">
              <a:avLst/>
            </a:prstGeom>
            <a:solidFill>
              <a:srgbClr val="FBF76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26" name="Rectangle 135"/>
            <p:cNvSpPr>
              <a:spLocks noChangeArrowheads="1"/>
            </p:cNvSpPr>
            <p:nvPr/>
          </p:nvSpPr>
          <p:spPr bwMode="auto">
            <a:xfrm>
              <a:off x="0" y="3585"/>
              <a:ext cx="5760" cy="21"/>
            </a:xfrm>
            <a:prstGeom prst="rect">
              <a:avLst/>
            </a:prstGeom>
            <a:solidFill>
              <a:srgbClr val="FBF76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27" name="Rectangle 136"/>
            <p:cNvSpPr>
              <a:spLocks noChangeArrowheads="1"/>
            </p:cNvSpPr>
            <p:nvPr/>
          </p:nvSpPr>
          <p:spPr bwMode="auto">
            <a:xfrm>
              <a:off x="0" y="3606"/>
              <a:ext cx="5760" cy="12"/>
            </a:xfrm>
            <a:prstGeom prst="rect">
              <a:avLst/>
            </a:prstGeom>
            <a:solidFill>
              <a:srgbClr val="FBF76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28" name="Rectangle 137"/>
            <p:cNvSpPr>
              <a:spLocks noChangeArrowheads="1"/>
            </p:cNvSpPr>
            <p:nvPr/>
          </p:nvSpPr>
          <p:spPr bwMode="auto">
            <a:xfrm>
              <a:off x="0" y="3618"/>
              <a:ext cx="5760" cy="17"/>
            </a:xfrm>
            <a:prstGeom prst="rect">
              <a:avLst/>
            </a:prstGeom>
            <a:solidFill>
              <a:srgbClr val="FBF76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29" name="Rectangle 138"/>
            <p:cNvSpPr>
              <a:spLocks noChangeArrowheads="1"/>
            </p:cNvSpPr>
            <p:nvPr/>
          </p:nvSpPr>
          <p:spPr bwMode="auto">
            <a:xfrm>
              <a:off x="0" y="3635"/>
              <a:ext cx="5760" cy="15"/>
            </a:xfrm>
            <a:prstGeom prst="rect">
              <a:avLst/>
            </a:prstGeom>
            <a:solidFill>
              <a:srgbClr val="FBF66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30" name="Rectangle 139"/>
            <p:cNvSpPr>
              <a:spLocks noChangeArrowheads="1"/>
            </p:cNvSpPr>
            <p:nvPr/>
          </p:nvSpPr>
          <p:spPr bwMode="auto">
            <a:xfrm>
              <a:off x="0" y="3650"/>
              <a:ext cx="5760" cy="18"/>
            </a:xfrm>
            <a:prstGeom prst="rect">
              <a:avLst/>
            </a:prstGeom>
            <a:solidFill>
              <a:srgbClr val="FBF66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31" name="Rectangle 140"/>
            <p:cNvSpPr>
              <a:spLocks noChangeArrowheads="1"/>
            </p:cNvSpPr>
            <p:nvPr/>
          </p:nvSpPr>
          <p:spPr bwMode="auto">
            <a:xfrm>
              <a:off x="0" y="3668"/>
              <a:ext cx="5760" cy="17"/>
            </a:xfrm>
            <a:prstGeom prst="rect">
              <a:avLst/>
            </a:prstGeom>
            <a:solidFill>
              <a:srgbClr val="FBF66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32" name="Rectangle 141"/>
            <p:cNvSpPr>
              <a:spLocks noChangeArrowheads="1"/>
            </p:cNvSpPr>
            <p:nvPr/>
          </p:nvSpPr>
          <p:spPr bwMode="auto">
            <a:xfrm>
              <a:off x="0" y="3685"/>
              <a:ext cx="5760" cy="17"/>
            </a:xfrm>
            <a:prstGeom prst="rect">
              <a:avLst/>
            </a:prstGeom>
            <a:solidFill>
              <a:srgbClr val="FBF66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33" name="Rectangle 142"/>
            <p:cNvSpPr>
              <a:spLocks noChangeArrowheads="1"/>
            </p:cNvSpPr>
            <p:nvPr/>
          </p:nvSpPr>
          <p:spPr bwMode="auto">
            <a:xfrm>
              <a:off x="0" y="3702"/>
              <a:ext cx="5760" cy="14"/>
            </a:xfrm>
            <a:prstGeom prst="rect">
              <a:avLst/>
            </a:prstGeom>
            <a:solidFill>
              <a:srgbClr val="FBF65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34" name="Rectangle 143"/>
            <p:cNvSpPr>
              <a:spLocks noChangeArrowheads="1"/>
            </p:cNvSpPr>
            <p:nvPr/>
          </p:nvSpPr>
          <p:spPr bwMode="auto">
            <a:xfrm>
              <a:off x="0" y="3716"/>
              <a:ext cx="5760" cy="17"/>
            </a:xfrm>
            <a:prstGeom prst="rect">
              <a:avLst/>
            </a:prstGeom>
            <a:solidFill>
              <a:srgbClr val="FBF65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35" name="Rectangle 144"/>
            <p:cNvSpPr>
              <a:spLocks noChangeArrowheads="1"/>
            </p:cNvSpPr>
            <p:nvPr/>
          </p:nvSpPr>
          <p:spPr bwMode="auto">
            <a:xfrm>
              <a:off x="0" y="3733"/>
              <a:ext cx="5760" cy="11"/>
            </a:xfrm>
            <a:prstGeom prst="rect">
              <a:avLst/>
            </a:prstGeom>
            <a:solidFill>
              <a:srgbClr val="FBF65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36" name="Rectangle 145"/>
            <p:cNvSpPr>
              <a:spLocks noChangeArrowheads="1"/>
            </p:cNvSpPr>
            <p:nvPr/>
          </p:nvSpPr>
          <p:spPr bwMode="auto">
            <a:xfrm>
              <a:off x="0" y="3744"/>
              <a:ext cx="5760" cy="18"/>
            </a:xfrm>
            <a:prstGeom prst="rect">
              <a:avLst/>
            </a:prstGeom>
            <a:solidFill>
              <a:srgbClr val="FBF65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37" name="Rectangle 146"/>
            <p:cNvSpPr>
              <a:spLocks noChangeArrowheads="1"/>
            </p:cNvSpPr>
            <p:nvPr/>
          </p:nvSpPr>
          <p:spPr bwMode="auto">
            <a:xfrm>
              <a:off x="0" y="3762"/>
              <a:ext cx="5760" cy="15"/>
            </a:xfrm>
            <a:prstGeom prst="rect">
              <a:avLst/>
            </a:prstGeom>
            <a:solidFill>
              <a:srgbClr val="FBF65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38" name="Rectangle 147"/>
            <p:cNvSpPr>
              <a:spLocks noChangeArrowheads="1"/>
            </p:cNvSpPr>
            <p:nvPr/>
          </p:nvSpPr>
          <p:spPr bwMode="auto">
            <a:xfrm>
              <a:off x="0" y="3777"/>
              <a:ext cx="5760" cy="17"/>
            </a:xfrm>
            <a:prstGeom prst="rect">
              <a:avLst/>
            </a:prstGeom>
            <a:solidFill>
              <a:srgbClr val="FBF65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39" name="Rectangle 148"/>
            <p:cNvSpPr>
              <a:spLocks noChangeArrowheads="1"/>
            </p:cNvSpPr>
            <p:nvPr/>
          </p:nvSpPr>
          <p:spPr bwMode="auto">
            <a:xfrm>
              <a:off x="0" y="3794"/>
              <a:ext cx="5760" cy="18"/>
            </a:xfrm>
            <a:prstGeom prst="rect">
              <a:avLst/>
            </a:prstGeom>
            <a:solidFill>
              <a:srgbClr val="FBF55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40" name="Rectangle 149"/>
            <p:cNvSpPr>
              <a:spLocks noChangeArrowheads="1"/>
            </p:cNvSpPr>
            <p:nvPr/>
          </p:nvSpPr>
          <p:spPr bwMode="auto">
            <a:xfrm>
              <a:off x="0" y="3812"/>
              <a:ext cx="5760" cy="17"/>
            </a:xfrm>
            <a:prstGeom prst="rect">
              <a:avLst/>
            </a:prstGeom>
            <a:solidFill>
              <a:srgbClr val="FBF55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41" name="Rectangle 150"/>
            <p:cNvSpPr>
              <a:spLocks noChangeArrowheads="1"/>
            </p:cNvSpPr>
            <p:nvPr/>
          </p:nvSpPr>
          <p:spPr bwMode="auto">
            <a:xfrm>
              <a:off x="0" y="3829"/>
              <a:ext cx="5760" cy="17"/>
            </a:xfrm>
            <a:prstGeom prst="rect">
              <a:avLst/>
            </a:prstGeom>
            <a:solidFill>
              <a:srgbClr val="FBF54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42" name="Rectangle 151"/>
            <p:cNvSpPr>
              <a:spLocks noChangeArrowheads="1"/>
            </p:cNvSpPr>
            <p:nvPr/>
          </p:nvSpPr>
          <p:spPr bwMode="auto">
            <a:xfrm>
              <a:off x="0" y="3846"/>
              <a:ext cx="5760" cy="10"/>
            </a:xfrm>
            <a:prstGeom prst="rect">
              <a:avLst/>
            </a:prstGeom>
            <a:solidFill>
              <a:srgbClr val="FBF54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43" name="Rectangle 152"/>
            <p:cNvSpPr>
              <a:spLocks noChangeArrowheads="1"/>
            </p:cNvSpPr>
            <p:nvPr/>
          </p:nvSpPr>
          <p:spPr bwMode="auto">
            <a:xfrm>
              <a:off x="0" y="3856"/>
              <a:ext cx="5760" cy="15"/>
            </a:xfrm>
            <a:prstGeom prst="rect">
              <a:avLst/>
            </a:prstGeom>
            <a:solidFill>
              <a:srgbClr val="FBF54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44" name="Rectangle 153"/>
            <p:cNvSpPr>
              <a:spLocks noChangeArrowheads="1"/>
            </p:cNvSpPr>
            <p:nvPr/>
          </p:nvSpPr>
          <p:spPr bwMode="auto">
            <a:xfrm>
              <a:off x="0" y="3871"/>
              <a:ext cx="5760" cy="18"/>
            </a:xfrm>
            <a:prstGeom prst="rect">
              <a:avLst/>
            </a:prstGeom>
            <a:solidFill>
              <a:srgbClr val="FBF54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45" name="Rectangle 154"/>
            <p:cNvSpPr>
              <a:spLocks noChangeArrowheads="1"/>
            </p:cNvSpPr>
            <p:nvPr/>
          </p:nvSpPr>
          <p:spPr bwMode="auto">
            <a:xfrm>
              <a:off x="0" y="3889"/>
              <a:ext cx="5760" cy="15"/>
            </a:xfrm>
            <a:prstGeom prst="rect">
              <a:avLst/>
            </a:prstGeom>
            <a:solidFill>
              <a:srgbClr val="FBF54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46" name="Rectangle 155"/>
            <p:cNvSpPr>
              <a:spLocks noChangeArrowheads="1"/>
            </p:cNvSpPr>
            <p:nvPr/>
          </p:nvSpPr>
          <p:spPr bwMode="auto">
            <a:xfrm>
              <a:off x="0" y="3904"/>
              <a:ext cx="5760" cy="17"/>
            </a:xfrm>
            <a:prstGeom prst="rect">
              <a:avLst/>
            </a:prstGeom>
            <a:solidFill>
              <a:srgbClr val="FAF54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47" name="Rectangle 156"/>
            <p:cNvSpPr>
              <a:spLocks noChangeArrowheads="1"/>
            </p:cNvSpPr>
            <p:nvPr/>
          </p:nvSpPr>
          <p:spPr bwMode="auto">
            <a:xfrm>
              <a:off x="0" y="3921"/>
              <a:ext cx="5760" cy="18"/>
            </a:xfrm>
            <a:prstGeom prst="rect">
              <a:avLst/>
            </a:prstGeom>
            <a:solidFill>
              <a:srgbClr val="FAF54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48" name="Rectangle 157"/>
            <p:cNvSpPr>
              <a:spLocks noChangeArrowheads="1"/>
            </p:cNvSpPr>
            <p:nvPr/>
          </p:nvSpPr>
          <p:spPr bwMode="auto">
            <a:xfrm>
              <a:off x="0" y="3939"/>
              <a:ext cx="5760" cy="17"/>
            </a:xfrm>
            <a:prstGeom prst="rect">
              <a:avLst/>
            </a:prstGeom>
            <a:solidFill>
              <a:srgbClr val="FAF54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49" name="Rectangle 158"/>
            <p:cNvSpPr>
              <a:spLocks noChangeArrowheads="1"/>
            </p:cNvSpPr>
            <p:nvPr/>
          </p:nvSpPr>
          <p:spPr bwMode="auto">
            <a:xfrm>
              <a:off x="0" y="3956"/>
              <a:ext cx="5760" cy="17"/>
            </a:xfrm>
            <a:prstGeom prst="rect">
              <a:avLst/>
            </a:prstGeom>
            <a:solidFill>
              <a:srgbClr val="FAF53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50" name="Rectangle 159"/>
            <p:cNvSpPr>
              <a:spLocks noChangeArrowheads="1"/>
            </p:cNvSpPr>
            <p:nvPr/>
          </p:nvSpPr>
          <p:spPr bwMode="auto">
            <a:xfrm>
              <a:off x="0" y="3973"/>
              <a:ext cx="5760" cy="17"/>
            </a:xfrm>
            <a:prstGeom prst="rect">
              <a:avLst/>
            </a:prstGeom>
            <a:solidFill>
              <a:srgbClr val="FAF53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51" name="Rectangle 160"/>
            <p:cNvSpPr>
              <a:spLocks noChangeArrowheads="1"/>
            </p:cNvSpPr>
            <p:nvPr/>
          </p:nvSpPr>
          <p:spPr bwMode="auto">
            <a:xfrm>
              <a:off x="0" y="3990"/>
              <a:ext cx="5760" cy="10"/>
            </a:xfrm>
            <a:prstGeom prst="rect">
              <a:avLst/>
            </a:prstGeom>
            <a:solidFill>
              <a:srgbClr val="FAF53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52" name="Rectangle 161"/>
            <p:cNvSpPr>
              <a:spLocks noChangeArrowheads="1"/>
            </p:cNvSpPr>
            <p:nvPr/>
          </p:nvSpPr>
          <p:spPr bwMode="auto">
            <a:xfrm>
              <a:off x="0" y="4000"/>
              <a:ext cx="5760" cy="17"/>
            </a:xfrm>
            <a:prstGeom prst="rect">
              <a:avLst/>
            </a:prstGeom>
            <a:solidFill>
              <a:srgbClr val="FAF5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53" name="Rectangle 162"/>
            <p:cNvSpPr>
              <a:spLocks noChangeArrowheads="1"/>
            </p:cNvSpPr>
            <p:nvPr/>
          </p:nvSpPr>
          <p:spPr bwMode="auto">
            <a:xfrm>
              <a:off x="0" y="4017"/>
              <a:ext cx="5760" cy="22"/>
            </a:xfrm>
            <a:prstGeom prst="rect">
              <a:avLst/>
            </a:prstGeom>
            <a:solidFill>
              <a:srgbClr val="FAF53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54" name="Rectangle 163"/>
            <p:cNvSpPr>
              <a:spLocks noChangeArrowheads="1"/>
            </p:cNvSpPr>
            <p:nvPr/>
          </p:nvSpPr>
          <p:spPr bwMode="auto">
            <a:xfrm>
              <a:off x="0" y="4039"/>
              <a:ext cx="5760" cy="9"/>
            </a:xfrm>
            <a:prstGeom prst="rect">
              <a:avLst/>
            </a:prstGeom>
            <a:solidFill>
              <a:srgbClr val="FAF53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55" name="Rectangle 164"/>
            <p:cNvSpPr>
              <a:spLocks noChangeArrowheads="1"/>
            </p:cNvSpPr>
            <p:nvPr/>
          </p:nvSpPr>
          <p:spPr bwMode="auto">
            <a:xfrm>
              <a:off x="0" y="4048"/>
              <a:ext cx="5760" cy="19"/>
            </a:xfrm>
            <a:prstGeom prst="rect">
              <a:avLst/>
            </a:prstGeom>
            <a:solidFill>
              <a:srgbClr val="FAF53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56" name="Rectangle 165"/>
            <p:cNvSpPr>
              <a:spLocks noChangeArrowheads="1"/>
            </p:cNvSpPr>
            <p:nvPr/>
          </p:nvSpPr>
          <p:spPr bwMode="auto">
            <a:xfrm>
              <a:off x="0" y="4067"/>
              <a:ext cx="5760" cy="16"/>
            </a:xfrm>
            <a:prstGeom prst="rect">
              <a:avLst/>
            </a:prstGeom>
            <a:solidFill>
              <a:srgbClr val="FAF43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57" name="Rectangle 166"/>
            <p:cNvSpPr>
              <a:spLocks noChangeArrowheads="1"/>
            </p:cNvSpPr>
            <p:nvPr/>
          </p:nvSpPr>
          <p:spPr bwMode="auto">
            <a:xfrm>
              <a:off x="0" y="4083"/>
              <a:ext cx="5760" cy="17"/>
            </a:xfrm>
            <a:prstGeom prst="rect">
              <a:avLst/>
            </a:prstGeom>
            <a:solidFill>
              <a:srgbClr val="FAF42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58" name="Rectangle 167"/>
            <p:cNvSpPr>
              <a:spLocks noChangeArrowheads="1"/>
            </p:cNvSpPr>
            <p:nvPr/>
          </p:nvSpPr>
          <p:spPr bwMode="auto">
            <a:xfrm>
              <a:off x="0" y="4100"/>
              <a:ext cx="5760" cy="17"/>
            </a:xfrm>
            <a:prstGeom prst="rect">
              <a:avLst/>
            </a:prstGeom>
            <a:solidFill>
              <a:srgbClr val="FAF42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59" name="Rectangle 168"/>
            <p:cNvSpPr>
              <a:spLocks noChangeArrowheads="1"/>
            </p:cNvSpPr>
            <p:nvPr/>
          </p:nvSpPr>
          <p:spPr bwMode="auto">
            <a:xfrm>
              <a:off x="0" y="4117"/>
              <a:ext cx="5760" cy="16"/>
            </a:xfrm>
            <a:prstGeom prst="rect">
              <a:avLst/>
            </a:prstGeom>
            <a:solidFill>
              <a:srgbClr val="FAF42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60" name="Rectangle 169"/>
            <p:cNvSpPr>
              <a:spLocks noChangeArrowheads="1"/>
            </p:cNvSpPr>
            <p:nvPr/>
          </p:nvSpPr>
          <p:spPr bwMode="auto">
            <a:xfrm>
              <a:off x="0" y="4133"/>
              <a:ext cx="5760" cy="15"/>
            </a:xfrm>
            <a:prstGeom prst="rect">
              <a:avLst/>
            </a:prstGeom>
            <a:solidFill>
              <a:srgbClr val="FAF42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61" name="Rectangle 170"/>
            <p:cNvSpPr>
              <a:spLocks noChangeArrowheads="1"/>
            </p:cNvSpPr>
            <p:nvPr/>
          </p:nvSpPr>
          <p:spPr bwMode="auto">
            <a:xfrm>
              <a:off x="0" y="4148"/>
              <a:ext cx="5760" cy="12"/>
            </a:xfrm>
            <a:prstGeom prst="rect">
              <a:avLst/>
            </a:prstGeom>
            <a:solidFill>
              <a:srgbClr val="FAF42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62" name="Rectangle 171"/>
            <p:cNvSpPr>
              <a:spLocks noChangeArrowheads="1"/>
            </p:cNvSpPr>
            <p:nvPr/>
          </p:nvSpPr>
          <p:spPr bwMode="auto">
            <a:xfrm>
              <a:off x="0" y="4160"/>
              <a:ext cx="5760" cy="15"/>
            </a:xfrm>
            <a:prstGeom prst="rect">
              <a:avLst/>
            </a:prstGeom>
            <a:solidFill>
              <a:srgbClr val="FAF42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63" name="Rectangle 172"/>
            <p:cNvSpPr>
              <a:spLocks noChangeArrowheads="1"/>
            </p:cNvSpPr>
            <p:nvPr/>
          </p:nvSpPr>
          <p:spPr bwMode="auto">
            <a:xfrm>
              <a:off x="0" y="4175"/>
              <a:ext cx="5760" cy="12"/>
            </a:xfrm>
            <a:prstGeom prst="rect">
              <a:avLst/>
            </a:prstGeom>
            <a:solidFill>
              <a:srgbClr val="FAF42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64" name="Rectangle 173"/>
            <p:cNvSpPr>
              <a:spLocks noChangeArrowheads="1"/>
            </p:cNvSpPr>
            <p:nvPr/>
          </p:nvSpPr>
          <p:spPr bwMode="auto">
            <a:xfrm>
              <a:off x="0" y="4187"/>
              <a:ext cx="5760" cy="23"/>
            </a:xfrm>
            <a:prstGeom prst="rect">
              <a:avLst/>
            </a:prstGeom>
            <a:solidFill>
              <a:srgbClr val="FAF42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65" name="Rectangle 174"/>
            <p:cNvSpPr>
              <a:spLocks noChangeArrowheads="1"/>
            </p:cNvSpPr>
            <p:nvPr/>
          </p:nvSpPr>
          <p:spPr bwMode="auto">
            <a:xfrm>
              <a:off x="0" y="4210"/>
              <a:ext cx="5760" cy="11"/>
            </a:xfrm>
            <a:prstGeom prst="rect">
              <a:avLst/>
            </a:prstGeom>
            <a:solidFill>
              <a:srgbClr val="FAF41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66" name="Rectangle 175"/>
            <p:cNvSpPr>
              <a:spLocks noChangeArrowheads="1"/>
            </p:cNvSpPr>
            <p:nvPr/>
          </p:nvSpPr>
          <p:spPr bwMode="auto">
            <a:xfrm>
              <a:off x="0" y="4221"/>
              <a:ext cx="5760" cy="8"/>
            </a:xfrm>
            <a:prstGeom prst="rect">
              <a:avLst/>
            </a:prstGeom>
            <a:solidFill>
              <a:srgbClr val="FAF41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67" name="Rectangle 176"/>
            <p:cNvSpPr>
              <a:spLocks noChangeArrowheads="1"/>
            </p:cNvSpPr>
            <p:nvPr/>
          </p:nvSpPr>
          <p:spPr bwMode="auto">
            <a:xfrm>
              <a:off x="0" y="4229"/>
              <a:ext cx="5760" cy="21"/>
            </a:xfrm>
            <a:prstGeom prst="rect">
              <a:avLst/>
            </a:prstGeom>
            <a:solidFill>
              <a:srgbClr val="FAF41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68" name="Rectangle 177"/>
            <p:cNvSpPr>
              <a:spLocks noChangeArrowheads="1"/>
            </p:cNvSpPr>
            <p:nvPr/>
          </p:nvSpPr>
          <p:spPr bwMode="auto">
            <a:xfrm>
              <a:off x="0" y="4250"/>
              <a:ext cx="5760" cy="8"/>
            </a:xfrm>
            <a:prstGeom prst="rect">
              <a:avLst/>
            </a:prstGeom>
            <a:solidFill>
              <a:srgbClr val="FAF41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69" name="Rectangle 178"/>
            <p:cNvSpPr>
              <a:spLocks noChangeArrowheads="1"/>
            </p:cNvSpPr>
            <p:nvPr/>
          </p:nvSpPr>
          <p:spPr bwMode="auto">
            <a:xfrm>
              <a:off x="0" y="4258"/>
              <a:ext cx="5760" cy="17"/>
            </a:xfrm>
            <a:prstGeom prst="rect">
              <a:avLst/>
            </a:prstGeom>
            <a:solidFill>
              <a:srgbClr val="FAF41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70" name="Rectangle 179"/>
            <p:cNvSpPr>
              <a:spLocks noChangeArrowheads="1"/>
            </p:cNvSpPr>
            <p:nvPr/>
          </p:nvSpPr>
          <p:spPr bwMode="auto">
            <a:xfrm>
              <a:off x="0" y="4275"/>
              <a:ext cx="5760" cy="6"/>
            </a:xfrm>
            <a:prstGeom prst="rect">
              <a:avLst/>
            </a:prstGeom>
            <a:solidFill>
              <a:srgbClr val="FAF41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71" name="Rectangle 180"/>
            <p:cNvSpPr>
              <a:spLocks noChangeArrowheads="1"/>
            </p:cNvSpPr>
            <p:nvPr/>
          </p:nvSpPr>
          <p:spPr bwMode="auto">
            <a:xfrm>
              <a:off x="0" y="4281"/>
              <a:ext cx="5760" cy="5"/>
            </a:xfrm>
            <a:prstGeom prst="rect">
              <a:avLst/>
            </a:prstGeom>
            <a:solidFill>
              <a:srgbClr val="FAF41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72" name="Rectangle 181"/>
            <p:cNvSpPr>
              <a:spLocks noChangeArrowheads="1"/>
            </p:cNvSpPr>
            <p:nvPr/>
          </p:nvSpPr>
          <p:spPr bwMode="auto">
            <a:xfrm>
              <a:off x="0" y="4286"/>
              <a:ext cx="5760" cy="14"/>
            </a:xfrm>
            <a:prstGeom prst="rect">
              <a:avLst/>
            </a:prstGeom>
            <a:solidFill>
              <a:srgbClr val="FAF41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73" name="Rectangle 182"/>
            <p:cNvSpPr>
              <a:spLocks noChangeArrowheads="1"/>
            </p:cNvSpPr>
            <p:nvPr/>
          </p:nvSpPr>
          <p:spPr bwMode="auto">
            <a:xfrm>
              <a:off x="0" y="4300"/>
              <a:ext cx="5760" cy="4"/>
            </a:xfrm>
            <a:prstGeom prst="rect">
              <a:avLst/>
            </a:prstGeom>
            <a:solidFill>
              <a:srgbClr val="FAF40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74" name="Rectangle 183"/>
            <p:cNvSpPr>
              <a:spLocks noChangeArrowheads="1"/>
            </p:cNvSpPr>
            <p:nvPr/>
          </p:nvSpPr>
          <p:spPr bwMode="auto">
            <a:xfrm>
              <a:off x="0" y="4304"/>
              <a:ext cx="5760" cy="11"/>
            </a:xfrm>
            <a:prstGeom prst="rect">
              <a:avLst/>
            </a:prstGeom>
            <a:solidFill>
              <a:srgbClr val="FAF40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75" name="Rectangle 184"/>
            <p:cNvSpPr>
              <a:spLocks noChangeArrowheads="1"/>
            </p:cNvSpPr>
            <p:nvPr/>
          </p:nvSpPr>
          <p:spPr bwMode="auto">
            <a:xfrm>
              <a:off x="0" y="4315"/>
              <a:ext cx="5760" cy="2"/>
            </a:xfrm>
            <a:prstGeom prst="rect">
              <a:avLst/>
            </a:prstGeom>
            <a:solidFill>
              <a:srgbClr val="FAF40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76" name="Rectangle 185"/>
            <p:cNvSpPr>
              <a:spLocks noChangeArrowheads="1"/>
            </p:cNvSpPr>
            <p:nvPr/>
          </p:nvSpPr>
          <p:spPr bwMode="auto">
            <a:xfrm>
              <a:off x="0" y="4317"/>
              <a:ext cx="5760" cy="2"/>
            </a:xfrm>
            <a:prstGeom prst="rect">
              <a:avLst/>
            </a:prstGeom>
            <a:solidFill>
              <a:srgbClr val="FAF40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77" name="Rectangle 186"/>
            <p:cNvSpPr>
              <a:spLocks noChangeArrowheads="1"/>
            </p:cNvSpPr>
            <p:nvPr/>
          </p:nvSpPr>
          <p:spPr bwMode="auto">
            <a:xfrm>
              <a:off x="0" y="4319"/>
              <a:ext cx="5760" cy="2"/>
            </a:xfrm>
            <a:prstGeom prst="rect">
              <a:avLst/>
            </a:prstGeom>
            <a:solidFill>
              <a:srgbClr val="FAF40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78" name="Rectangle 187"/>
            <p:cNvSpPr>
              <a:spLocks noChangeArrowheads="1"/>
            </p:cNvSpPr>
            <p:nvPr/>
          </p:nvSpPr>
          <p:spPr bwMode="auto">
            <a:xfrm>
              <a:off x="0" y="4321"/>
              <a:ext cx="5760" cy="2"/>
            </a:xfrm>
            <a:prstGeom prst="rect">
              <a:avLst/>
            </a:prstGeom>
            <a:solidFill>
              <a:srgbClr val="FAF40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sp>
          <p:nvSpPr>
            <p:cNvPr id="7279" name="Rectangle 188"/>
            <p:cNvSpPr>
              <a:spLocks noChangeArrowheads="1"/>
            </p:cNvSpPr>
            <p:nvPr/>
          </p:nvSpPr>
          <p:spPr bwMode="auto">
            <a:xfrm>
              <a:off x="0" y="4323"/>
              <a:ext cx="5760" cy="2"/>
            </a:xfrm>
            <a:prstGeom prst="rect">
              <a:avLst/>
            </a:prstGeom>
            <a:solidFill>
              <a:srgbClr val="FAF4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a:solidFill>
                  <a:prstClr val="black"/>
                </a:solidFill>
                <a:latin typeface="Arial" panose="020B0604020202020204" pitchFamily="34" charset="0"/>
              </a:endParaRPr>
            </a:p>
          </p:txBody>
        </p:sp>
      </p:grpSp>
      <p:sp>
        <p:nvSpPr>
          <p:cNvPr id="201" name="Rectangle 189"/>
          <p:cNvSpPr>
            <a:spLocks noChangeArrowheads="1"/>
          </p:cNvSpPr>
          <p:nvPr/>
        </p:nvSpPr>
        <p:spPr bwMode="auto">
          <a:xfrm>
            <a:off x="226142" y="5240749"/>
            <a:ext cx="11808542" cy="553998"/>
          </a:xfrm>
          <a:prstGeom prst="rect">
            <a:avLst/>
          </a:prstGeom>
          <a:noFill/>
          <a:ln w="9525">
            <a:noFill/>
            <a:miter lim="800000"/>
            <a:headEnd/>
            <a:tailEnd/>
          </a:ln>
        </p:spPr>
        <p:txBody>
          <a:bodyPr wrap="square" lIns="0" tIns="0" rIns="0" bIns="0">
            <a:spAutoFit/>
          </a:bodyPr>
          <a:lstStyle/>
          <a:p>
            <a:pPr algn="ctr" fontAlgn="base">
              <a:spcBef>
                <a:spcPct val="0"/>
              </a:spcBef>
              <a:spcAft>
                <a:spcPct val="0"/>
              </a:spcAft>
              <a:defRPr/>
            </a:pPr>
            <a:r>
              <a:rPr lang="uk-UA" sz="3600" b="1" dirty="0">
                <a:solidFill>
                  <a:schemeClr val="accent1">
                    <a:lumMod val="50000"/>
                  </a:schemeClr>
                </a:solidFill>
                <a:latin typeface="Times New Roman" panose="02020603050405020304" pitchFamily="18" charset="0"/>
                <a:cs typeface="Times New Roman" panose="02020603050405020304" pitchFamily="18" charset="0"/>
              </a:rPr>
              <a:t>ДЯКУЮ ЗА УВАГУ!!!</a:t>
            </a:r>
          </a:p>
        </p:txBody>
      </p:sp>
      <p:sp>
        <p:nvSpPr>
          <p:cNvPr id="7175" name="Rectangle 192"/>
          <p:cNvSpPr>
            <a:spLocks noChangeArrowheads="1"/>
          </p:cNvSpPr>
          <p:nvPr/>
        </p:nvSpPr>
        <p:spPr bwMode="auto">
          <a:xfrm>
            <a:off x="1256672" y="564516"/>
            <a:ext cx="9794543" cy="947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algn="ctr" eaLnBrk="0" fontAlgn="base" hangingPunct="0">
              <a:lnSpc>
                <a:spcPct val="90000"/>
              </a:lnSpc>
              <a:spcBef>
                <a:spcPct val="0"/>
              </a:spcBef>
              <a:spcAft>
                <a:spcPct val="0"/>
              </a:spcAft>
              <a:buClrTx/>
              <a:buSzTx/>
              <a:buFontTx/>
              <a:buNone/>
            </a:pPr>
            <a:r>
              <a:rPr lang="uk-UA" altLang="uk-UA" b="1" u="sng" dirty="0">
                <a:solidFill>
                  <a:srgbClr val="FFFF00"/>
                </a:solidFill>
                <a:latin typeface="Times New Roman" panose="02020603050405020304" pitchFamily="18" charset="0"/>
                <a:cs typeface="Times New Roman" panose="02020603050405020304" pitchFamily="18" charset="0"/>
              </a:rPr>
              <a:t>199 НАВЧАЛЬНИЙ ЦЕНТР ДЕСАНТНО-ШТУРМОВИХ ВІЙСЬК ЗБРОЙНИХ СИЛ УКРАЇНИ</a:t>
            </a:r>
          </a:p>
          <a:p>
            <a:pPr algn="ctr" eaLnBrk="0" fontAlgn="base" hangingPunct="0">
              <a:spcBef>
                <a:spcPct val="0"/>
              </a:spcBef>
              <a:spcAft>
                <a:spcPct val="0"/>
              </a:spcAft>
              <a:buClrTx/>
              <a:buSzTx/>
              <a:buFontTx/>
              <a:buNone/>
            </a:pPr>
            <a:endParaRPr lang="uk-UA" altLang="uk-UA" b="1" dirty="0">
              <a:solidFill>
                <a:srgbClr val="FF0000"/>
              </a:solidFill>
              <a:latin typeface="Times New Roman" panose="02020603050405020304" pitchFamily="18" charset="0"/>
              <a:cs typeface="Times New Roman" panose="02020603050405020304" pitchFamily="18" charset="0"/>
            </a:endParaRPr>
          </a:p>
        </p:txBody>
      </p:sp>
      <p:pic>
        <p:nvPicPr>
          <p:cNvPr id="191" name="Рисунок 19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14867" y="1171389"/>
            <a:ext cx="3831092" cy="3425589"/>
          </a:xfrm>
          <a:prstGeom prst="rect">
            <a:avLst/>
          </a:prstGeom>
        </p:spPr>
      </p:pic>
    </p:spTree>
    <p:extLst>
      <p:ext uri="{BB962C8B-B14F-4D97-AF65-F5344CB8AC3E}">
        <p14:creationId xmlns:p14="http://schemas.microsoft.com/office/powerpoint/2010/main" val="34545492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3846</TotalTime>
  <Words>2373</Words>
  <Application>Microsoft Office PowerPoint</Application>
  <PresentationFormat>Широкий екран</PresentationFormat>
  <Paragraphs>179</Paragraphs>
  <Slides>27</Slides>
  <Notes>27</Notes>
  <HiddenSlides>0</HiddenSlides>
  <MMClips>0</MMClips>
  <ScaleCrop>false</ScaleCrop>
  <HeadingPairs>
    <vt:vector size="6" baseType="variant">
      <vt:variant>
        <vt:lpstr>Використані шрифти</vt:lpstr>
      </vt:variant>
      <vt:variant>
        <vt:i4>6</vt:i4>
      </vt:variant>
      <vt:variant>
        <vt:lpstr>Тема</vt:lpstr>
      </vt:variant>
      <vt:variant>
        <vt:i4>1</vt:i4>
      </vt:variant>
      <vt:variant>
        <vt:lpstr>Заголовки слайдів</vt:lpstr>
      </vt:variant>
      <vt:variant>
        <vt:i4>27</vt:i4>
      </vt:variant>
    </vt:vector>
  </HeadingPairs>
  <TitlesOfParts>
    <vt:vector size="34" baseType="lpstr">
      <vt:lpstr>Arial</vt:lpstr>
      <vt:lpstr>Arial Black</vt:lpstr>
      <vt:lpstr>Calibri</vt:lpstr>
      <vt:lpstr>Georgia</vt:lpstr>
      <vt:lpstr>Times New Roman</vt:lpstr>
      <vt:lpstr>Trebuchet MS</vt:lpstr>
      <vt:lpstr>Воздушный поток</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Андрей Коломиец</dc:creator>
  <cp:lastModifiedBy>Богдан</cp:lastModifiedBy>
  <cp:revision>204</cp:revision>
  <cp:lastPrinted>2020-06-05T12:04:32Z</cp:lastPrinted>
  <dcterms:created xsi:type="dcterms:W3CDTF">2017-11-18T15:22:19Z</dcterms:created>
  <dcterms:modified xsi:type="dcterms:W3CDTF">2024-06-19T19:01:01Z</dcterms:modified>
</cp:coreProperties>
</file>