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7" r:id="rId2"/>
    <p:sldId id="279" r:id="rId3"/>
    <p:sldId id="299" r:id="rId4"/>
    <p:sldId id="276" r:id="rId5"/>
    <p:sldId id="330" r:id="rId6"/>
    <p:sldId id="334" r:id="rId7"/>
    <p:sldId id="322" r:id="rId8"/>
    <p:sldId id="335" r:id="rId9"/>
    <p:sldId id="336" r:id="rId10"/>
    <p:sldId id="337" r:id="rId11"/>
    <p:sldId id="338" r:id="rId12"/>
    <p:sldId id="339"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55" r:id="rId28"/>
    <p:sldId id="340" r:id="rId29"/>
    <p:sldId id="290" r:id="rId30"/>
  </p:sldIdLst>
  <p:sldSz cx="12192000" cy="6858000"/>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A9944E4-3DF4-49CE-B5A2-1DE6E4FE1838}">
          <p14:sldIdLst>
            <p14:sldId id="257"/>
            <p14:sldId id="279"/>
            <p14:sldId id="299"/>
            <p14:sldId id="276"/>
            <p14:sldId id="330"/>
            <p14:sldId id="334"/>
            <p14:sldId id="322"/>
            <p14:sldId id="335"/>
            <p14:sldId id="336"/>
            <p14:sldId id="337"/>
            <p14:sldId id="338"/>
            <p14:sldId id="339"/>
            <p14:sldId id="341"/>
            <p14:sldId id="342"/>
            <p14:sldId id="343"/>
            <p14:sldId id="344"/>
            <p14:sldId id="345"/>
            <p14:sldId id="346"/>
            <p14:sldId id="347"/>
            <p14:sldId id="348"/>
            <p14:sldId id="349"/>
            <p14:sldId id="350"/>
            <p14:sldId id="351"/>
            <p14:sldId id="352"/>
            <p14:sldId id="353"/>
            <p14:sldId id="354"/>
            <p14:sldId id="355"/>
            <p14:sldId id="340"/>
            <p14:sldId id="29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Помір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ітли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Світли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69" autoAdjust="0"/>
    <p:restoredTop sz="95190" autoAdjust="0"/>
  </p:normalViewPr>
  <p:slideViewPr>
    <p:cSldViewPr snapToGrid="0">
      <p:cViewPr varScale="1">
        <p:scale>
          <a:sx n="86" d="100"/>
          <a:sy n="86" d="100"/>
        </p:scale>
        <p:origin x="744" y="72"/>
      </p:cViewPr>
      <p:guideLst>
        <p:guide orient="horz" pos="2160"/>
        <p:guide pos="384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Богдан" userId="9dc06ee3346f473b" providerId="LiveId" clId="{053588BC-5252-479B-990A-E7E6DA532159}"/>
    <pc:docChg chg="custSel modSld">
      <pc:chgData name="Богдан" userId="9dc06ee3346f473b" providerId="LiveId" clId="{053588BC-5252-479B-990A-E7E6DA532159}" dt="2024-06-19T19:22:12.529" v="402" actId="255"/>
      <pc:docMkLst>
        <pc:docMk/>
      </pc:docMkLst>
      <pc:sldChg chg="modSp mod">
        <pc:chgData name="Богдан" userId="9dc06ee3346f473b" providerId="LiveId" clId="{053588BC-5252-479B-990A-E7E6DA532159}" dt="2024-06-19T19:18:42.727" v="131" actId="20577"/>
        <pc:sldMkLst>
          <pc:docMk/>
          <pc:sldMk cId="1993422162" sldId="257"/>
        </pc:sldMkLst>
        <pc:spChg chg="mod">
          <ac:chgData name="Богдан" userId="9dc06ee3346f473b" providerId="LiveId" clId="{053588BC-5252-479B-990A-E7E6DA532159}" dt="2024-06-19T19:18:42.727" v="131" actId="20577"/>
          <ac:spMkLst>
            <pc:docMk/>
            <pc:sldMk cId="1993422162" sldId="257"/>
            <ac:spMk id="2" creationId="{00000000-0000-0000-0000-000000000000}"/>
          </ac:spMkLst>
        </pc:spChg>
      </pc:sldChg>
      <pc:sldChg chg="modSp mod">
        <pc:chgData name="Богдан" userId="9dc06ee3346f473b" providerId="LiveId" clId="{053588BC-5252-479B-990A-E7E6DA532159}" dt="2024-06-19T19:20:09.030" v="395" actId="5793"/>
        <pc:sldMkLst>
          <pc:docMk/>
          <pc:sldMk cId="846783080" sldId="279"/>
        </pc:sldMkLst>
        <pc:spChg chg="mod">
          <ac:chgData name="Богдан" userId="9dc06ee3346f473b" providerId="LiveId" clId="{053588BC-5252-479B-990A-E7E6DA532159}" dt="2024-06-19T19:20:09.030" v="395" actId="5793"/>
          <ac:spMkLst>
            <pc:docMk/>
            <pc:sldMk cId="846783080" sldId="279"/>
            <ac:spMk id="2" creationId="{22917FFD-B634-45E9-A765-51F24192E7D8}"/>
          </ac:spMkLst>
        </pc:spChg>
      </pc:sldChg>
      <pc:sldChg chg="modSp mod">
        <pc:chgData name="Богдан" userId="9dc06ee3346f473b" providerId="LiveId" clId="{053588BC-5252-479B-990A-E7E6DA532159}" dt="2024-06-19T19:22:12.529" v="402" actId="255"/>
        <pc:sldMkLst>
          <pc:docMk/>
          <pc:sldMk cId="1351895633" sldId="299"/>
        </pc:sldMkLst>
        <pc:spChg chg="mod">
          <ac:chgData name="Богдан" userId="9dc06ee3346f473b" providerId="LiveId" clId="{053588BC-5252-479B-990A-E7E6DA532159}" dt="2024-06-19T19:22:12.529" v="402" actId="255"/>
          <ac:spMkLst>
            <pc:docMk/>
            <pc:sldMk cId="1351895633" sldId="299"/>
            <ac:spMk id="2" creationId="{0E9E79F2-DCED-4714-9FBB-4D07D9E87DDB}"/>
          </ac:spMkLst>
        </pc:spChg>
        <pc:spChg chg="mod">
          <ac:chgData name="Богдан" userId="9dc06ee3346f473b" providerId="LiveId" clId="{053588BC-5252-479B-990A-E7E6DA532159}" dt="2024-06-19T19:20:40.831" v="397" actId="20577"/>
          <ac:spMkLst>
            <pc:docMk/>
            <pc:sldMk cId="1351895633" sldId="299"/>
            <ac:spMk id="10" creationId="{00000000-0000-0000-0000-000000000000}"/>
          </ac:spMkLst>
        </pc:spChg>
      </pc:sldChg>
    </pc:docChg>
  </pc:docChgLst>
  <pc:docChgLst>
    <pc:chgData name="Богдан" userId="9dc06ee3346f473b" providerId="LiveId" clId="{D275C096-E12E-4E19-A9C8-11D7C9F2E5B8}"/>
    <pc:docChg chg="custSel addSld modSld modSection">
      <pc:chgData name="Богдан" userId="9dc06ee3346f473b" providerId="LiveId" clId="{D275C096-E12E-4E19-A9C8-11D7C9F2E5B8}" dt="2024-06-16T16:44:11.629" v="1026" actId="1076"/>
      <pc:docMkLst>
        <pc:docMk/>
      </pc:docMkLst>
      <pc:sldChg chg="addSp modSp mod">
        <pc:chgData name="Богдан" userId="9dc06ee3346f473b" providerId="LiveId" clId="{D275C096-E12E-4E19-A9C8-11D7C9F2E5B8}" dt="2024-06-16T15:19:42.883" v="373" actId="1076"/>
        <pc:sldMkLst>
          <pc:docMk/>
          <pc:sldMk cId="1993422162" sldId="257"/>
        </pc:sldMkLst>
        <pc:spChg chg="mod">
          <ac:chgData name="Богдан" userId="9dc06ee3346f473b" providerId="LiveId" clId="{D275C096-E12E-4E19-A9C8-11D7C9F2E5B8}" dt="2024-06-16T15:17:23.873" v="158" actId="255"/>
          <ac:spMkLst>
            <pc:docMk/>
            <pc:sldMk cId="1993422162" sldId="257"/>
            <ac:spMk id="2" creationId="{00000000-0000-0000-0000-000000000000}"/>
          </ac:spMkLst>
        </pc:spChg>
        <pc:spChg chg="add mod">
          <ac:chgData name="Богдан" userId="9dc06ee3346f473b" providerId="LiveId" clId="{D275C096-E12E-4E19-A9C8-11D7C9F2E5B8}" dt="2024-06-16T15:19:42.883" v="373" actId="1076"/>
          <ac:spMkLst>
            <pc:docMk/>
            <pc:sldMk cId="1993422162" sldId="257"/>
            <ac:spMk id="3" creationId="{61467CFB-FC65-4470-8332-7A4E099B3692}"/>
          </ac:spMkLst>
        </pc:spChg>
        <pc:grpChg chg="mod">
          <ac:chgData name="Богдан" userId="9dc06ee3346f473b" providerId="LiveId" clId="{D275C096-E12E-4E19-A9C8-11D7C9F2E5B8}" dt="2024-06-16T15:17:33.581" v="159" actId="1076"/>
          <ac:grpSpMkLst>
            <pc:docMk/>
            <pc:sldMk cId="1993422162" sldId="257"/>
            <ac:grpSpMk id="7172" creationId="{00000000-0000-0000-0000-000000000000}"/>
          </ac:grpSpMkLst>
        </pc:grpChg>
      </pc:sldChg>
      <pc:sldChg chg="addSp delSp modSp mod modNotesTx">
        <pc:chgData name="Богдан" userId="9dc06ee3346f473b" providerId="LiveId" clId="{D275C096-E12E-4E19-A9C8-11D7C9F2E5B8}" dt="2024-06-16T15:44:19.653" v="694" actId="20577"/>
        <pc:sldMkLst>
          <pc:docMk/>
          <pc:sldMk cId="530655459" sldId="276"/>
        </pc:sldMkLst>
        <pc:spChg chg="add mod">
          <ac:chgData name="Богдан" userId="9dc06ee3346f473b" providerId="LiveId" clId="{D275C096-E12E-4E19-A9C8-11D7C9F2E5B8}" dt="2024-06-16T15:44:19.653" v="694" actId="20577"/>
          <ac:spMkLst>
            <pc:docMk/>
            <pc:sldMk cId="530655459" sldId="276"/>
            <ac:spMk id="3" creationId="{855047A6-9E9E-4CC8-828B-7D7841548ABA}"/>
          </ac:spMkLst>
        </pc:spChg>
        <pc:spChg chg="mod">
          <ac:chgData name="Богдан" userId="9dc06ee3346f473b" providerId="LiveId" clId="{D275C096-E12E-4E19-A9C8-11D7C9F2E5B8}" dt="2024-06-16T15:39:42.223" v="668" actId="20577"/>
          <ac:spMkLst>
            <pc:docMk/>
            <pc:sldMk cId="530655459" sldId="276"/>
            <ac:spMk id="14" creationId="{00000000-0000-0000-0000-000000000000}"/>
          </ac:spMkLst>
        </pc:spChg>
        <pc:spChg chg="mod">
          <ac:chgData name="Богдан" userId="9dc06ee3346f473b" providerId="LiveId" clId="{D275C096-E12E-4E19-A9C8-11D7C9F2E5B8}" dt="2024-06-16T15:40:02.956" v="672"/>
          <ac:spMkLst>
            <pc:docMk/>
            <pc:sldMk cId="530655459" sldId="276"/>
            <ac:spMk id="15" creationId="{00000000-0000-0000-0000-000000000000}"/>
          </ac:spMkLst>
        </pc:spChg>
        <pc:graphicFrameChg chg="del">
          <ac:chgData name="Богдан" userId="9dc06ee3346f473b" providerId="LiveId" clId="{D275C096-E12E-4E19-A9C8-11D7C9F2E5B8}" dt="2024-06-16T15:39:45.845" v="669" actId="478"/>
          <ac:graphicFrameMkLst>
            <pc:docMk/>
            <pc:sldMk cId="530655459" sldId="276"/>
            <ac:graphicFrameMk id="2" creationId="{8AAE2C77-7A83-4B3B-A81E-60AEAC759228}"/>
          </ac:graphicFrameMkLst>
        </pc:graphicFrameChg>
        <pc:picChg chg="add mod">
          <ac:chgData name="Богдан" userId="9dc06ee3346f473b" providerId="LiveId" clId="{D275C096-E12E-4E19-A9C8-11D7C9F2E5B8}" dt="2024-06-16T15:42:51.553" v="685" actId="14100"/>
          <ac:picMkLst>
            <pc:docMk/>
            <pc:sldMk cId="530655459" sldId="276"/>
            <ac:picMk id="2050" creationId="{539C0267-46D7-4C35-B541-2A8D3DFF9E8B}"/>
          </ac:picMkLst>
        </pc:picChg>
      </pc:sldChg>
      <pc:sldChg chg="addSp modSp mod">
        <pc:chgData name="Богдан" userId="9dc06ee3346f473b" providerId="LiveId" clId="{D275C096-E12E-4E19-A9C8-11D7C9F2E5B8}" dt="2024-06-16T15:35:40.178" v="608" actId="255"/>
        <pc:sldMkLst>
          <pc:docMk/>
          <pc:sldMk cId="846783080" sldId="279"/>
        </pc:sldMkLst>
        <pc:spChg chg="add mod">
          <ac:chgData name="Богдан" userId="9dc06ee3346f473b" providerId="LiveId" clId="{D275C096-E12E-4E19-A9C8-11D7C9F2E5B8}" dt="2024-06-16T15:35:40.178" v="608" actId="255"/>
          <ac:spMkLst>
            <pc:docMk/>
            <pc:sldMk cId="846783080" sldId="279"/>
            <ac:spMk id="2" creationId="{22917FFD-B634-45E9-A765-51F24192E7D8}"/>
          </ac:spMkLst>
        </pc:spChg>
        <pc:spChg chg="mod">
          <ac:chgData name="Богдан" userId="9dc06ee3346f473b" providerId="LiveId" clId="{D275C096-E12E-4E19-A9C8-11D7C9F2E5B8}" dt="2024-06-16T15:20:49.860" v="375" actId="20577"/>
          <ac:spMkLst>
            <pc:docMk/>
            <pc:sldMk cId="846783080" sldId="279"/>
            <ac:spMk id="16" creationId="{00000000-0000-0000-0000-000000000000}"/>
          </ac:spMkLst>
        </pc:spChg>
        <pc:spChg chg="mod">
          <ac:chgData name="Богдан" userId="9dc06ee3346f473b" providerId="LiveId" clId="{D275C096-E12E-4E19-A9C8-11D7C9F2E5B8}" dt="2024-06-16T15:21:08.730" v="423" actId="20577"/>
          <ac:spMkLst>
            <pc:docMk/>
            <pc:sldMk cId="846783080" sldId="279"/>
            <ac:spMk id="17" creationId="{00000000-0000-0000-0000-000000000000}"/>
          </ac:spMkLst>
        </pc:spChg>
      </pc:sldChg>
      <pc:sldChg chg="addSp delSp modSp mod modNotesTx">
        <pc:chgData name="Богдан" userId="9dc06ee3346f473b" providerId="LiveId" clId="{D275C096-E12E-4E19-A9C8-11D7C9F2E5B8}" dt="2024-06-16T15:39:29.761" v="665" actId="14100"/>
        <pc:sldMkLst>
          <pc:docMk/>
          <pc:sldMk cId="1351895633" sldId="299"/>
        </pc:sldMkLst>
        <pc:spChg chg="add mod">
          <ac:chgData name="Богдан" userId="9dc06ee3346f473b" providerId="LiveId" clId="{D275C096-E12E-4E19-A9C8-11D7C9F2E5B8}" dt="2024-06-16T15:38:20.432" v="658" actId="1076"/>
          <ac:spMkLst>
            <pc:docMk/>
            <pc:sldMk cId="1351895633" sldId="299"/>
            <ac:spMk id="2" creationId="{0E9E79F2-DCED-4714-9FBB-4D07D9E87DDB}"/>
          </ac:spMkLst>
        </pc:spChg>
        <pc:spChg chg="mod">
          <ac:chgData name="Богдан" userId="9dc06ee3346f473b" providerId="LiveId" clId="{D275C096-E12E-4E19-A9C8-11D7C9F2E5B8}" dt="2024-06-16T15:36:21.824" v="652" actId="255"/>
          <ac:spMkLst>
            <pc:docMk/>
            <pc:sldMk cId="1351895633" sldId="299"/>
            <ac:spMk id="10" creationId="{00000000-0000-0000-0000-000000000000}"/>
          </ac:spMkLst>
        </pc:spChg>
        <pc:spChg chg="del mod">
          <ac:chgData name="Богдан" userId="9dc06ee3346f473b" providerId="LiveId" clId="{D275C096-E12E-4E19-A9C8-11D7C9F2E5B8}" dt="2024-06-16T15:36:04.102" v="649"/>
          <ac:spMkLst>
            <pc:docMk/>
            <pc:sldMk cId="1351895633" sldId="299"/>
            <ac:spMk id="15" creationId="{00000000-0000-0000-0000-000000000000}"/>
          </ac:spMkLst>
        </pc:spChg>
        <pc:spChg chg="mod">
          <ac:chgData name="Богдан" userId="9dc06ee3346f473b" providerId="LiveId" clId="{D275C096-E12E-4E19-A9C8-11D7C9F2E5B8}" dt="2024-06-16T15:35:57.295" v="613" actId="20577"/>
          <ac:spMkLst>
            <pc:docMk/>
            <pc:sldMk cId="1351895633" sldId="299"/>
            <ac:spMk id="16" creationId="{00000000-0000-0000-0000-000000000000}"/>
          </ac:spMkLst>
        </pc:spChg>
        <pc:graphicFrameChg chg="del">
          <ac:chgData name="Богдан" userId="9dc06ee3346f473b" providerId="LiveId" clId="{D275C096-E12E-4E19-A9C8-11D7C9F2E5B8}" dt="2024-06-16T15:35:53.894" v="609" actId="478"/>
          <ac:graphicFrameMkLst>
            <pc:docMk/>
            <pc:sldMk cId="1351895633" sldId="299"/>
            <ac:graphicFrameMk id="4" creationId="{00000000-0000-0000-0000-000000000000}"/>
          </ac:graphicFrameMkLst>
        </pc:graphicFrameChg>
        <pc:picChg chg="add mod">
          <ac:chgData name="Богдан" userId="9dc06ee3346f473b" providerId="LiveId" clId="{D275C096-E12E-4E19-A9C8-11D7C9F2E5B8}" dt="2024-06-16T15:39:29.761" v="665" actId="14100"/>
          <ac:picMkLst>
            <pc:docMk/>
            <pc:sldMk cId="1351895633" sldId="299"/>
            <ac:picMk id="1026" creationId="{11A9193F-CE22-4654-B178-EF3A04FEA1CF}"/>
          </ac:picMkLst>
        </pc:picChg>
      </pc:sldChg>
      <pc:sldChg chg="addSp delSp modSp mod">
        <pc:chgData name="Богдан" userId="9dc06ee3346f473b" providerId="LiveId" clId="{D275C096-E12E-4E19-A9C8-11D7C9F2E5B8}" dt="2024-06-16T16:10:56.670" v="786"/>
        <pc:sldMkLst>
          <pc:docMk/>
          <pc:sldMk cId="1867783969" sldId="322"/>
        </pc:sldMkLst>
        <pc:spChg chg="add mod">
          <ac:chgData name="Богдан" userId="9dc06ee3346f473b" providerId="LiveId" clId="{D275C096-E12E-4E19-A9C8-11D7C9F2E5B8}" dt="2024-06-16T15:52:34.601" v="755" actId="255"/>
          <ac:spMkLst>
            <pc:docMk/>
            <pc:sldMk cId="1867783969" sldId="322"/>
            <ac:spMk id="2" creationId="{F791FCFA-9A83-4AFA-9217-10EE86105D9C}"/>
          </ac:spMkLst>
        </pc:spChg>
        <pc:spChg chg="mod">
          <ac:chgData name="Богдан" userId="9dc06ee3346f473b" providerId="LiveId" clId="{D275C096-E12E-4E19-A9C8-11D7C9F2E5B8}" dt="2024-06-16T16:10:56.670" v="786"/>
          <ac:spMkLst>
            <pc:docMk/>
            <pc:sldMk cId="1867783969" sldId="322"/>
            <ac:spMk id="15" creationId="{00000000-0000-0000-0000-000000000000}"/>
          </ac:spMkLst>
        </pc:spChg>
        <pc:spChg chg="mod">
          <ac:chgData name="Богдан" userId="9dc06ee3346f473b" providerId="LiveId" clId="{D275C096-E12E-4E19-A9C8-11D7C9F2E5B8}" dt="2024-06-16T15:52:13.491" v="748" actId="20577"/>
          <ac:spMkLst>
            <pc:docMk/>
            <pc:sldMk cId="1867783969" sldId="322"/>
            <ac:spMk id="16" creationId="{00000000-0000-0000-0000-000000000000}"/>
          </ac:spMkLst>
        </pc:spChg>
        <pc:picChg chg="add del mod">
          <ac:chgData name="Богдан" userId="9dc06ee3346f473b" providerId="LiveId" clId="{D275C096-E12E-4E19-A9C8-11D7C9F2E5B8}" dt="2024-06-16T15:54:42.135" v="764" actId="478"/>
          <ac:picMkLst>
            <pc:docMk/>
            <pc:sldMk cId="1867783969" sldId="322"/>
            <ac:picMk id="5122" creationId="{A5486510-FAF1-4CBF-9C89-D5651180F8AD}"/>
          </ac:picMkLst>
        </pc:picChg>
        <pc:picChg chg="add del mod">
          <ac:chgData name="Богдан" userId="9dc06ee3346f473b" providerId="LiveId" clId="{D275C096-E12E-4E19-A9C8-11D7C9F2E5B8}" dt="2024-06-16T16:09:18.056" v="772" actId="478"/>
          <ac:picMkLst>
            <pc:docMk/>
            <pc:sldMk cId="1867783969" sldId="322"/>
            <ac:picMk id="5124" creationId="{925C3D79-D4C2-4FBC-B1D5-4E7D3649E602}"/>
          </ac:picMkLst>
        </pc:picChg>
        <pc:picChg chg="add mod">
          <ac:chgData name="Богдан" userId="9dc06ee3346f473b" providerId="LiveId" clId="{D275C096-E12E-4E19-A9C8-11D7C9F2E5B8}" dt="2024-06-16T16:09:30.095" v="780" actId="1076"/>
          <ac:picMkLst>
            <pc:docMk/>
            <pc:sldMk cId="1867783969" sldId="322"/>
            <ac:picMk id="5126" creationId="{22E30E91-0AF8-487A-9758-56652188B26F}"/>
          </ac:picMkLst>
        </pc:picChg>
      </pc:sldChg>
      <pc:sldChg chg="addSp delSp modSp mod">
        <pc:chgData name="Богдан" userId="9dc06ee3346f473b" providerId="LiveId" clId="{D275C096-E12E-4E19-A9C8-11D7C9F2E5B8}" dt="2024-06-16T15:47:56.697" v="714" actId="1076"/>
        <pc:sldMkLst>
          <pc:docMk/>
          <pc:sldMk cId="2560300680" sldId="330"/>
        </pc:sldMkLst>
        <pc:spChg chg="add mod">
          <ac:chgData name="Богдан" userId="9dc06ee3346f473b" providerId="LiveId" clId="{D275C096-E12E-4E19-A9C8-11D7C9F2E5B8}" dt="2024-06-16T15:45:19.496" v="707" actId="1076"/>
          <ac:spMkLst>
            <pc:docMk/>
            <pc:sldMk cId="2560300680" sldId="330"/>
            <ac:spMk id="3" creationId="{AF88503A-01E5-4124-B05B-9DAE17835562}"/>
          </ac:spMkLst>
        </pc:spChg>
        <pc:spChg chg="add mod">
          <ac:chgData name="Богдан" userId="9dc06ee3346f473b" providerId="LiveId" clId="{D275C096-E12E-4E19-A9C8-11D7C9F2E5B8}" dt="2024-06-16T15:45:23.144" v="708" actId="1076"/>
          <ac:spMkLst>
            <pc:docMk/>
            <pc:sldMk cId="2560300680" sldId="330"/>
            <ac:spMk id="4" creationId="{37CFA223-A505-47B6-89B7-86746918628B}"/>
          </ac:spMkLst>
        </pc:spChg>
        <pc:spChg chg="mod">
          <ac:chgData name="Богдан" userId="9dc06ee3346f473b" providerId="LiveId" clId="{D275C096-E12E-4E19-A9C8-11D7C9F2E5B8}" dt="2024-06-16T15:43:17.678" v="691" actId="20577"/>
          <ac:spMkLst>
            <pc:docMk/>
            <pc:sldMk cId="2560300680" sldId="330"/>
            <ac:spMk id="14" creationId="{00000000-0000-0000-0000-000000000000}"/>
          </ac:spMkLst>
        </pc:spChg>
        <pc:spChg chg="mod">
          <ac:chgData name="Богдан" userId="9dc06ee3346f473b" providerId="LiveId" clId="{D275C096-E12E-4E19-A9C8-11D7C9F2E5B8}" dt="2024-06-16T15:43:12.505" v="688" actId="1076"/>
          <ac:spMkLst>
            <pc:docMk/>
            <pc:sldMk cId="2560300680" sldId="330"/>
            <ac:spMk id="15" creationId="{00000000-0000-0000-0000-000000000000}"/>
          </ac:spMkLst>
        </pc:spChg>
        <pc:graphicFrameChg chg="del modGraphic">
          <ac:chgData name="Богдан" userId="9dc06ee3346f473b" providerId="LiveId" clId="{D275C096-E12E-4E19-A9C8-11D7C9F2E5B8}" dt="2024-06-16T15:43:22.119" v="693" actId="478"/>
          <ac:graphicFrameMkLst>
            <pc:docMk/>
            <pc:sldMk cId="2560300680" sldId="330"/>
            <ac:graphicFrameMk id="2" creationId="{BDC87604-4C12-4F9E-B261-EB192E12CDF3}"/>
          </ac:graphicFrameMkLst>
        </pc:graphicFrameChg>
        <pc:picChg chg="add mod">
          <ac:chgData name="Богдан" userId="9dc06ee3346f473b" providerId="LiveId" clId="{D275C096-E12E-4E19-A9C8-11D7C9F2E5B8}" dt="2024-06-16T15:47:56.697" v="714" actId="1076"/>
          <ac:picMkLst>
            <pc:docMk/>
            <pc:sldMk cId="2560300680" sldId="330"/>
            <ac:picMk id="3074" creationId="{EDCA4E95-9AFF-4932-829F-90535A5E5CA9}"/>
          </ac:picMkLst>
        </pc:picChg>
      </pc:sldChg>
      <pc:sldChg chg="addSp delSp modSp mod">
        <pc:chgData name="Богдан" userId="9dc06ee3346f473b" providerId="LiveId" clId="{D275C096-E12E-4E19-A9C8-11D7C9F2E5B8}" dt="2024-06-16T15:50:28.208" v="745" actId="1076"/>
        <pc:sldMkLst>
          <pc:docMk/>
          <pc:sldMk cId="2109673340" sldId="334"/>
        </pc:sldMkLst>
        <pc:spChg chg="add mod">
          <ac:chgData name="Богдан" userId="9dc06ee3346f473b" providerId="LiveId" clId="{D275C096-E12E-4E19-A9C8-11D7C9F2E5B8}" dt="2024-06-16T15:49:09.847" v="732" actId="1076"/>
          <ac:spMkLst>
            <pc:docMk/>
            <pc:sldMk cId="2109673340" sldId="334"/>
            <ac:spMk id="2" creationId="{96B21FCF-45DD-4E40-A9B3-3869C7A147D2}"/>
          </ac:spMkLst>
        </pc:spChg>
        <pc:spChg chg="add mod">
          <ac:chgData name="Богдан" userId="9dc06ee3346f473b" providerId="LiveId" clId="{D275C096-E12E-4E19-A9C8-11D7C9F2E5B8}" dt="2024-06-16T15:49:32.442" v="738" actId="14100"/>
          <ac:spMkLst>
            <pc:docMk/>
            <pc:sldMk cId="2109673340" sldId="334"/>
            <ac:spMk id="3" creationId="{1640035A-319F-4E63-A5D8-94482D190C68}"/>
          </ac:spMkLst>
        </pc:spChg>
        <pc:spChg chg="mod">
          <ac:chgData name="Богдан" userId="9dc06ee3346f473b" providerId="LiveId" clId="{D275C096-E12E-4E19-A9C8-11D7C9F2E5B8}" dt="2024-06-16T15:48:10.381" v="717" actId="20577"/>
          <ac:spMkLst>
            <pc:docMk/>
            <pc:sldMk cId="2109673340" sldId="334"/>
            <ac:spMk id="14" creationId="{00000000-0000-0000-0000-000000000000}"/>
          </ac:spMkLst>
        </pc:spChg>
        <pc:spChg chg="mod">
          <ac:chgData name="Богдан" userId="9dc06ee3346f473b" providerId="LiveId" clId="{D275C096-E12E-4E19-A9C8-11D7C9F2E5B8}" dt="2024-06-16T15:48:23.816" v="719" actId="1076"/>
          <ac:spMkLst>
            <pc:docMk/>
            <pc:sldMk cId="2109673340" sldId="334"/>
            <ac:spMk id="15" creationId="{00000000-0000-0000-0000-000000000000}"/>
          </ac:spMkLst>
        </pc:spChg>
        <pc:graphicFrameChg chg="del modGraphic">
          <ac:chgData name="Богдан" userId="9dc06ee3346f473b" providerId="LiveId" clId="{D275C096-E12E-4E19-A9C8-11D7C9F2E5B8}" dt="2024-06-16T15:48:28.417" v="721" actId="478"/>
          <ac:graphicFrameMkLst>
            <pc:docMk/>
            <pc:sldMk cId="2109673340" sldId="334"/>
            <ac:graphicFrameMk id="16" creationId="{2681CCA0-7FA6-4F41-AE8E-C8D8371F551E}"/>
          </ac:graphicFrameMkLst>
        </pc:graphicFrameChg>
        <pc:picChg chg="add mod">
          <ac:chgData name="Богдан" userId="9dc06ee3346f473b" providerId="LiveId" clId="{D275C096-E12E-4E19-A9C8-11D7C9F2E5B8}" dt="2024-06-16T15:50:28.208" v="745" actId="1076"/>
          <ac:picMkLst>
            <pc:docMk/>
            <pc:sldMk cId="2109673340" sldId="334"/>
            <ac:picMk id="4098" creationId="{D2614821-9D30-4628-A81E-574DD7CE909E}"/>
          </ac:picMkLst>
        </pc:picChg>
      </pc:sldChg>
      <pc:sldChg chg="addSp delSp modSp add mod">
        <pc:chgData name="Богдан" userId="9dc06ee3346f473b" providerId="LiveId" clId="{D275C096-E12E-4E19-A9C8-11D7C9F2E5B8}" dt="2024-06-16T16:21:39.253" v="811" actId="1076"/>
        <pc:sldMkLst>
          <pc:docMk/>
          <pc:sldMk cId="4072413420" sldId="335"/>
        </pc:sldMkLst>
        <pc:spChg chg="mod">
          <ac:chgData name="Богдан" userId="9dc06ee3346f473b" providerId="LiveId" clId="{D275C096-E12E-4E19-A9C8-11D7C9F2E5B8}" dt="2024-06-16T16:12:17.582" v="794" actId="1076"/>
          <ac:spMkLst>
            <pc:docMk/>
            <pc:sldMk cId="4072413420" sldId="335"/>
            <ac:spMk id="2" creationId="{F791FCFA-9A83-4AFA-9217-10EE86105D9C}"/>
          </ac:spMkLst>
        </pc:spChg>
        <pc:spChg chg="mod">
          <ac:chgData name="Богдан" userId="9dc06ee3346f473b" providerId="LiveId" clId="{D275C096-E12E-4E19-A9C8-11D7C9F2E5B8}" dt="2024-06-16T16:18:02.335" v="795"/>
          <ac:spMkLst>
            <pc:docMk/>
            <pc:sldMk cId="4072413420" sldId="335"/>
            <ac:spMk id="15" creationId="{00000000-0000-0000-0000-000000000000}"/>
          </ac:spMkLst>
        </pc:spChg>
        <pc:spChg chg="mod">
          <ac:chgData name="Богдан" userId="9dc06ee3346f473b" providerId="LiveId" clId="{D275C096-E12E-4E19-A9C8-11D7C9F2E5B8}" dt="2024-06-16T16:10:43.213" v="783" actId="20577"/>
          <ac:spMkLst>
            <pc:docMk/>
            <pc:sldMk cId="4072413420" sldId="335"/>
            <ac:spMk id="16" creationId="{00000000-0000-0000-0000-000000000000}"/>
          </ac:spMkLst>
        </pc:spChg>
        <pc:picChg chg="del mod">
          <ac:chgData name="Богдан" userId="9dc06ee3346f473b" providerId="LiveId" clId="{D275C096-E12E-4E19-A9C8-11D7C9F2E5B8}" dt="2024-06-16T16:10:46.031" v="785" actId="478"/>
          <ac:picMkLst>
            <pc:docMk/>
            <pc:sldMk cId="4072413420" sldId="335"/>
            <ac:picMk id="5126" creationId="{22E30E91-0AF8-487A-9758-56652188B26F}"/>
          </ac:picMkLst>
        </pc:picChg>
        <pc:picChg chg="add del mod">
          <ac:chgData name="Богдан" userId="9dc06ee3346f473b" providerId="LiveId" clId="{D275C096-E12E-4E19-A9C8-11D7C9F2E5B8}" dt="2024-06-16T16:21:26.630" v="803" actId="478"/>
          <ac:picMkLst>
            <pc:docMk/>
            <pc:sldMk cId="4072413420" sldId="335"/>
            <ac:picMk id="6146" creationId="{A149C0CF-D467-442A-BE55-749B133FE38D}"/>
          </ac:picMkLst>
        </pc:picChg>
        <pc:picChg chg="add mod">
          <ac:chgData name="Богдан" userId="9dc06ee3346f473b" providerId="LiveId" clId="{D275C096-E12E-4E19-A9C8-11D7C9F2E5B8}" dt="2024-06-16T16:21:39.253" v="811" actId="1076"/>
          <ac:picMkLst>
            <pc:docMk/>
            <pc:sldMk cId="4072413420" sldId="335"/>
            <ac:picMk id="6148" creationId="{E7E6F3FF-6833-4983-AC80-99E933B7E11E}"/>
          </ac:picMkLst>
        </pc:picChg>
      </pc:sldChg>
      <pc:sldChg chg="addSp delSp modSp add mod">
        <pc:chgData name="Богдан" userId="9dc06ee3346f473b" providerId="LiveId" clId="{D275C096-E12E-4E19-A9C8-11D7C9F2E5B8}" dt="2024-06-16T16:35:42.853" v="892" actId="1076"/>
        <pc:sldMkLst>
          <pc:docMk/>
          <pc:sldMk cId="4163088805" sldId="336"/>
        </pc:sldMkLst>
        <pc:spChg chg="mod">
          <ac:chgData name="Богдан" userId="9dc06ee3346f473b" providerId="LiveId" clId="{D275C096-E12E-4E19-A9C8-11D7C9F2E5B8}" dt="2024-06-16T16:33:05.665" v="883" actId="14100"/>
          <ac:spMkLst>
            <pc:docMk/>
            <pc:sldMk cId="4163088805" sldId="336"/>
            <ac:spMk id="2" creationId="{F791FCFA-9A83-4AFA-9217-10EE86105D9C}"/>
          </ac:spMkLst>
        </pc:spChg>
        <pc:spChg chg="add del mod">
          <ac:chgData name="Богдан" userId="9dc06ee3346f473b" providerId="LiveId" clId="{D275C096-E12E-4E19-A9C8-11D7C9F2E5B8}" dt="2024-06-16T16:25:45.322" v="831" actId="478"/>
          <ac:spMkLst>
            <pc:docMk/>
            <pc:sldMk cId="4163088805" sldId="336"/>
            <ac:spMk id="3" creationId="{DBA003C1-0D9B-44A7-8998-6CB419E8C2FF}"/>
          </ac:spMkLst>
        </pc:spChg>
        <pc:spChg chg="mod">
          <ac:chgData name="Богдан" userId="9dc06ee3346f473b" providerId="LiveId" clId="{D275C096-E12E-4E19-A9C8-11D7C9F2E5B8}" dt="2024-06-16T16:25:40.888" v="830" actId="5793"/>
          <ac:spMkLst>
            <pc:docMk/>
            <pc:sldMk cId="4163088805" sldId="336"/>
            <ac:spMk id="15" creationId="{00000000-0000-0000-0000-000000000000}"/>
          </ac:spMkLst>
        </pc:spChg>
        <pc:spChg chg="mod">
          <ac:chgData name="Богдан" userId="9dc06ee3346f473b" providerId="LiveId" clId="{D275C096-E12E-4E19-A9C8-11D7C9F2E5B8}" dt="2024-06-16T16:21:54.874" v="814" actId="20577"/>
          <ac:spMkLst>
            <pc:docMk/>
            <pc:sldMk cId="4163088805" sldId="336"/>
            <ac:spMk id="16" creationId="{00000000-0000-0000-0000-000000000000}"/>
          </ac:spMkLst>
        </pc:spChg>
        <pc:picChg chg="del">
          <ac:chgData name="Богдан" userId="9dc06ee3346f473b" providerId="LiveId" clId="{D275C096-E12E-4E19-A9C8-11D7C9F2E5B8}" dt="2024-06-16T16:21:58.370" v="815" actId="478"/>
          <ac:picMkLst>
            <pc:docMk/>
            <pc:sldMk cId="4163088805" sldId="336"/>
            <ac:picMk id="6148" creationId="{E7E6F3FF-6833-4983-AC80-99E933B7E11E}"/>
          </ac:picMkLst>
        </pc:picChg>
        <pc:picChg chg="add mod">
          <ac:chgData name="Богдан" userId="9dc06ee3346f473b" providerId="LiveId" clId="{D275C096-E12E-4E19-A9C8-11D7C9F2E5B8}" dt="2024-06-16T16:35:42.853" v="892" actId="1076"/>
          <ac:picMkLst>
            <pc:docMk/>
            <pc:sldMk cId="4163088805" sldId="336"/>
            <ac:picMk id="7170" creationId="{2EE79F09-FC24-4CD9-84EA-A8BAE1865FDB}"/>
          </ac:picMkLst>
        </pc:picChg>
      </pc:sldChg>
      <pc:sldChg chg="addSp delSp modSp add mod">
        <pc:chgData name="Богдан" userId="9dc06ee3346f473b" providerId="LiveId" clId="{D275C096-E12E-4E19-A9C8-11D7C9F2E5B8}" dt="2024-06-16T16:40:31.485" v="913" actId="1076"/>
        <pc:sldMkLst>
          <pc:docMk/>
          <pc:sldMk cId="3844752443" sldId="337"/>
        </pc:sldMkLst>
        <pc:spChg chg="mod">
          <ac:chgData name="Богдан" userId="9dc06ee3346f473b" providerId="LiveId" clId="{D275C096-E12E-4E19-A9C8-11D7C9F2E5B8}" dt="2024-06-16T16:30:42.201" v="856" actId="255"/>
          <ac:spMkLst>
            <pc:docMk/>
            <pc:sldMk cId="3844752443" sldId="337"/>
            <ac:spMk id="2" creationId="{F791FCFA-9A83-4AFA-9217-10EE86105D9C}"/>
          </ac:spMkLst>
        </pc:spChg>
        <pc:spChg chg="mod">
          <ac:chgData name="Богдан" userId="9dc06ee3346f473b" providerId="LiveId" clId="{D275C096-E12E-4E19-A9C8-11D7C9F2E5B8}" dt="2024-06-16T16:28:53.245" v="847" actId="20577"/>
          <ac:spMkLst>
            <pc:docMk/>
            <pc:sldMk cId="3844752443" sldId="337"/>
            <ac:spMk id="16" creationId="{00000000-0000-0000-0000-000000000000}"/>
          </ac:spMkLst>
        </pc:spChg>
        <pc:picChg chg="add del mod">
          <ac:chgData name="Богдан" userId="9dc06ee3346f473b" providerId="LiveId" clId="{D275C096-E12E-4E19-A9C8-11D7C9F2E5B8}" dt="2024-06-16T16:36:08.372" v="898" actId="478"/>
          <ac:picMkLst>
            <pc:docMk/>
            <pc:sldMk cId="3844752443" sldId="337"/>
            <ac:picMk id="8194" creationId="{2D547AE3-632A-41DC-9A7B-2EE10E566C58}"/>
          </ac:picMkLst>
        </pc:picChg>
        <pc:picChg chg="add mod">
          <ac:chgData name="Богдан" userId="9dc06ee3346f473b" providerId="LiveId" clId="{D275C096-E12E-4E19-A9C8-11D7C9F2E5B8}" dt="2024-06-16T16:39:48.142" v="906" actId="1076"/>
          <ac:picMkLst>
            <pc:docMk/>
            <pc:sldMk cId="3844752443" sldId="337"/>
            <ac:picMk id="8196" creationId="{5E208C7D-B8F1-45C6-A3F6-8AB31AAF8036}"/>
          </ac:picMkLst>
        </pc:picChg>
        <pc:picChg chg="add mod">
          <ac:chgData name="Богдан" userId="9dc06ee3346f473b" providerId="LiveId" clId="{D275C096-E12E-4E19-A9C8-11D7C9F2E5B8}" dt="2024-06-16T16:40:31.485" v="913" actId="1076"/>
          <ac:picMkLst>
            <pc:docMk/>
            <pc:sldMk cId="3844752443" sldId="337"/>
            <ac:picMk id="8198" creationId="{00EE8BCC-1380-45B8-AF5B-D4ED4CAF0F20}"/>
          </ac:picMkLst>
        </pc:picChg>
      </pc:sldChg>
      <pc:sldChg chg="addSp delSp modSp add mod">
        <pc:chgData name="Богдан" userId="9dc06ee3346f473b" providerId="LiveId" clId="{D275C096-E12E-4E19-A9C8-11D7C9F2E5B8}" dt="2024-06-16T16:41:18.310" v="923" actId="14100"/>
        <pc:sldMkLst>
          <pc:docMk/>
          <pc:sldMk cId="2476500821" sldId="338"/>
        </pc:sldMkLst>
        <pc:spChg chg="del mod">
          <ac:chgData name="Богдан" userId="9dc06ee3346f473b" providerId="LiveId" clId="{D275C096-E12E-4E19-A9C8-11D7C9F2E5B8}" dt="2024-06-16T16:31:01.007" v="865"/>
          <ac:spMkLst>
            <pc:docMk/>
            <pc:sldMk cId="2476500821" sldId="338"/>
            <ac:spMk id="2" creationId="{F791FCFA-9A83-4AFA-9217-10EE86105D9C}"/>
          </ac:spMkLst>
        </pc:spChg>
        <pc:spChg chg="add mod">
          <ac:chgData name="Богдан" userId="9dc06ee3346f473b" providerId="LiveId" clId="{D275C096-E12E-4E19-A9C8-11D7C9F2E5B8}" dt="2024-06-16T16:31:56.134" v="871" actId="1076"/>
          <ac:spMkLst>
            <pc:docMk/>
            <pc:sldMk cId="2476500821" sldId="338"/>
            <ac:spMk id="3" creationId="{535E6002-2EBB-405D-B511-0D95F63ACAA8}"/>
          </ac:spMkLst>
        </pc:spChg>
        <pc:spChg chg="mod">
          <ac:chgData name="Богдан" userId="9dc06ee3346f473b" providerId="LiveId" clId="{D275C096-E12E-4E19-A9C8-11D7C9F2E5B8}" dt="2024-06-16T16:30:52.475" v="862" actId="20577"/>
          <ac:spMkLst>
            <pc:docMk/>
            <pc:sldMk cId="2476500821" sldId="338"/>
            <ac:spMk id="16" creationId="{00000000-0000-0000-0000-000000000000}"/>
          </ac:spMkLst>
        </pc:spChg>
        <pc:picChg chg="add mod">
          <ac:chgData name="Богдан" userId="9dc06ee3346f473b" providerId="LiveId" clId="{D275C096-E12E-4E19-A9C8-11D7C9F2E5B8}" dt="2024-06-16T16:41:18.310" v="923" actId="14100"/>
          <ac:picMkLst>
            <pc:docMk/>
            <pc:sldMk cId="2476500821" sldId="338"/>
            <ac:picMk id="9218" creationId="{118297BC-B763-40EC-8AFB-A95CC200DCD9}"/>
          </ac:picMkLst>
        </pc:picChg>
      </pc:sldChg>
      <pc:sldChg chg="addSp modSp add mod">
        <pc:chgData name="Богдан" userId="9dc06ee3346f473b" providerId="LiveId" clId="{D275C096-E12E-4E19-A9C8-11D7C9F2E5B8}" dt="2024-06-16T16:42:03.878" v="935" actId="14100"/>
        <pc:sldMkLst>
          <pc:docMk/>
          <pc:sldMk cId="2475121749" sldId="339"/>
        </pc:sldMkLst>
        <pc:spChg chg="mod">
          <ac:chgData name="Богдан" userId="9dc06ee3346f473b" providerId="LiveId" clId="{D275C096-E12E-4E19-A9C8-11D7C9F2E5B8}" dt="2024-06-16T16:33:13.016" v="884" actId="14100"/>
          <ac:spMkLst>
            <pc:docMk/>
            <pc:sldMk cId="2475121749" sldId="339"/>
            <ac:spMk id="3" creationId="{535E6002-2EBB-405D-B511-0D95F63ACAA8}"/>
          </ac:spMkLst>
        </pc:spChg>
        <pc:spChg chg="mod">
          <ac:chgData name="Богдан" userId="9dc06ee3346f473b" providerId="LiveId" clId="{D275C096-E12E-4E19-A9C8-11D7C9F2E5B8}" dt="2024-06-16T16:32:10.343" v="874" actId="20577"/>
          <ac:spMkLst>
            <pc:docMk/>
            <pc:sldMk cId="2475121749" sldId="339"/>
            <ac:spMk id="16" creationId="{00000000-0000-0000-0000-000000000000}"/>
          </ac:spMkLst>
        </pc:spChg>
        <pc:picChg chg="add mod">
          <ac:chgData name="Богдан" userId="9dc06ee3346f473b" providerId="LiveId" clId="{D275C096-E12E-4E19-A9C8-11D7C9F2E5B8}" dt="2024-06-16T16:42:03.878" v="935" actId="14100"/>
          <ac:picMkLst>
            <pc:docMk/>
            <pc:sldMk cId="2475121749" sldId="339"/>
            <ac:picMk id="10242" creationId="{5E048EFC-085A-4A7B-8257-2D653D7348CC}"/>
          </ac:picMkLst>
        </pc:picChg>
      </pc:sldChg>
      <pc:sldChg chg="delSp modSp add mod">
        <pc:chgData name="Богдан" userId="9dc06ee3346f473b" providerId="LiveId" clId="{D275C096-E12E-4E19-A9C8-11D7C9F2E5B8}" dt="2024-06-16T16:44:11.629" v="1026" actId="1076"/>
        <pc:sldMkLst>
          <pc:docMk/>
          <pc:sldMk cId="1674185037" sldId="340"/>
        </pc:sldMkLst>
        <pc:spChg chg="mod">
          <ac:chgData name="Богдан" userId="9dc06ee3346f473b" providerId="LiveId" clId="{D275C096-E12E-4E19-A9C8-11D7C9F2E5B8}" dt="2024-06-16T16:43:49.950" v="948" actId="14100"/>
          <ac:spMkLst>
            <pc:docMk/>
            <pc:sldMk cId="1674185037" sldId="340"/>
            <ac:spMk id="3" creationId="{535E6002-2EBB-405D-B511-0D95F63ACAA8}"/>
          </ac:spMkLst>
        </pc:spChg>
        <pc:spChg chg="mod">
          <ac:chgData name="Богдан" userId="9dc06ee3346f473b" providerId="LiveId" clId="{D275C096-E12E-4E19-A9C8-11D7C9F2E5B8}" dt="2024-06-16T16:44:11.629" v="1026" actId="1076"/>
          <ac:spMkLst>
            <pc:docMk/>
            <pc:sldMk cId="1674185037" sldId="340"/>
            <ac:spMk id="15" creationId="{00000000-0000-0000-0000-000000000000}"/>
          </ac:spMkLst>
        </pc:spChg>
        <pc:spChg chg="mod">
          <ac:chgData name="Богдан" userId="9dc06ee3346f473b" providerId="LiveId" clId="{D275C096-E12E-4E19-A9C8-11D7C9F2E5B8}" dt="2024-06-16T16:42:59.228" v="938" actId="20577"/>
          <ac:spMkLst>
            <pc:docMk/>
            <pc:sldMk cId="1674185037" sldId="340"/>
            <ac:spMk id="16" creationId="{00000000-0000-0000-0000-000000000000}"/>
          </ac:spMkLst>
        </pc:spChg>
        <pc:picChg chg="del">
          <ac:chgData name="Богдан" userId="9dc06ee3346f473b" providerId="LiveId" clId="{D275C096-E12E-4E19-A9C8-11D7C9F2E5B8}" dt="2024-06-16T16:43:01.944" v="939" actId="478"/>
          <ac:picMkLst>
            <pc:docMk/>
            <pc:sldMk cId="1674185037" sldId="340"/>
            <ac:picMk id="10242" creationId="{5E048EFC-085A-4A7B-8257-2D653D7348C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84870" cy="502755"/>
          </a:xfrm>
          <a:prstGeom prst="rect">
            <a:avLst/>
          </a:prstGeom>
        </p:spPr>
        <p:txBody>
          <a:bodyPr vert="horz" lIns="92428" tIns="46214" rIns="92428" bIns="46214" rtlCol="0"/>
          <a:lstStyle>
            <a:lvl1pPr algn="l">
              <a:defRPr sz="1200"/>
            </a:lvl1pPr>
          </a:lstStyle>
          <a:p>
            <a:endParaRPr lang="ru-RU"/>
          </a:p>
        </p:txBody>
      </p:sp>
      <p:sp>
        <p:nvSpPr>
          <p:cNvPr id="3" name="Дата 2"/>
          <p:cNvSpPr>
            <a:spLocks noGrp="1"/>
          </p:cNvSpPr>
          <p:nvPr>
            <p:ph type="dt" sz="quarter" idx="1"/>
          </p:nvPr>
        </p:nvSpPr>
        <p:spPr>
          <a:xfrm>
            <a:off x="3901699" y="1"/>
            <a:ext cx="2984870" cy="502755"/>
          </a:xfrm>
          <a:prstGeom prst="rect">
            <a:avLst/>
          </a:prstGeom>
        </p:spPr>
        <p:txBody>
          <a:bodyPr vert="horz" lIns="92428" tIns="46214" rIns="92428" bIns="46214" rtlCol="0"/>
          <a:lstStyle>
            <a:lvl1pPr algn="r">
              <a:defRPr sz="1200"/>
            </a:lvl1pPr>
          </a:lstStyle>
          <a:p>
            <a:fld id="{69A48E52-F80A-4033-88CB-B0B6DADA2F71}" type="datetimeFigureOut">
              <a:rPr lang="ru-RU" smtClean="0"/>
              <a:t>20.06.2024</a:t>
            </a:fld>
            <a:endParaRPr lang="ru-RU"/>
          </a:p>
        </p:txBody>
      </p:sp>
      <p:sp>
        <p:nvSpPr>
          <p:cNvPr id="4" name="Нижний колонтитул 3"/>
          <p:cNvSpPr>
            <a:spLocks noGrp="1"/>
          </p:cNvSpPr>
          <p:nvPr>
            <p:ph type="ftr" sz="quarter" idx="2"/>
          </p:nvPr>
        </p:nvSpPr>
        <p:spPr>
          <a:xfrm>
            <a:off x="1" y="9517547"/>
            <a:ext cx="2984870" cy="502754"/>
          </a:xfrm>
          <a:prstGeom prst="rect">
            <a:avLst/>
          </a:prstGeom>
        </p:spPr>
        <p:txBody>
          <a:bodyPr vert="horz" lIns="92428" tIns="46214" rIns="92428" bIns="46214" rtlCol="0" anchor="b"/>
          <a:lstStyle>
            <a:lvl1pPr algn="l">
              <a:defRPr sz="1200"/>
            </a:lvl1pPr>
          </a:lstStyle>
          <a:p>
            <a:endParaRPr lang="ru-RU"/>
          </a:p>
        </p:txBody>
      </p:sp>
      <p:sp>
        <p:nvSpPr>
          <p:cNvPr id="5" name="Номер слайда 4"/>
          <p:cNvSpPr>
            <a:spLocks noGrp="1"/>
          </p:cNvSpPr>
          <p:nvPr>
            <p:ph type="sldNum" sz="quarter" idx="3"/>
          </p:nvPr>
        </p:nvSpPr>
        <p:spPr>
          <a:xfrm>
            <a:off x="3901699" y="9517547"/>
            <a:ext cx="2984870" cy="502754"/>
          </a:xfrm>
          <a:prstGeom prst="rect">
            <a:avLst/>
          </a:prstGeom>
        </p:spPr>
        <p:txBody>
          <a:bodyPr vert="horz" lIns="92428" tIns="46214" rIns="92428" bIns="46214" rtlCol="0" anchor="b"/>
          <a:lstStyle>
            <a:lvl1pPr algn="r">
              <a:defRPr sz="1200"/>
            </a:lvl1pPr>
          </a:lstStyle>
          <a:p>
            <a:fld id="{3167DAA4-5D1B-408C-9879-48BB934E7921}" type="slidenum">
              <a:rPr lang="ru-RU" smtClean="0"/>
              <a:t>‹№›</a:t>
            </a:fld>
            <a:endParaRPr lang="ru-RU"/>
          </a:p>
        </p:txBody>
      </p:sp>
    </p:spTree>
    <p:extLst>
      <p:ext uri="{BB962C8B-B14F-4D97-AF65-F5344CB8AC3E}">
        <p14:creationId xmlns:p14="http://schemas.microsoft.com/office/powerpoint/2010/main" val="1845144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84870" cy="502755"/>
          </a:xfrm>
          <a:prstGeom prst="rect">
            <a:avLst/>
          </a:prstGeom>
        </p:spPr>
        <p:txBody>
          <a:bodyPr vert="horz" lIns="92428" tIns="46214" rIns="92428" bIns="46214" rtlCol="0"/>
          <a:lstStyle>
            <a:lvl1pPr algn="l">
              <a:defRPr sz="1200"/>
            </a:lvl1pPr>
          </a:lstStyle>
          <a:p>
            <a:endParaRPr lang="ru-RU"/>
          </a:p>
        </p:txBody>
      </p:sp>
      <p:sp>
        <p:nvSpPr>
          <p:cNvPr id="3" name="Дата 2"/>
          <p:cNvSpPr>
            <a:spLocks noGrp="1"/>
          </p:cNvSpPr>
          <p:nvPr>
            <p:ph type="dt" idx="1"/>
          </p:nvPr>
        </p:nvSpPr>
        <p:spPr>
          <a:xfrm>
            <a:off x="3901699" y="1"/>
            <a:ext cx="2984870" cy="502755"/>
          </a:xfrm>
          <a:prstGeom prst="rect">
            <a:avLst/>
          </a:prstGeom>
        </p:spPr>
        <p:txBody>
          <a:bodyPr vert="horz" lIns="92428" tIns="46214" rIns="92428" bIns="46214" rtlCol="0"/>
          <a:lstStyle>
            <a:lvl1pPr algn="r">
              <a:defRPr sz="1200"/>
            </a:lvl1pPr>
          </a:lstStyle>
          <a:p>
            <a:fld id="{479633FE-69ED-4947-9A82-851244C7C659}" type="datetimeFigureOut">
              <a:rPr lang="ru-RU" smtClean="0"/>
              <a:t>20.06.2024</a:t>
            </a:fld>
            <a:endParaRPr lang="ru-RU"/>
          </a:p>
        </p:txBody>
      </p:sp>
      <p:sp>
        <p:nvSpPr>
          <p:cNvPr id="4" name="Образ слайда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2428" tIns="46214" rIns="92428" bIns="46214" rtlCol="0" anchor="ctr"/>
          <a:lstStyle/>
          <a:p>
            <a:endParaRPr lang="ru-RU"/>
          </a:p>
        </p:txBody>
      </p:sp>
      <p:sp>
        <p:nvSpPr>
          <p:cNvPr id="5" name="Заметки 4"/>
          <p:cNvSpPr>
            <a:spLocks noGrp="1"/>
          </p:cNvSpPr>
          <p:nvPr>
            <p:ph type="body" sz="quarter" idx="3"/>
          </p:nvPr>
        </p:nvSpPr>
        <p:spPr>
          <a:xfrm>
            <a:off x="688817" y="4822269"/>
            <a:ext cx="5510530" cy="3945493"/>
          </a:xfrm>
          <a:prstGeom prst="rect">
            <a:avLst/>
          </a:prstGeom>
        </p:spPr>
        <p:txBody>
          <a:bodyPr vert="horz" lIns="92428" tIns="46214" rIns="92428" bIns="46214"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517547"/>
            <a:ext cx="2984870" cy="502754"/>
          </a:xfrm>
          <a:prstGeom prst="rect">
            <a:avLst/>
          </a:prstGeom>
        </p:spPr>
        <p:txBody>
          <a:bodyPr vert="horz" lIns="92428" tIns="46214" rIns="92428" bIns="46214" rtlCol="0" anchor="b"/>
          <a:lstStyle>
            <a:lvl1pPr algn="l">
              <a:defRPr sz="1200"/>
            </a:lvl1pPr>
          </a:lstStyle>
          <a:p>
            <a:endParaRPr lang="ru-RU"/>
          </a:p>
        </p:txBody>
      </p:sp>
      <p:sp>
        <p:nvSpPr>
          <p:cNvPr id="7" name="Номер слайда 6"/>
          <p:cNvSpPr>
            <a:spLocks noGrp="1"/>
          </p:cNvSpPr>
          <p:nvPr>
            <p:ph type="sldNum" sz="quarter" idx="5"/>
          </p:nvPr>
        </p:nvSpPr>
        <p:spPr>
          <a:xfrm>
            <a:off x="3901699" y="9517547"/>
            <a:ext cx="2984870" cy="502754"/>
          </a:xfrm>
          <a:prstGeom prst="rect">
            <a:avLst/>
          </a:prstGeom>
        </p:spPr>
        <p:txBody>
          <a:bodyPr vert="horz" lIns="92428" tIns="46214" rIns="92428" bIns="46214" rtlCol="0" anchor="b"/>
          <a:lstStyle>
            <a:lvl1pPr algn="r">
              <a:defRPr sz="1200"/>
            </a:lvl1pPr>
          </a:lstStyle>
          <a:p>
            <a:fld id="{94215199-6E10-49CF-8E4B-29E93AAB3628}" type="slidenum">
              <a:rPr lang="ru-RU" smtClean="0"/>
              <a:t>‹№›</a:t>
            </a:fld>
            <a:endParaRPr lang="ru-RU"/>
          </a:p>
        </p:txBody>
      </p:sp>
    </p:spTree>
    <p:extLst>
      <p:ext uri="{BB962C8B-B14F-4D97-AF65-F5344CB8AC3E}">
        <p14:creationId xmlns:p14="http://schemas.microsoft.com/office/powerpoint/2010/main" val="324484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bwMode="auto">
          <a:xfrm>
            <a:off x="-531813" y="358775"/>
            <a:ext cx="8394701" cy="47228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3"/>
          </p:nvPr>
        </p:nvSpPr>
        <p:spPr bwMode="auto">
          <a:xfrm>
            <a:off x="765352" y="5345901"/>
            <a:ext cx="5735353" cy="5138883"/>
          </a:xfrm>
        </p:spPr>
        <p:txBody>
          <a:bodyPr wrap="square" lIns="0" tIns="43497" rIns="0" bIns="43497" numCol="1" anchor="t" anchorCtr="0" compatLnSpc="1">
            <a:prstTxWarp prst="textNoShape">
              <a:avLst/>
            </a:prstTxWarp>
          </a:bodyPr>
          <a:lstStyle/>
          <a:p>
            <a:pPr indent="181116" algn="just">
              <a:spcBef>
                <a:spcPct val="0"/>
              </a:spcBef>
              <a:defRPr/>
            </a:pPr>
            <a:endParaRPr lang="uk-UA" dirty="0"/>
          </a:p>
          <a:p>
            <a:pPr algn="just">
              <a:defRPr/>
            </a:pPr>
            <a:endParaRPr lang="uk-UA" dirty="0">
              <a:solidFill>
                <a:srgbClr val="0C779D"/>
              </a:solidFill>
              <a:effectLst>
                <a:outerShdw blurRad="38100" dist="38100" dir="2700000" algn="tl">
                  <a:srgbClr val="000000"/>
                </a:outerShdw>
              </a:effectLst>
            </a:endParaRPr>
          </a:p>
        </p:txBody>
      </p:sp>
    </p:spTree>
    <p:extLst>
      <p:ext uri="{BB962C8B-B14F-4D97-AF65-F5344CB8AC3E}">
        <p14:creationId xmlns:p14="http://schemas.microsoft.com/office/powerpoint/2010/main" val="4294495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eaLnBrk="1" hangingPunct="1"/>
            <a:endParaRPr lang="uk-UA" altLang="ru-RU" sz="1100" dirty="0"/>
          </a:p>
        </p:txBody>
      </p:sp>
    </p:spTree>
    <p:extLst>
      <p:ext uri="{BB962C8B-B14F-4D97-AF65-F5344CB8AC3E}">
        <p14:creationId xmlns:p14="http://schemas.microsoft.com/office/powerpoint/2010/main" val="591083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endParaRPr lang="uk-UA" u="non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uk-UA" sz="1200" kern="1200" dirty="0">
              <a:solidFill>
                <a:schemeClr val="tx1"/>
              </a:solidFill>
              <a:effectLst/>
              <a:latin typeface="+mn-lt"/>
              <a:ea typeface="+mn-ea"/>
              <a:cs typeface="+mn-cs"/>
            </a:endParaRPr>
          </a:p>
          <a:p>
            <a:pPr eaLnBrk="1" hangingPunct="1"/>
            <a:endParaRPr lang="uk-UA" altLang="ru-RU" sz="1100" dirty="0"/>
          </a:p>
        </p:txBody>
      </p:sp>
    </p:spTree>
    <p:extLst>
      <p:ext uri="{BB962C8B-B14F-4D97-AF65-F5344CB8AC3E}">
        <p14:creationId xmlns:p14="http://schemas.microsoft.com/office/powerpoint/2010/main" val="1593028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eaLnBrk="1" hangingPunct="1"/>
            <a:endParaRPr lang="uk-UA" altLang="ru-RU" dirty="0">
              <a:solidFill>
                <a:schemeClr val="tx1"/>
              </a:solidFill>
            </a:endParaRPr>
          </a:p>
        </p:txBody>
      </p:sp>
    </p:spTree>
    <p:extLst>
      <p:ext uri="{BB962C8B-B14F-4D97-AF65-F5344CB8AC3E}">
        <p14:creationId xmlns:p14="http://schemas.microsoft.com/office/powerpoint/2010/main" val="2933962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eaLnBrk="1" hangingPunct="1"/>
            <a:r>
              <a:rPr lang="uk-UA" sz="1200" kern="1200" dirty="0" err="1">
                <a:solidFill>
                  <a:schemeClr val="tx1"/>
                </a:solidFill>
                <a:effectLst/>
                <a:latin typeface="+mn-lt"/>
                <a:ea typeface="+mn-ea"/>
                <a:cs typeface="+mn-cs"/>
              </a:rPr>
              <a:t>Інструкторсько</a:t>
            </a:r>
            <a:r>
              <a:rPr lang="uk-UA" sz="1200" kern="1200" dirty="0">
                <a:solidFill>
                  <a:schemeClr val="tx1"/>
                </a:solidFill>
                <a:effectLst/>
                <a:latin typeface="+mn-lt"/>
                <a:ea typeface="+mn-ea"/>
                <a:cs typeface="+mn-cs"/>
              </a:rPr>
              <a:t>-викладацький склад протягом 2014-2024 років приймає безпосередню участь в бойових діях, 265 інструктори мають поранення та 98% наявного </a:t>
            </a:r>
            <a:r>
              <a:rPr lang="uk-UA" sz="1200" kern="1200" dirty="0" err="1">
                <a:solidFill>
                  <a:schemeClr val="tx1"/>
                </a:solidFill>
                <a:effectLst/>
                <a:latin typeface="+mn-lt"/>
                <a:ea typeface="+mn-ea"/>
                <a:cs typeface="+mn-cs"/>
              </a:rPr>
              <a:t>інструкторсько</a:t>
            </a:r>
            <a:r>
              <a:rPr lang="uk-UA" sz="1200" kern="1200" dirty="0">
                <a:solidFill>
                  <a:schemeClr val="tx1"/>
                </a:solidFill>
                <a:effectLst/>
                <a:latin typeface="+mn-lt"/>
                <a:ea typeface="+mn-ea"/>
                <a:cs typeface="+mn-cs"/>
              </a:rPr>
              <a:t>-викладацького складу приймали участь в бойових діях та мають бойовий досвід.</a:t>
            </a:r>
            <a:endParaRPr lang="uk-UA" altLang="ru-RU" dirty="0">
              <a:solidFill>
                <a:schemeClr val="tx1"/>
              </a:solidFill>
            </a:endParaRPr>
          </a:p>
        </p:txBody>
      </p:sp>
    </p:spTree>
    <p:extLst>
      <p:ext uri="{BB962C8B-B14F-4D97-AF65-F5344CB8AC3E}">
        <p14:creationId xmlns:p14="http://schemas.microsoft.com/office/powerpoint/2010/main" val="1875475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sz="1200" kern="1200" dirty="0">
                <a:solidFill>
                  <a:schemeClr val="tx1"/>
                </a:solidFill>
                <a:effectLst/>
                <a:latin typeface="+mn-lt"/>
                <a:ea typeface="+mn-ea"/>
                <a:cs typeface="+mn-cs"/>
              </a:rPr>
              <a:t>Станом на 12 червня 2024 року в навчальному центрі існує потреба в комплектування 115 посади </a:t>
            </a:r>
            <a:r>
              <a:rPr lang="uk-UA" sz="1200" kern="1200" dirty="0" err="1">
                <a:solidFill>
                  <a:schemeClr val="tx1"/>
                </a:solidFill>
                <a:effectLst/>
                <a:latin typeface="+mn-lt"/>
                <a:ea typeface="+mn-ea"/>
                <a:cs typeface="+mn-cs"/>
              </a:rPr>
              <a:t>інструкторсько</a:t>
            </a:r>
            <a:r>
              <a:rPr lang="uk-UA" sz="1200" kern="1200" dirty="0">
                <a:solidFill>
                  <a:schemeClr val="tx1"/>
                </a:solidFill>
                <a:effectLst/>
                <a:latin typeface="+mn-lt"/>
                <a:ea typeface="+mn-ea"/>
                <a:cs typeface="+mn-cs"/>
              </a:rPr>
              <a:t>-викладацького складу, з них: офіцерів-викладачів – 52 осіб та інструкторів – 63 особи. </a:t>
            </a:r>
          </a:p>
          <a:p>
            <a:pPr eaLnBrk="1" hangingPunct="1"/>
            <a:endParaRPr lang="uk-UA" altLang="ru-RU" dirty="0">
              <a:solidFill>
                <a:schemeClr val="tx1"/>
              </a:solidFill>
            </a:endParaRPr>
          </a:p>
        </p:txBody>
      </p:sp>
    </p:spTree>
    <p:extLst>
      <p:ext uri="{BB962C8B-B14F-4D97-AF65-F5344CB8AC3E}">
        <p14:creationId xmlns:p14="http://schemas.microsoft.com/office/powerpoint/2010/main" val="218863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098410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606599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039236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581454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385592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4286194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336736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205669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546897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92830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507645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676866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230151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2616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463607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401771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607472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9791152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688836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070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1572113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4197432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bwMode="auto">
          <a:xfrm>
            <a:off x="-531813" y="358775"/>
            <a:ext cx="8394701" cy="47228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3"/>
          </p:nvPr>
        </p:nvSpPr>
        <p:spPr bwMode="auto">
          <a:xfrm>
            <a:off x="765352" y="5345901"/>
            <a:ext cx="5735353" cy="5138883"/>
          </a:xfrm>
        </p:spPr>
        <p:txBody>
          <a:bodyPr wrap="square" lIns="0" tIns="43497" rIns="0" bIns="43497" numCol="1" anchor="t" anchorCtr="0" compatLnSpc="1">
            <a:prstTxWarp prst="textNoShape">
              <a:avLst/>
            </a:prstTxWarp>
          </a:bodyPr>
          <a:lstStyle/>
          <a:p>
            <a:pPr indent="544694" algn="just">
              <a:spcBef>
                <a:spcPct val="0"/>
              </a:spcBef>
              <a:defRPr/>
            </a:pP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091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12"/>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Subtitle 2"/>
          <p:cNvSpPr>
            <a:spLocks noGrp="1"/>
          </p:cNvSpPr>
          <p:nvPr>
            <p:ph type="subTitle" idx="1"/>
          </p:nvPr>
        </p:nvSpPr>
        <p:spPr>
          <a:xfrm>
            <a:off x="1965059" y="5052547"/>
            <a:ext cx="7516015"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1090110" y="3132290"/>
            <a:ext cx="9567135"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A3FA6C72-B806-4DFC-9F4B-968C7F17FB97}" type="slidenum">
              <a:rPr lang="ru-RU" altLang="ru-RU"/>
              <a:pPr>
                <a:defRPr/>
              </a:pPr>
              <a:t>‹№›</a:t>
            </a:fld>
            <a:endParaRPr lang="ru-RU" altLang="ru-RU"/>
          </a:p>
        </p:txBody>
      </p:sp>
    </p:spTree>
    <p:extLst>
      <p:ext uri="{BB962C8B-B14F-4D97-AF65-F5344CB8AC3E}">
        <p14:creationId xmlns:p14="http://schemas.microsoft.com/office/powerpoint/2010/main" val="670350111"/>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1B6E6473-664B-4B2B-A02B-0ED66F71DE3A}" type="slidenum">
              <a:rPr lang="ru-RU" altLang="ru-RU"/>
              <a:pPr>
                <a:defRPr/>
              </a:pPr>
              <a:t>‹№›</a:t>
            </a:fld>
            <a:endParaRPr lang="ru-RU" altLang="ru-RU"/>
          </a:p>
        </p:txBody>
      </p:sp>
    </p:spTree>
    <p:extLst>
      <p:ext uri="{BB962C8B-B14F-4D97-AF65-F5344CB8AC3E}">
        <p14:creationId xmlns:p14="http://schemas.microsoft.com/office/powerpoint/2010/main" val="37566212"/>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8"/>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1"/>
          <p:cNvSpPr>
            <a:spLocks noGrp="1"/>
          </p:cNvSpPr>
          <p:nvPr>
            <p:ph type="title"/>
          </p:nvPr>
        </p:nvSpPr>
        <p:spPr>
          <a:xfrm>
            <a:off x="2710927" y="2172648"/>
            <a:ext cx="795555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696585" y="4607512"/>
            <a:ext cx="7960660"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19188341-1CF8-4D26-873D-E13D3D5F2B52}" type="slidenum">
              <a:rPr lang="ru-RU" altLang="ru-RU"/>
              <a:pPr>
                <a:defRPr/>
              </a:pPr>
              <a:t>‹№›</a:t>
            </a:fld>
            <a:endParaRPr lang="ru-RU" altLang="ru-RU"/>
          </a:p>
        </p:txBody>
      </p:sp>
    </p:spTree>
    <p:extLst>
      <p:ext uri="{BB962C8B-B14F-4D97-AF65-F5344CB8AC3E}">
        <p14:creationId xmlns:p14="http://schemas.microsoft.com/office/powerpoint/2010/main" val="2558120467"/>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6"/>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9EB2B9FB-5FF8-44D9-9A21-C6678E9CEA49}" type="slidenum">
              <a:rPr lang="ru-RU" altLang="ru-RU"/>
              <a:pPr>
                <a:defRPr/>
              </a:pPr>
              <a:t>‹№›</a:t>
            </a:fld>
            <a:endParaRPr lang="ru-RU" altLang="ru-RU"/>
          </a:p>
        </p:txBody>
      </p:sp>
    </p:spTree>
    <p:extLst>
      <p:ext uri="{BB962C8B-B14F-4D97-AF65-F5344CB8AC3E}">
        <p14:creationId xmlns:p14="http://schemas.microsoft.com/office/powerpoint/2010/main" val="2989344716"/>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96401"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0C2E6A2-01BF-4B96-A806-321A1B4135E8}" type="slidenum">
              <a:rPr lang="ru-RU" altLang="ru-RU"/>
              <a:pPr>
                <a:defRPr/>
              </a:pPr>
              <a:t>‹№›</a:t>
            </a:fld>
            <a:endParaRPr lang="ru-RU" altLang="ru-RU"/>
          </a:p>
        </p:txBody>
      </p:sp>
    </p:spTree>
    <p:extLst>
      <p:ext uri="{BB962C8B-B14F-4D97-AF65-F5344CB8AC3E}">
        <p14:creationId xmlns:p14="http://schemas.microsoft.com/office/powerpoint/2010/main" val="1376408726"/>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ABDE47A-F1F2-41A5-AB44-D0C3007BC1CC}" type="slidenum">
              <a:rPr lang="ru-RU" altLang="ru-RU"/>
              <a:pPr>
                <a:defRPr/>
              </a:pPr>
              <a:t>‹№›</a:t>
            </a:fld>
            <a:endParaRPr lang="ru-RU" altLang="ru-RU"/>
          </a:p>
        </p:txBody>
      </p:sp>
    </p:spTree>
    <p:extLst>
      <p:ext uri="{BB962C8B-B14F-4D97-AF65-F5344CB8AC3E}">
        <p14:creationId xmlns:p14="http://schemas.microsoft.com/office/powerpoint/2010/main" val="3906225116"/>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BA912B4-AE27-43A2-BCA2-931C83AB038A}" type="slidenum">
              <a:rPr lang="ru-RU" altLang="ru-RU"/>
              <a:pPr>
                <a:defRPr/>
              </a:pPr>
              <a:t>‹№›</a:t>
            </a:fld>
            <a:endParaRPr lang="ru-RU" altLang="ru-RU"/>
          </a:p>
        </p:txBody>
      </p:sp>
    </p:spTree>
    <p:extLst>
      <p:ext uri="{BB962C8B-B14F-4D97-AF65-F5344CB8AC3E}">
        <p14:creationId xmlns:p14="http://schemas.microsoft.com/office/powerpoint/2010/main" val="474292743"/>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2"/>
            <a:ext cx="4848113"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6124689" y="731521"/>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4355" y="3497803"/>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AB7926A-3C62-4889-95F3-BC448F555793}" type="slidenum">
              <a:rPr lang="ru-RU" altLang="ru-RU"/>
              <a:pPr>
                <a:defRPr/>
              </a:pPr>
              <a:t>‹№›</a:t>
            </a:fld>
            <a:endParaRPr lang="ru-RU" altLang="ru-RU"/>
          </a:p>
        </p:txBody>
      </p:sp>
    </p:spTree>
    <p:extLst>
      <p:ext uri="{BB962C8B-B14F-4D97-AF65-F5344CB8AC3E}">
        <p14:creationId xmlns:p14="http://schemas.microsoft.com/office/powerpoint/2010/main" val="3525936470"/>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6"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Rectangle 9"/>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1170517" y="1010486"/>
            <a:ext cx="4925487"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69692" y="4464421"/>
            <a:ext cx="8511385" cy="1143000"/>
          </a:xfrm>
        </p:spPr>
        <p:txBody>
          <a:bodyPr anchor="b"/>
          <a:lstStyle>
            <a:lvl1pPr algn="l">
              <a:defRPr sz="4600" b="1"/>
            </a:lvl1pPr>
          </a:lstStyle>
          <a:p>
            <a:r>
              <a:rPr lang="ru-RU"/>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10" name="Footer Placeholder 5"/>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1" name="Slide Number Placeholder 6"/>
          <p:cNvSpPr>
            <a:spLocks noGrp="1"/>
          </p:cNvSpPr>
          <p:nvPr>
            <p:ph type="sldNum" sz="quarter" idx="12"/>
          </p:nvPr>
        </p:nvSpPr>
        <p:spPr/>
        <p:txBody>
          <a:bodyPr/>
          <a:lstStyle>
            <a:lvl1pPr>
              <a:defRPr/>
            </a:lvl1pPr>
          </a:lstStyle>
          <a:p>
            <a:pPr>
              <a:defRPr/>
            </a:pPr>
            <a:fld id="{DF113E1F-FC4C-49B5-87A7-BDC0B803FE41}" type="slidenum">
              <a:rPr lang="ru-RU" altLang="ru-RU"/>
              <a:pPr>
                <a:defRPr/>
              </a:pPr>
              <a:t>‹№›</a:t>
            </a:fld>
            <a:endParaRPr lang="ru-RU" altLang="ru-RU"/>
          </a:p>
        </p:txBody>
      </p:sp>
    </p:spTree>
    <p:extLst>
      <p:ext uri="{BB962C8B-B14F-4D97-AF65-F5344CB8AC3E}">
        <p14:creationId xmlns:p14="http://schemas.microsoft.com/office/powerpoint/2010/main" val="3082278754"/>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7F16A9-EB4D-434A-8C19-8DFA6436F111}" type="slidenum">
              <a:rPr lang="ru-RU" altLang="ru-RU"/>
              <a:pPr>
                <a:defRPr/>
              </a:pPr>
              <a:t>‹№›</a:t>
            </a:fld>
            <a:endParaRPr lang="ru-RU" altLang="ru-RU"/>
          </a:p>
        </p:txBody>
      </p:sp>
    </p:spTree>
    <p:extLst>
      <p:ext uri="{BB962C8B-B14F-4D97-AF65-F5344CB8AC3E}">
        <p14:creationId xmlns:p14="http://schemas.microsoft.com/office/powerpoint/2010/main" val="50507609"/>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3" y="376518"/>
            <a:ext cx="27432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4432153" y="731520"/>
            <a:ext cx="6439049"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D21E598-3B01-464B-A2EC-4932D718ABE9}" type="slidenum">
              <a:rPr lang="ru-RU" altLang="ru-RU"/>
              <a:pPr>
                <a:defRPr/>
              </a:pPr>
              <a:t>‹№›</a:t>
            </a:fld>
            <a:endParaRPr lang="ru-RU" altLang="ru-RU"/>
          </a:p>
        </p:txBody>
      </p:sp>
    </p:spTree>
    <p:extLst>
      <p:ext uri="{BB962C8B-B14F-4D97-AF65-F5344CB8AC3E}">
        <p14:creationId xmlns:p14="http://schemas.microsoft.com/office/powerpoint/2010/main" val="2652363051"/>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9" name="Rectangle 8"/>
          <p:cNvSpPr/>
          <p:nvPr/>
        </p:nvSpPr>
        <p:spPr>
          <a:xfrm>
            <a:off x="0" y="3768725"/>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Placeholder 1"/>
          <p:cNvSpPr>
            <a:spLocks noGrp="1"/>
          </p:cNvSpPr>
          <p:nvPr>
            <p:ph type="title"/>
          </p:nvPr>
        </p:nvSpPr>
        <p:spPr>
          <a:xfrm>
            <a:off x="2391834" y="4371975"/>
            <a:ext cx="8682567"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p:cNvSpPr>
            <a:spLocks noGrp="1"/>
          </p:cNvSpPr>
          <p:nvPr>
            <p:ph type="body" idx="1"/>
          </p:nvPr>
        </p:nvSpPr>
        <p:spPr bwMode="auto">
          <a:xfrm>
            <a:off x="1524000" y="731839"/>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endParaRPr lang="en-US" altLang="uk-UA"/>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5" name="Footer Placeholder 4"/>
          <p:cNvSpPr>
            <a:spLocks noGrp="1"/>
          </p:cNvSpPr>
          <p:nvPr>
            <p:ph type="ftr" sz="quarter" idx="3"/>
          </p:nvPr>
        </p:nvSpPr>
        <p:spPr>
          <a:xfrm>
            <a:off x="609600" y="6172201"/>
            <a:ext cx="4470400" cy="365125"/>
          </a:xfrm>
          <a:prstGeom prst="rect">
            <a:avLst/>
          </a:prstGeom>
        </p:spPr>
        <p:txBody>
          <a:bodyPr vert="horz" lIns="91440" tIns="45720" rIns="91440" bIns="45720" rtlCol="0" anchor="ctr"/>
          <a:lstStyle>
            <a:lvl1pPr algn="l"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7F7F7F"/>
                </a:solidFill>
              </a:defRPr>
            </a:lvl1pPr>
          </a:lstStyle>
          <a:p>
            <a:pPr fontAlgn="base">
              <a:spcBef>
                <a:spcPct val="0"/>
              </a:spcBef>
              <a:spcAft>
                <a:spcPct val="0"/>
              </a:spcAft>
              <a:defRPr/>
            </a:pPr>
            <a:fld id="{DAB29DF7-4E0C-4AF2-BD05-42C8C49F02FD}" type="slidenum">
              <a:rPr lang="ru-RU" altLang="ru-RU" b="1">
                <a:latin typeface="Arial" panose="020B0604020202020204" pitchFamily="34" charset="0"/>
              </a:rPr>
              <a:pPr fontAlgn="base">
                <a:spcBef>
                  <a:spcPct val="0"/>
                </a:spcBef>
                <a:spcAft>
                  <a:spcPct val="0"/>
                </a:spcAft>
                <a:defRPr/>
              </a:pPr>
              <a:t>‹№›</a:t>
            </a:fld>
            <a:endParaRPr lang="ru-RU" altLang="ru-RU" b="1">
              <a:latin typeface="Arial" panose="020B0604020202020204" pitchFamily="34" charset="0"/>
            </a:endParaRPr>
          </a:p>
        </p:txBody>
      </p:sp>
    </p:spTree>
    <p:extLst>
      <p:ext uri="{BB962C8B-B14F-4D97-AF65-F5344CB8AC3E}">
        <p14:creationId xmlns:p14="http://schemas.microsoft.com/office/powerpoint/2010/main" val="2667769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d"/>
  </p:transition>
  <p:txStyles>
    <p:titleStyle>
      <a:lvl1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anose="02040502050405020303"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hyperlink" Target="https://zakon.rada.gov.ua/laws/show/995_15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hyperlink" Target="https://zakon.rada.gov.ua/laws/show/995_199" TargetMode="External"/><Relationship Id="rId4" Type="http://schemas.openxmlformats.org/officeDocument/2006/relationships/hyperlink" Target="https://zakon.rada.gov.ua/laws/show/995_15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hyperlink" Target="https://zakon.rada.gov.ua/laws/show/2341-14#n283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hyperlink" Target="https://zakon.rada.gov.ua/laws/show/z0704-17#n116"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Номер слайда 5"/>
          <p:cNvSpPr>
            <a:spLocks/>
          </p:cNvSpPr>
          <p:nvPr/>
        </p:nvSpPr>
        <p:spPr bwMode="auto">
          <a:xfrm>
            <a:off x="8534400" y="12700"/>
            <a:ext cx="2133600" cy="338138"/>
          </a:xfrm>
          <a:prstGeom prst="rect">
            <a:avLst/>
          </a:prstGeom>
          <a:noFill/>
          <a:ln>
            <a:noFill/>
          </a:ln>
        </p:spPr>
        <p:txBody>
          <a:bodyPr anchor="ctr"/>
          <a:lstStyle>
            <a:lvl1pPr>
              <a:defRPr sz="1400">
                <a:solidFill>
                  <a:srgbClr val="CC0000"/>
                </a:solidFill>
                <a:latin typeface="Arial" panose="020B0604020202020204" pitchFamily="34" charset="0"/>
              </a:defRPr>
            </a:lvl1pPr>
            <a:lvl2pPr marL="742950" indent="-285750">
              <a:defRPr sz="1400">
                <a:solidFill>
                  <a:srgbClr val="CC0000"/>
                </a:solidFill>
                <a:latin typeface="Arial" panose="020B0604020202020204" pitchFamily="34" charset="0"/>
              </a:defRPr>
            </a:lvl2pPr>
            <a:lvl3pPr marL="1143000" indent="-228600">
              <a:defRPr sz="1400">
                <a:solidFill>
                  <a:srgbClr val="CC0000"/>
                </a:solidFill>
                <a:latin typeface="Arial" panose="020B0604020202020204" pitchFamily="34" charset="0"/>
              </a:defRPr>
            </a:lvl3pPr>
            <a:lvl4pPr marL="1600200" indent="-228600">
              <a:defRPr sz="1400">
                <a:solidFill>
                  <a:srgbClr val="CC0000"/>
                </a:solidFill>
                <a:latin typeface="Arial" panose="020B0604020202020204" pitchFamily="34" charset="0"/>
              </a:defRPr>
            </a:lvl4pPr>
            <a:lvl5pPr marL="2057400" indent="-228600">
              <a:defRPr sz="1400">
                <a:solidFill>
                  <a:srgbClr val="CC0000"/>
                </a:solidFill>
                <a:latin typeface="Arial" panose="020B0604020202020204" pitchFamily="34" charset="0"/>
              </a:defRPr>
            </a:lvl5pPr>
            <a:lvl6pPr marL="2514600" indent="-228600" eaLnBrk="0" fontAlgn="base" hangingPunct="0">
              <a:spcBef>
                <a:spcPct val="0"/>
              </a:spcBef>
              <a:spcAft>
                <a:spcPct val="0"/>
              </a:spcAft>
              <a:defRPr sz="1400">
                <a:solidFill>
                  <a:srgbClr val="CC0000"/>
                </a:solidFill>
                <a:latin typeface="Arial" panose="020B0604020202020204" pitchFamily="34" charset="0"/>
              </a:defRPr>
            </a:lvl6pPr>
            <a:lvl7pPr marL="2971800" indent="-228600" eaLnBrk="0" fontAlgn="base" hangingPunct="0">
              <a:spcBef>
                <a:spcPct val="0"/>
              </a:spcBef>
              <a:spcAft>
                <a:spcPct val="0"/>
              </a:spcAft>
              <a:defRPr sz="1400">
                <a:solidFill>
                  <a:srgbClr val="CC0000"/>
                </a:solidFill>
                <a:latin typeface="Arial" panose="020B0604020202020204" pitchFamily="34" charset="0"/>
              </a:defRPr>
            </a:lvl7pPr>
            <a:lvl8pPr marL="3429000" indent="-228600" eaLnBrk="0" fontAlgn="base" hangingPunct="0">
              <a:spcBef>
                <a:spcPct val="0"/>
              </a:spcBef>
              <a:spcAft>
                <a:spcPct val="0"/>
              </a:spcAft>
              <a:defRPr sz="1400">
                <a:solidFill>
                  <a:srgbClr val="CC0000"/>
                </a:solidFill>
                <a:latin typeface="Arial" panose="020B0604020202020204" pitchFamily="34" charset="0"/>
              </a:defRPr>
            </a:lvl8pPr>
            <a:lvl9pPr marL="3886200" indent="-228600" eaLnBrk="0" fontAlgn="base" hangingPunct="0">
              <a:spcBef>
                <a:spcPct val="0"/>
              </a:spcBef>
              <a:spcAft>
                <a:spcPct val="0"/>
              </a:spcAft>
              <a:defRPr sz="1400">
                <a:solidFill>
                  <a:srgbClr val="CC0000"/>
                </a:solidFill>
                <a:latin typeface="Arial" panose="020B0604020202020204" pitchFamily="34" charset="0"/>
              </a:defRPr>
            </a:lvl9pPr>
          </a:lstStyle>
          <a:p>
            <a:pPr algn="r" fontAlgn="base">
              <a:spcBef>
                <a:spcPct val="0"/>
              </a:spcBef>
              <a:spcAft>
                <a:spcPct val="0"/>
              </a:spcAft>
              <a:defRPr/>
            </a:pPr>
            <a:endParaRPr lang="uk-UA" altLang="uk-UA" sz="1292" b="1">
              <a:solidFill>
                <a:srgbClr val="000000"/>
              </a:solidFill>
            </a:endParaRPr>
          </a:p>
        </p:txBody>
      </p:sp>
      <p:grpSp>
        <p:nvGrpSpPr>
          <p:cNvPr id="7171" name="Group 4"/>
          <p:cNvGrpSpPr>
            <a:grpSpLocks/>
          </p:cNvGrpSpPr>
          <p:nvPr/>
        </p:nvGrpSpPr>
        <p:grpSpPr bwMode="auto">
          <a:xfrm>
            <a:off x="0" y="20466"/>
            <a:ext cx="12192000" cy="3768725"/>
            <a:chOff x="0" y="-10"/>
            <a:chExt cx="5760" cy="2163"/>
          </a:xfrm>
        </p:grpSpPr>
        <p:sp>
          <p:nvSpPr>
            <p:cNvPr id="7280"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1"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2"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3"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4"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5"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6"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7"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8"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9"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0"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1"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2"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3"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4"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5"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6"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7"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8"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9"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0"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1"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2"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3"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4"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5"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6"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7"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8"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9"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0"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1"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2"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3"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4"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5"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6"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7"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8"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9"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0"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1"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2"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3"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4"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5"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6"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7"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8"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9"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0"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1"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2"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3"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4"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5"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6"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7"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8"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9"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0"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1"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2"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3"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4"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5"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6"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7"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8"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9"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0"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1"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2"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3"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4"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5"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6"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7"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8"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9"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60"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grpSp>
        <p:nvGrpSpPr>
          <p:cNvPr id="7172" name="Group 86"/>
          <p:cNvGrpSpPr>
            <a:grpSpLocks/>
          </p:cNvGrpSpPr>
          <p:nvPr/>
        </p:nvGrpSpPr>
        <p:grpSpPr bwMode="auto">
          <a:xfrm>
            <a:off x="0" y="3806832"/>
            <a:ext cx="12192000" cy="3440112"/>
            <a:chOff x="0" y="2157"/>
            <a:chExt cx="5760" cy="2168"/>
          </a:xfrm>
        </p:grpSpPr>
        <p:sp>
          <p:nvSpPr>
            <p:cNvPr id="7178"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79"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0"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1"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2"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3"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4"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5"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6"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7"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8"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9"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0"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1"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2"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3"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4"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5"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6"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7"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8"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9"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0"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1"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2"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3"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4"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5"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6"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7"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8"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9"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0"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1"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2"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3"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4"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5"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6"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7"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8"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9"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0"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1"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2"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3"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4"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5"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6"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7"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8"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9"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0"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1"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2"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3"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4"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5"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6"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7"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8"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9"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0"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1"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2"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3"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4"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5"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6"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7"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8"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9"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0"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1"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2"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3"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4"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5"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6"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7"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8"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9"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0"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1"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2"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3"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4"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5"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6"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7"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8"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9"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0"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1"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2"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3"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4"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5"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6"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7"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8"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9"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sp>
        <p:nvSpPr>
          <p:cNvPr id="7175" name="Rectangle 192"/>
          <p:cNvSpPr>
            <a:spLocks noChangeArrowheads="1"/>
          </p:cNvSpPr>
          <p:nvPr/>
        </p:nvSpPr>
        <p:spPr bwMode="auto">
          <a:xfrm>
            <a:off x="1198728" y="563989"/>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pic>
        <p:nvPicPr>
          <p:cNvPr id="192" name="Рисунок 19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729" y="1248052"/>
            <a:ext cx="3831092" cy="3425589"/>
          </a:xfrm>
          <a:prstGeom prst="rect">
            <a:avLst/>
          </a:prstGeom>
        </p:spPr>
      </p:pic>
      <p:sp>
        <p:nvSpPr>
          <p:cNvPr id="2" name="Прямокутник 1"/>
          <p:cNvSpPr/>
          <p:nvPr/>
        </p:nvSpPr>
        <p:spPr>
          <a:xfrm>
            <a:off x="0" y="4794380"/>
            <a:ext cx="11965858" cy="732508"/>
          </a:xfrm>
          <a:prstGeom prst="rect">
            <a:avLst/>
          </a:prstGeom>
        </p:spPr>
        <p:txBody>
          <a:bodyPr wrap="square">
            <a:spAutoFit/>
          </a:bodyPr>
          <a:lstStyle/>
          <a:p>
            <a:pPr algn="ctr" defTabSz="842947">
              <a:lnSpc>
                <a:spcPct val="80000"/>
              </a:lnSpc>
              <a:spcBef>
                <a:spcPts val="0"/>
              </a:spcBef>
              <a:defRPr/>
            </a:pPr>
            <a:r>
              <a:rPr lang="uk-UA" sz="2800" dirty="0">
                <a:latin typeface="Times New Roman" panose="02020603050405020304" pitchFamily="18" charset="0"/>
                <a:cs typeface="Times New Roman" panose="02020603050405020304" pitchFamily="18" charset="0"/>
              </a:rPr>
              <a:t>Презентація на тему: </a:t>
            </a:r>
            <a:r>
              <a:rPr lang="uk-UA" sz="2400" dirty="0">
                <a:latin typeface="Times New Roman" panose="02020603050405020304" pitchFamily="18" charset="0"/>
                <a:cs typeface="Times New Roman" panose="02020603050405020304" pitchFamily="18" charset="0"/>
              </a:rPr>
              <a:t>Міжнародне гуманітарне право та його норми про захист жертв війни</a:t>
            </a:r>
            <a:endParaRPr lang="uk-UA"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3" name="Рисунок 19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827048" y="1308110"/>
            <a:ext cx="3042721" cy="3393663"/>
          </a:xfrm>
          <a:prstGeom prst="rect">
            <a:avLst/>
          </a:prstGeom>
        </p:spPr>
      </p:pic>
      <p:sp>
        <p:nvSpPr>
          <p:cNvPr id="3" name="TextBox 2">
            <a:extLst>
              <a:ext uri="{FF2B5EF4-FFF2-40B4-BE49-F238E27FC236}">
                <a16:creationId xmlns:a16="http://schemas.microsoft.com/office/drawing/2014/main" id="{61467CFB-FC65-4470-8332-7A4E099B3692}"/>
              </a:ext>
            </a:extLst>
          </p:cNvPr>
          <p:cNvSpPr txBox="1"/>
          <p:nvPr/>
        </p:nvSpPr>
        <p:spPr>
          <a:xfrm>
            <a:off x="7138364" y="5520310"/>
            <a:ext cx="4827494" cy="1323439"/>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Помічник командира військової частини А2900 з правової роботи – начальник юридичної служби</a:t>
            </a:r>
          </a:p>
          <a:p>
            <a:pPr algn="just"/>
            <a:r>
              <a:rPr lang="uk-UA" sz="2000" dirty="0">
                <a:latin typeface="Times New Roman" panose="02020603050405020304" pitchFamily="18" charset="0"/>
                <a:cs typeface="Times New Roman" panose="02020603050405020304" pitchFamily="18" charset="0"/>
              </a:rPr>
              <a:t>капітан юстиції  Костянтин МИРШАВКА</a:t>
            </a:r>
            <a:endParaRPr lang="ru-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3422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a:t>
            </a:r>
          </a:p>
        </p:txBody>
      </p:sp>
      <p:sp>
        <p:nvSpPr>
          <p:cNvPr id="17"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Навчальні питання:</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22917FFD-B634-45E9-A765-51F24192E7D8}"/>
              </a:ext>
            </a:extLst>
          </p:cNvPr>
          <p:cNvSpPr txBox="1"/>
          <p:nvPr/>
        </p:nvSpPr>
        <p:spPr>
          <a:xfrm>
            <a:off x="384510" y="2782669"/>
            <a:ext cx="11414927" cy="2062103"/>
          </a:xfrm>
          <a:prstGeom prst="rect">
            <a:avLst/>
          </a:prstGeom>
          <a:noFill/>
        </p:spPr>
        <p:txBody>
          <a:bodyPr wrap="square" rtlCol="0">
            <a:spAutoFit/>
          </a:bodyPr>
          <a:lstStyle/>
          <a:p>
            <a:pPr marL="342900" indent="-342900">
              <a:buAutoNum type="arabicPeriod"/>
            </a:pPr>
            <a:r>
              <a:rPr lang="uk-UA" sz="32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 (далі – МГП)?</a:t>
            </a:r>
          </a:p>
          <a:p>
            <a:pPr marL="342900" indent="-342900">
              <a:buAutoNum type="arabicPeriod"/>
            </a:pPr>
            <a:r>
              <a:rPr lang="uk-UA" sz="32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783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10582" y="30241"/>
            <a:ext cx="12223392" cy="977821"/>
            <a:chOff x="-2132433" y="-3026915"/>
            <a:chExt cx="9948380" cy="853137"/>
          </a:xfrm>
        </p:grpSpPr>
        <p:sp>
          <p:nvSpPr>
            <p:cNvPr id="10" name="Прямоугольник 9"/>
            <p:cNvSpPr>
              <a:spLocks noChangeArrowheads="1"/>
            </p:cNvSpPr>
            <p:nvPr/>
          </p:nvSpPr>
          <p:spPr bwMode="auto">
            <a:xfrm>
              <a:off x="-2132433" y="-3026915"/>
              <a:ext cx="9914218" cy="777027"/>
            </a:xfrm>
            <a:prstGeom prst="rect">
              <a:avLst/>
            </a:prstGeom>
            <a:solidFill>
              <a:srgbClr val="FFFFCC"/>
            </a:solidFill>
            <a:ln w="25400" algn="ctr">
              <a:noFill/>
              <a:miter lim="800000"/>
              <a:headEnd/>
              <a:tailEnd/>
            </a:ln>
          </p:spPr>
          <p:txBody>
            <a:bodyPr anchor="ct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0E9E79F2-DCED-4714-9FBB-4D07D9E87DDB}"/>
              </a:ext>
            </a:extLst>
          </p:cNvPr>
          <p:cNvSpPr txBox="1"/>
          <p:nvPr/>
        </p:nvSpPr>
        <p:spPr>
          <a:xfrm>
            <a:off x="271305" y="1819154"/>
            <a:ext cx="5684018" cy="3447098"/>
          </a:xfrm>
          <a:prstGeom prst="rect">
            <a:avLst/>
          </a:prstGeom>
          <a:noFill/>
        </p:spPr>
        <p:txBody>
          <a:bodyPr wrap="square" rtlCol="0">
            <a:spAutoFit/>
          </a:bodyPr>
          <a:lstStyle/>
          <a:p>
            <a:pPr algn="just"/>
            <a:r>
              <a:rPr lang="ru-UA" sz="2000" dirty="0" err="1">
                <a:latin typeface="Times New Roman" panose="02020603050405020304" pitchFamily="18" charset="0"/>
                <a:cs typeface="Times New Roman" panose="02020603050405020304" pitchFamily="18" charset="0"/>
              </a:rPr>
              <a:t>Міжнародне</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гуманітарне</a:t>
            </a:r>
            <a:r>
              <a:rPr lang="ru-UA" sz="2000" dirty="0">
                <a:latin typeface="Times New Roman" panose="02020603050405020304" pitchFamily="18" charset="0"/>
                <a:cs typeface="Times New Roman" panose="02020603050405020304" pitchFamily="18" charset="0"/>
              </a:rPr>
              <a:t> право (право </a:t>
            </a:r>
            <a:r>
              <a:rPr lang="ru-UA" sz="2000" dirty="0" err="1">
                <a:latin typeface="Times New Roman" panose="02020603050405020304" pitchFamily="18" charset="0"/>
                <a:cs typeface="Times New Roman" panose="02020603050405020304" pitchFamily="18" charset="0"/>
              </a:rPr>
              <a:t>збройних</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конфліктів</a:t>
            </a:r>
            <a:r>
              <a:rPr lang="ru-UA" sz="2000" dirty="0">
                <a:latin typeface="Times New Roman" panose="02020603050405020304" pitchFamily="18" charset="0"/>
                <a:cs typeface="Times New Roman" panose="02020603050405020304" pitchFamily="18" charset="0"/>
              </a:rPr>
              <a:t>) - система </a:t>
            </a:r>
            <a:r>
              <a:rPr lang="ru-UA" sz="2000" dirty="0" err="1">
                <a:latin typeface="Times New Roman" panose="02020603050405020304" pitchFamily="18" charset="0"/>
                <a:cs typeface="Times New Roman" panose="02020603050405020304" pitchFamily="18" charset="0"/>
              </a:rPr>
              <a:t>міжнародно</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визнаних</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правових</a:t>
            </a:r>
            <a:r>
              <a:rPr lang="ru-UA" sz="2000" dirty="0">
                <a:latin typeface="Times New Roman" panose="02020603050405020304" pitchFamily="18" charset="0"/>
                <a:cs typeface="Times New Roman" panose="02020603050405020304" pitchFamily="18" charset="0"/>
              </a:rPr>
              <a:t> норм і </a:t>
            </a:r>
            <a:r>
              <a:rPr lang="ru-UA" sz="2000" dirty="0" err="1">
                <a:latin typeface="Times New Roman" panose="02020603050405020304" pitchFamily="18" charset="0"/>
                <a:cs typeface="Times New Roman" panose="02020603050405020304" pitchFamily="18" charset="0"/>
              </a:rPr>
              <a:t>принципів</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що</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застосовуються</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під</a:t>
            </a:r>
            <a:r>
              <a:rPr lang="ru-UA" sz="2000" dirty="0">
                <a:latin typeface="Times New Roman" panose="02020603050405020304" pitchFamily="18" charset="0"/>
                <a:cs typeface="Times New Roman" panose="02020603050405020304" pitchFamily="18" charset="0"/>
              </a:rPr>
              <a:t> час </a:t>
            </a:r>
            <a:r>
              <a:rPr lang="ru-UA" sz="2000" dirty="0" err="1">
                <a:latin typeface="Times New Roman" panose="02020603050405020304" pitchFamily="18" charset="0"/>
                <a:cs typeface="Times New Roman" panose="02020603050405020304" pitchFamily="18" charset="0"/>
              </a:rPr>
              <a:t>збройних</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конфліктів</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встановлюють</a:t>
            </a:r>
            <a:r>
              <a:rPr lang="ru-UA" sz="2000" dirty="0">
                <a:latin typeface="Times New Roman" panose="02020603050405020304" pitchFamily="18" charset="0"/>
                <a:cs typeface="Times New Roman" panose="02020603050405020304" pitchFamily="18" charset="0"/>
              </a:rPr>
              <a:t> права і </a:t>
            </a:r>
            <a:r>
              <a:rPr lang="ru-UA" sz="2000" dirty="0" err="1">
                <a:latin typeface="Times New Roman" panose="02020603050405020304" pitchFamily="18" charset="0"/>
                <a:cs typeface="Times New Roman" panose="02020603050405020304" pitchFamily="18" charset="0"/>
              </a:rPr>
              <a:t>обов’язки</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суб’єктів</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міжнародного</a:t>
            </a:r>
            <a:r>
              <a:rPr lang="ru-UA" sz="2000" dirty="0">
                <a:latin typeface="Times New Roman" panose="02020603050405020304" pitchFamily="18" charset="0"/>
                <a:cs typeface="Times New Roman" panose="02020603050405020304" pitchFamily="18" charset="0"/>
              </a:rPr>
              <a:t> права </a:t>
            </a:r>
            <a:r>
              <a:rPr lang="ru-UA" sz="2000" dirty="0" err="1">
                <a:latin typeface="Times New Roman" panose="02020603050405020304" pitchFamily="18" charset="0"/>
                <a:cs typeface="Times New Roman" panose="02020603050405020304" pitchFamily="18" charset="0"/>
              </a:rPr>
              <a:t>щодо</a:t>
            </a:r>
            <a:r>
              <a:rPr lang="ru-UA" sz="2000" dirty="0">
                <a:latin typeface="Times New Roman" panose="02020603050405020304" pitchFamily="18" charset="0"/>
                <a:cs typeface="Times New Roman" panose="02020603050405020304" pitchFamily="18" charset="0"/>
              </a:rPr>
              <a:t> заборони </a:t>
            </a:r>
            <a:r>
              <a:rPr lang="ru-UA" sz="2000" dirty="0" err="1">
                <a:latin typeface="Times New Roman" panose="02020603050405020304" pitchFamily="18" charset="0"/>
                <a:cs typeface="Times New Roman" panose="02020603050405020304" pitchFamily="18" charset="0"/>
              </a:rPr>
              <a:t>чи</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обмеження</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використання</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певних</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засобів</a:t>
            </a:r>
            <a:r>
              <a:rPr lang="ru-UA" sz="2000" dirty="0">
                <a:latin typeface="Times New Roman" panose="02020603050405020304" pitchFamily="18" charset="0"/>
                <a:cs typeface="Times New Roman" panose="02020603050405020304" pitchFamily="18" charset="0"/>
              </a:rPr>
              <a:t> і </a:t>
            </a:r>
            <a:r>
              <a:rPr lang="ru-UA" sz="2000" dirty="0" err="1">
                <a:latin typeface="Times New Roman" panose="02020603050405020304" pitchFamily="18" charset="0"/>
                <a:cs typeface="Times New Roman" panose="02020603050405020304" pitchFamily="18" charset="0"/>
              </a:rPr>
              <a:t>методів</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ведення</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збройної</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боротьби</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забезпечення</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захисту</a:t>
            </a:r>
            <a:r>
              <a:rPr lang="ru-UA" sz="2000" dirty="0">
                <a:latin typeface="Times New Roman" panose="02020603050405020304" pitchFamily="18" charset="0"/>
                <a:cs typeface="Times New Roman" panose="02020603050405020304" pitchFamily="18" charset="0"/>
              </a:rPr>
              <a:t> жертв </a:t>
            </a:r>
            <a:r>
              <a:rPr lang="ru-UA" sz="2000" dirty="0" err="1">
                <a:latin typeface="Times New Roman" panose="02020603050405020304" pitchFamily="18" charset="0"/>
                <a:cs typeface="Times New Roman" panose="02020603050405020304" pitchFamily="18" charset="0"/>
              </a:rPr>
              <a:t>конфлікту</a:t>
            </a:r>
            <a:r>
              <a:rPr lang="ru-UA" sz="2000" dirty="0">
                <a:latin typeface="Times New Roman" panose="02020603050405020304" pitchFamily="18" charset="0"/>
                <a:cs typeface="Times New Roman" panose="02020603050405020304" pitchFamily="18" charset="0"/>
              </a:rPr>
              <a:t> та </a:t>
            </a:r>
            <a:r>
              <a:rPr lang="ru-UA" sz="2000" dirty="0" err="1">
                <a:latin typeface="Times New Roman" panose="02020603050405020304" pitchFamily="18" charset="0"/>
                <a:cs typeface="Times New Roman" panose="02020603050405020304" pitchFamily="18" charset="0"/>
              </a:rPr>
              <a:t>визначають</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відповідальність</a:t>
            </a:r>
            <a:r>
              <a:rPr lang="ru-UA" sz="2000" dirty="0">
                <a:latin typeface="Times New Roman" panose="02020603050405020304" pitchFamily="18" charset="0"/>
                <a:cs typeface="Times New Roman" panose="02020603050405020304" pitchFamily="18" charset="0"/>
              </a:rPr>
              <a:t> за </a:t>
            </a:r>
            <a:r>
              <a:rPr lang="ru-UA" sz="2000" dirty="0" err="1">
                <a:latin typeface="Times New Roman" panose="02020603050405020304" pitchFamily="18" charset="0"/>
                <a:cs typeface="Times New Roman" panose="02020603050405020304" pitchFamily="18" charset="0"/>
              </a:rPr>
              <a:t>порушення</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цих</a:t>
            </a:r>
            <a:r>
              <a:rPr lang="ru-UA" sz="2000" dirty="0">
                <a:latin typeface="Times New Roman" panose="02020603050405020304" pitchFamily="18" charset="0"/>
                <a:cs typeface="Times New Roman" panose="02020603050405020304" pitchFamily="18" charset="0"/>
              </a:rPr>
              <a:t> норм.</a:t>
            </a:r>
          </a:p>
          <a:p>
            <a:endParaRPr lang="ru-UA" dirty="0"/>
          </a:p>
        </p:txBody>
      </p:sp>
      <p:pic>
        <p:nvPicPr>
          <p:cNvPr id="1026" name="Picture 2" descr="Втручання держави у право власності: позиція ВП ВС / Судебная практика /  Судебно-юридическая газета">
            <a:extLst>
              <a:ext uri="{FF2B5EF4-FFF2-40B4-BE49-F238E27FC236}">
                <a16:creationId xmlns:a16="http://schemas.microsoft.com/office/drawing/2014/main" id="{11A9193F-CE22-4654-B178-EF3A04FEA1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1767" y="1819154"/>
            <a:ext cx="5034224" cy="355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895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53959"/>
            <a:ext cx="12192000" cy="1019467"/>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7" name="Slide Number Placeholder 5"/>
          <p:cNvSpPr>
            <a:spLocks noGrp="1"/>
          </p:cNvSpPr>
          <p:nvPr>
            <p:ph type="sldNum" sz="quarter" idx="4294967295"/>
          </p:nvPr>
        </p:nvSpPr>
        <p:spPr bwMode="auto">
          <a:xfrm>
            <a:off x="5008109" y="6388329"/>
            <a:ext cx="1828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ctr"/>
            <a:r>
              <a:rPr lang="uk-UA" altLang="ru-RU" dirty="0">
                <a:solidFill>
                  <a:srgbClr val="7F7F7F"/>
                </a:solidFill>
                <a:latin typeface="Times New Roman" panose="02020603050405020304" pitchFamily="18" charset="0"/>
                <a:cs typeface="Times New Roman" panose="02020603050405020304" pitchFamily="18" charset="0"/>
              </a:rPr>
              <a:t>2</a:t>
            </a:r>
            <a:endParaRPr lang="ru-RU" altLang="ru-RU" dirty="0">
              <a:solidFill>
                <a:srgbClr val="7F7F7F"/>
              </a:solidFill>
              <a:latin typeface="Times New Roman" panose="02020603050405020304" pitchFamily="18" charset="0"/>
              <a:cs typeface="Times New Roman" panose="02020603050405020304" pitchFamily="18" charset="0"/>
            </a:endParaRPr>
          </a:p>
        </p:txBody>
      </p:sp>
      <p:sp>
        <p:nvSpPr>
          <p:cNvPr id="15" name="Text Box 4"/>
          <p:cNvSpPr txBox="1">
            <a:spLocks noChangeArrowheads="1"/>
          </p:cNvSpPr>
          <p:nvPr/>
        </p:nvSpPr>
        <p:spPr bwMode="auto">
          <a:xfrm>
            <a:off x="1202781" y="159683"/>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4"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3</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16C92240-E617-48CA-90F5-2BE8D54DF0EB}"/>
              </a:ext>
            </a:extLst>
          </p:cNvPr>
          <p:cNvSpPr txBox="1"/>
          <p:nvPr/>
        </p:nvSpPr>
        <p:spPr>
          <a:xfrm>
            <a:off x="612559" y="1997839"/>
            <a:ext cx="5122416" cy="2862322"/>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Основне завдання МГП - захист осіб, які не беруть безпосередньої участі у воєнних діях, а також тих, які перестали брати в них участь у результаті хвороби, поранення або будь-якої іншої причини, незалежно від їх раси, кольору шкіри, політичних, релігійних та інших переконань, статі, етнічного та соціального походження,  майнового стану, місця проживання, мови або інших ознак.</a:t>
            </a:r>
          </a:p>
        </p:txBody>
      </p:sp>
      <p:pic>
        <p:nvPicPr>
          <p:cNvPr id="1026" name="Picture 2" descr="Международное гуманитарное право: защита человеческих прав в условиях  конфликта">
            <a:extLst>
              <a:ext uri="{FF2B5EF4-FFF2-40B4-BE49-F238E27FC236}">
                <a16:creationId xmlns:a16="http://schemas.microsoft.com/office/drawing/2014/main" id="{D95C5FA6-8802-4415-8174-95A869952F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7027" y="1864311"/>
            <a:ext cx="4977567" cy="299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655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53959"/>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7" name="Slide Number Placeholder 5"/>
          <p:cNvSpPr>
            <a:spLocks noGrp="1"/>
          </p:cNvSpPr>
          <p:nvPr>
            <p:ph type="sldNum" sz="quarter" idx="4294967295"/>
          </p:nvPr>
        </p:nvSpPr>
        <p:spPr bwMode="auto">
          <a:xfrm>
            <a:off x="5008109" y="6388329"/>
            <a:ext cx="1828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ctr"/>
            <a:r>
              <a:rPr lang="uk-UA" altLang="ru-RU" dirty="0">
                <a:solidFill>
                  <a:srgbClr val="7F7F7F"/>
                </a:solidFill>
                <a:latin typeface="Times New Roman" panose="02020603050405020304" pitchFamily="18" charset="0"/>
                <a:cs typeface="Times New Roman" panose="02020603050405020304" pitchFamily="18" charset="0"/>
              </a:rPr>
              <a:t>2</a:t>
            </a:r>
            <a:endParaRPr lang="ru-RU" altLang="ru-RU" dirty="0">
              <a:solidFill>
                <a:srgbClr val="7F7F7F"/>
              </a:solidFill>
              <a:latin typeface="Times New Roman" panose="02020603050405020304" pitchFamily="18" charset="0"/>
              <a:cs typeface="Times New Roman" panose="02020603050405020304" pitchFamily="18" charset="0"/>
            </a:endParaRPr>
          </a:p>
        </p:txBody>
      </p:sp>
      <p:sp>
        <p:nvSpPr>
          <p:cNvPr id="15" name="Text Box 4"/>
          <p:cNvSpPr txBox="1">
            <a:spLocks noChangeArrowheads="1"/>
          </p:cNvSpPr>
          <p:nvPr/>
        </p:nvSpPr>
        <p:spPr bwMode="auto">
          <a:xfrm>
            <a:off x="1202781" y="220608"/>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000" b="1" dirty="0">
              <a:solidFill>
                <a:srgbClr val="FF0000"/>
              </a:solidFill>
              <a:latin typeface="Arial Black" panose="020B0A04020102020204" pitchFamily="34" charset="0"/>
            </a:endParaRPr>
          </a:p>
        </p:txBody>
      </p:sp>
      <p:sp>
        <p:nvSpPr>
          <p:cNvPr id="14"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4</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pic>
        <p:nvPicPr>
          <p:cNvPr id="2050" name="Picture 2" descr="Основы международного гуманитарного права | МКЧХ в Україні">
            <a:extLst>
              <a:ext uri="{FF2B5EF4-FFF2-40B4-BE49-F238E27FC236}">
                <a16:creationId xmlns:a16="http://schemas.microsoft.com/office/drawing/2014/main" id="{09226A4C-3E98-40B3-87CA-4A40C0B6BE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8713" y="1786381"/>
            <a:ext cx="4252404" cy="36426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901B6C8-2496-449E-A9A1-C55C28C097EF}"/>
              </a:ext>
            </a:extLst>
          </p:cNvPr>
          <p:cNvSpPr txBox="1"/>
          <p:nvPr/>
        </p:nvSpPr>
        <p:spPr>
          <a:xfrm>
            <a:off x="687920" y="2140382"/>
            <a:ext cx="4651899" cy="3046988"/>
          </a:xfrm>
          <a:prstGeom prst="rect">
            <a:avLst/>
          </a:prstGeom>
          <a:noFill/>
        </p:spPr>
        <p:txBody>
          <a:bodyPr wrap="square" rtlCol="0">
            <a:spAutoFit/>
          </a:bodyPr>
          <a:lstStyle/>
          <a:p>
            <a:pPr algn="just"/>
            <a:r>
              <a:rPr lang="ru-RU" sz="2400" dirty="0" err="1">
                <a:latin typeface="Times New Roman" panose="02020603050405020304" pitchFamily="18" charset="0"/>
                <a:cs typeface="Times New Roman" panose="02020603050405020304" pitchFamily="18" charset="0"/>
              </a:rPr>
              <a:t>Анексія</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протиправне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насильницьке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приєднання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однією</a:t>
            </a:r>
            <a:r>
              <a:rPr lang="ru-RU" sz="2400" dirty="0">
                <a:latin typeface="Times New Roman" panose="02020603050405020304" pitchFamily="18" charset="0"/>
                <a:cs typeface="Times New Roman" panose="02020603050405020304" pitchFamily="18" charset="0"/>
              </a:rPr>
              <a:t> державою </a:t>
            </a:r>
            <a:r>
              <a:rPr lang="ru-RU" sz="2400" dirty="0" err="1">
                <a:latin typeface="Times New Roman" panose="02020603050405020304" pitchFamily="18" charset="0"/>
                <a:cs typeface="Times New Roman" panose="02020603050405020304" pitchFamily="18" charset="0"/>
              </a:rPr>
              <a:t>території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частини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території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іншої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держави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будь-</a:t>
            </a:r>
            <a:r>
              <a:rPr lang="ru-RU" sz="2400" dirty="0" err="1">
                <a:latin typeface="Times New Roman" panose="02020603050405020304" pitchFamily="18" charset="0"/>
                <a:cs typeface="Times New Roman" panose="02020603050405020304" pitchFamily="18" charset="0"/>
              </a:rPr>
              <a:t>якого</a:t>
            </a:r>
            <a:r>
              <a:rPr lang="ru-RU" sz="2400" dirty="0">
                <a:latin typeface="Times New Roman" panose="02020603050405020304" pitchFamily="18" charset="0"/>
                <a:cs typeface="Times New Roman" panose="02020603050405020304" pitchFamily="18" charset="0"/>
              </a:rPr>
              <a:t> простору,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перебуває</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a:t>
            </a:r>
            <a:r>
              <a:rPr lang="ru-RU" sz="2400" dirty="0">
                <a:latin typeface="Times New Roman" panose="02020603050405020304" pitchFamily="18" charset="0"/>
                <a:cs typeface="Times New Roman" panose="02020603050405020304" pitchFamily="18" charset="0"/>
              </a:rPr>
              <a:t> контролем </a:t>
            </a:r>
            <a:r>
              <a:rPr lang="ru-RU" sz="2400" dirty="0" err="1">
                <a:latin typeface="Times New Roman" panose="02020603050405020304" pitchFamily="18" charset="0"/>
                <a:cs typeface="Times New Roman" panose="02020603050405020304" pitchFamily="18" charset="0"/>
              </a:rPr>
              <a:t>чи</a:t>
            </a:r>
            <a:r>
              <a:rPr lang="ru-RU" sz="2400" dirty="0">
                <a:latin typeface="Times New Roman" panose="02020603050405020304" pitchFamily="18" charset="0"/>
                <a:cs typeface="Times New Roman" panose="02020603050405020304" pitchFamily="18" charset="0"/>
              </a:rPr>
              <a:t> у </a:t>
            </a:r>
            <a:r>
              <a:rPr lang="ru-RU" sz="2400" dirty="0" err="1">
                <a:latin typeface="Times New Roman" panose="02020603050405020304" pitchFamily="18" charset="0"/>
                <a:cs typeface="Times New Roman" panose="02020603050405020304" pitchFamily="18" charset="0"/>
              </a:rPr>
              <a:t>спільному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користуванні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міжнародного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співтовариства</a:t>
            </a:r>
            <a:r>
              <a:rPr lang="ru-RU" sz="2400" dirty="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0300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53959"/>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7" name="Slide Number Placeholder 5"/>
          <p:cNvSpPr>
            <a:spLocks noGrp="1"/>
          </p:cNvSpPr>
          <p:nvPr>
            <p:ph type="sldNum" sz="quarter" idx="4294967295"/>
          </p:nvPr>
        </p:nvSpPr>
        <p:spPr bwMode="auto">
          <a:xfrm>
            <a:off x="5008109" y="6388329"/>
            <a:ext cx="1828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ctr"/>
            <a:r>
              <a:rPr lang="uk-UA" altLang="ru-RU" dirty="0">
                <a:solidFill>
                  <a:srgbClr val="7F7F7F"/>
                </a:solidFill>
                <a:latin typeface="Times New Roman" panose="02020603050405020304" pitchFamily="18" charset="0"/>
                <a:cs typeface="Times New Roman" panose="02020603050405020304" pitchFamily="18" charset="0"/>
              </a:rPr>
              <a:t>2</a:t>
            </a:r>
            <a:endParaRPr lang="ru-RU" altLang="ru-RU" dirty="0">
              <a:solidFill>
                <a:srgbClr val="7F7F7F"/>
              </a:solidFill>
              <a:latin typeface="Times New Roman" panose="02020603050405020304" pitchFamily="18" charset="0"/>
              <a:cs typeface="Times New Roman" panose="02020603050405020304" pitchFamily="18" charset="0"/>
            </a:endParaRPr>
          </a:p>
        </p:txBody>
      </p:sp>
      <p:sp>
        <p:nvSpPr>
          <p:cNvPr id="15" name="Text Box 4"/>
          <p:cNvSpPr txBox="1">
            <a:spLocks noChangeArrowheads="1"/>
          </p:cNvSpPr>
          <p:nvPr/>
        </p:nvSpPr>
        <p:spPr bwMode="auto">
          <a:xfrm>
            <a:off x="1133656" y="235583"/>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4"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5</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96B21FCF-45DD-4E40-A9B3-3869C7A147D2}"/>
              </a:ext>
            </a:extLst>
          </p:cNvPr>
          <p:cNvSpPr txBox="1"/>
          <p:nvPr/>
        </p:nvSpPr>
        <p:spPr>
          <a:xfrm>
            <a:off x="559914" y="1344047"/>
            <a:ext cx="5159568" cy="4154984"/>
          </a:xfrm>
          <a:prstGeom prst="rect">
            <a:avLst/>
          </a:prstGeom>
          <a:noFill/>
        </p:spPr>
        <p:txBody>
          <a:bodyPr wrap="square" rtlCol="0">
            <a:spAutoFit/>
          </a:bodyPr>
          <a:lstStyle/>
          <a:p>
            <a:pPr algn="just"/>
            <a:r>
              <a:rPr lang="uk-UA" sz="2400" dirty="0">
                <a:latin typeface="Times New Roman" panose="02020603050405020304" pitchFamily="18" charset="0"/>
                <a:cs typeface="Times New Roman" panose="02020603050405020304" pitchFamily="18" charset="0"/>
              </a:rPr>
              <a:t>Апартеїд - один із видів злочинів проти людяності, нелюдські діяння, які здійснюються свідомо шляхом широкомасштабного або систематичного нападу на цивільних осіб, що вчиняються в контексті </a:t>
            </a:r>
            <a:r>
              <a:rPr lang="uk-UA" sz="2400" dirty="0" err="1">
                <a:latin typeface="Times New Roman" panose="02020603050405020304" pitchFamily="18" charset="0"/>
                <a:cs typeface="Times New Roman" panose="02020603050405020304" pitchFamily="18" charset="0"/>
              </a:rPr>
              <a:t>інституціоналізованого</a:t>
            </a:r>
            <a:r>
              <a:rPr lang="uk-UA" sz="2400" dirty="0">
                <a:latin typeface="Times New Roman" panose="02020603050405020304" pitchFamily="18" charset="0"/>
                <a:cs typeface="Times New Roman" panose="02020603050405020304" pitchFamily="18" charset="0"/>
              </a:rPr>
              <a:t> режиму систематичного гноблення і панування однієї расової групи над іншою расовою групою або групами з метою збереження такого режиму.</a:t>
            </a:r>
            <a:endParaRPr lang="ru-UA" sz="2400" dirty="0">
              <a:latin typeface="Times New Roman" panose="02020603050405020304" pitchFamily="18" charset="0"/>
              <a:cs typeface="Times New Roman" panose="02020603050405020304" pitchFamily="18" charset="0"/>
            </a:endParaRPr>
          </a:p>
        </p:txBody>
      </p:sp>
      <p:pic>
        <p:nvPicPr>
          <p:cNvPr id="3074" name="Picture 2" descr="Центр МГП-ПП, автор в Центр міжнародного гуманітарного права і перехідного  правосуддя">
            <a:extLst>
              <a:ext uri="{FF2B5EF4-FFF2-40B4-BE49-F238E27FC236}">
                <a16:creationId xmlns:a16="http://schemas.microsoft.com/office/drawing/2014/main" id="{CDB6B3C4-1A2D-449D-9E68-ACE728F3E5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969" y="2358249"/>
            <a:ext cx="5293429" cy="261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673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6</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337352" y="1114648"/>
            <a:ext cx="5083934" cy="4708981"/>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Біженці - особи, які через обґрунтовані побоювання стати  жертвами переслідувань за ознакою расової належності, релігії, громадянства, належності до певної соціальної групи чи політичних  поглядів знаходяться за межами країни своєї національної належності і не в змозі користуватися захистом цієї країни або не бажають користуватися таким захистом внаслідок таких побоювань; або, не маючи визначеного громадянства і перебуваючи за межами країни свого колишнього місця проживання в результаті подібних подій, не можуть чи не бажають повернутися до неї внаслідок таких побоювань.</a:t>
            </a:r>
            <a:endParaRPr lang="ru-UA" sz="2000" dirty="0">
              <a:latin typeface="Times New Roman" panose="02020603050405020304" pitchFamily="18" charset="0"/>
              <a:cs typeface="Times New Roman" panose="02020603050405020304" pitchFamily="18" charset="0"/>
            </a:endParaRPr>
          </a:p>
        </p:txBody>
      </p:sp>
      <p:pic>
        <p:nvPicPr>
          <p:cNvPr id="4098" name="Picture 2" descr="Міжнародне гуманітарне право і право прав людини: в чому різниця?">
            <a:extLst>
              <a:ext uri="{FF2B5EF4-FFF2-40B4-BE49-F238E27FC236}">
                <a16:creationId xmlns:a16="http://schemas.microsoft.com/office/drawing/2014/main" id="{87E5F5E2-1040-4FE1-8CC1-C90668103E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1974" y="1358284"/>
            <a:ext cx="5421472" cy="3941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783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7</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293473" y="911056"/>
            <a:ext cx="5620871" cy="4893647"/>
          </a:xfrm>
          <a:prstGeom prst="rect">
            <a:avLst/>
          </a:prstGeom>
          <a:noFill/>
        </p:spPr>
        <p:txBody>
          <a:bodyPr wrap="square" rtlCol="0">
            <a:spAutoFit/>
          </a:bodyPr>
          <a:lstStyle/>
          <a:p>
            <a:pPr algn="just"/>
            <a:r>
              <a:rPr lang="ru-RU" sz="2400" dirty="0" err="1">
                <a:latin typeface="Times New Roman" panose="02020603050405020304" pitchFamily="18" charset="0"/>
                <a:cs typeface="Times New Roman" panose="02020603050405020304" pitchFamily="18" charset="0"/>
              </a:rPr>
              <a:t>Внутрішньо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переміщена</a:t>
            </a:r>
            <a:r>
              <a:rPr lang="ru-RU" sz="2400" dirty="0">
                <a:latin typeface="Times New Roman" panose="02020603050405020304" pitchFamily="18" charset="0"/>
                <a:cs typeface="Times New Roman" panose="02020603050405020304" pitchFamily="18" charset="0"/>
              </a:rPr>
              <a:t> особа - </a:t>
            </a:r>
            <a:r>
              <a:rPr lang="ru-RU" sz="2400" dirty="0" err="1">
                <a:latin typeface="Times New Roman" panose="02020603050405020304" pitchFamily="18" charset="0"/>
                <a:cs typeface="Times New Roman" panose="02020603050405020304" pitchFamily="18" charset="0"/>
              </a:rPr>
              <a:t>громадянин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України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іноземець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особа без </a:t>
            </a:r>
            <a:r>
              <a:rPr lang="ru-RU" sz="2400" dirty="0" err="1">
                <a:latin typeface="Times New Roman" panose="02020603050405020304" pitchFamily="18" charset="0"/>
                <a:cs typeface="Times New Roman" panose="02020603050405020304" pitchFamily="18" charset="0"/>
              </a:rPr>
              <a:t>громадянства</a:t>
            </a:r>
            <a:r>
              <a:rPr lang="ru-RU" sz="2400" dirty="0">
                <a:latin typeface="Times New Roman" panose="02020603050405020304" pitchFamily="18" charset="0"/>
                <a:cs typeface="Times New Roman" panose="02020603050405020304" pitchFamily="18" charset="0"/>
              </a:rPr>
              <a:t>, яка </a:t>
            </a:r>
            <a:r>
              <a:rPr lang="ru-RU" sz="2400" dirty="0" err="1">
                <a:latin typeface="Times New Roman" panose="02020603050405020304" pitchFamily="18" charset="0"/>
                <a:cs typeface="Times New Roman" panose="02020603050405020304" pitchFamily="18" charset="0"/>
              </a:rPr>
              <a:t>перебуває</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території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України</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законних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підставах</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має</a:t>
            </a:r>
            <a:r>
              <a:rPr lang="ru-RU" sz="2400" dirty="0">
                <a:latin typeface="Times New Roman" panose="02020603050405020304" pitchFamily="18" charset="0"/>
                <a:cs typeface="Times New Roman" panose="02020603050405020304" pitchFamily="18" charset="0"/>
              </a:rPr>
              <a:t> право на </a:t>
            </a:r>
            <a:r>
              <a:rPr lang="ru-RU" sz="2400" dirty="0" err="1">
                <a:latin typeface="Times New Roman" panose="02020603050405020304" pitchFamily="18" charset="0"/>
                <a:cs typeface="Times New Roman" panose="02020603050405020304" pitchFamily="18" charset="0"/>
              </a:rPr>
              <a:t>постійне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проживання</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Україні</a:t>
            </a:r>
            <a:r>
              <a:rPr lang="ru-RU" sz="2400" dirty="0">
                <a:latin typeface="Times New Roman" panose="02020603050405020304" pitchFamily="18" charset="0"/>
                <a:cs typeface="Times New Roman" panose="02020603050405020304" pitchFamily="18" charset="0"/>
              </a:rPr>
              <a:t>, яку </a:t>
            </a:r>
            <a:r>
              <a:rPr lang="ru-RU" sz="2400" dirty="0" err="1">
                <a:latin typeface="Times New Roman" panose="02020603050405020304" pitchFamily="18" charset="0"/>
                <a:cs typeface="Times New Roman" panose="02020603050405020304" pitchFamily="18" charset="0"/>
              </a:rPr>
              <a:t>змусили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залишити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покинути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своє</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місце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проживання</a:t>
            </a:r>
            <a:r>
              <a:rPr lang="ru-RU" sz="2400" dirty="0">
                <a:latin typeface="Times New Roman" panose="02020603050405020304" pitchFamily="18" charset="0"/>
                <a:cs typeface="Times New Roman" panose="02020603050405020304" pitchFamily="18" charset="0"/>
              </a:rPr>
              <a:t> у </a:t>
            </a:r>
            <a:r>
              <a:rPr lang="ru-RU" sz="2400" dirty="0" err="1">
                <a:latin typeface="Times New Roman" panose="02020603050405020304" pitchFamily="18" charset="0"/>
                <a:cs typeface="Times New Roman" panose="02020603050405020304" pitchFamily="18" charset="0"/>
              </a:rPr>
              <a:t>результаті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з метою </a:t>
            </a:r>
            <a:r>
              <a:rPr lang="ru-RU" sz="2400" dirty="0" err="1">
                <a:latin typeface="Times New Roman" panose="02020603050405020304" pitchFamily="18" charset="0"/>
                <a:cs typeface="Times New Roman" panose="02020603050405020304" pitchFamily="18" charset="0"/>
              </a:rPr>
              <a:t>уникнення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негативних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наслідків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збройного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конфлікту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окупації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повсюдних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проявів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насильства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порушень</a:t>
            </a:r>
            <a:r>
              <a:rPr lang="ru-RU" sz="2400" dirty="0">
                <a:latin typeface="Times New Roman" panose="02020603050405020304" pitchFamily="18" charset="0"/>
                <a:cs typeface="Times New Roman" panose="02020603050405020304" pitchFamily="18" charset="0"/>
              </a:rPr>
              <a:t> прав </a:t>
            </a:r>
            <a:r>
              <a:rPr lang="ru-RU" sz="2400" dirty="0" err="1">
                <a:latin typeface="Times New Roman" panose="02020603050405020304" pitchFamily="18" charset="0"/>
                <a:cs typeface="Times New Roman" panose="02020603050405020304" pitchFamily="18" charset="0"/>
              </a:rPr>
              <a:t>людини</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надзвичайних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ситуацій</a:t>
            </a:r>
            <a:r>
              <a:rPr lang="ru-RU" sz="2400" dirty="0">
                <a:latin typeface="Times New Roman" panose="02020603050405020304" pitchFamily="18" charset="0"/>
                <a:cs typeface="Times New Roman" panose="02020603050405020304" pitchFamily="18" charset="0"/>
              </a:rPr>
              <a:t> природного </a:t>
            </a:r>
            <a:r>
              <a:rPr lang="ru-RU" sz="2400" dirty="0" err="1">
                <a:latin typeface="Times New Roman" panose="02020603050405020304" pitchFamily="18" charset="0"/>
                <a:cs typeface="Times New Roman" panose="02020603050405020304" pitchFamily="18" charset="0"/>
              </a:rPr>
              <a:t>чи</a:t>
            </a:r>
            <a:r>
              <a:rPr lang="ru-RU" sz="2400" dirty="0">
                <a:latin typeface="Times New Roman" panose="02020603050405020304" pitchFamily="18" charset="0"/>
                <a:cs typeface="Times New Roman" panose="02020603050405020304" pitchFamily="18" charset="0"/>
              </a:rPr>
              <a:t> техногенного характеру.</a:t>
            </a:r>
            <a:endParaRPr lang="ru-UA" sz="2400" dirty="0">
              <a:latin typeface="Times New Roman" panose="02020603050405020304" pitchFamily="18" charset="0"/>
              <a:cs typeface="Times New Roman" panose="02020603050405020304" pitchFamily="18" charset="0"/>
            </a:endParaRPr>
          </a:p>
        </p:txBody>
      </p:sp>
      <p:pic>
        <p:nvPicPr>
          <p:cNvPr id="5122" name="Picture 2" descr="Термінологія Міжнародного гуманітарного права: найбільш поширені помилки  журналістів - MediaSapiens.">
            <a:extLst>
              <a:ext uri="{FF2B5EF4-FFF2-40B4-BE49-F238E27FC236}">
                <a16:creationId xmlns:a16="http://schemas.microsoft.com/office/drawing/2014/main" id="{13777CA6-46DC-465A-9FC3-73D5FCE24F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0823" y="1277832"/>
            <a:ext cx="5174536" cy="462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413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8</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459930" y="1449423"/>
            <a:ext cx="5636070" cy="3416320"/>
          </a:xfrm>
          <a:prstGeom prst="rect">
            <a:avLst/>
          </a:prstGeom>
          <a:noFill/>
        </p:spPr>
        <p:txBody>
          <a:bodyPr wrap="square" rtlCol="0">
            <a:spAutoFit/>
          </a:bodyPr>
          <a:lstStyle/>
          <a:p>
            <a:pPr algn="just"/>
            <a:r>
              <a:rPr lang="ru-RU" sz="2400" dirty="0" err="1">
                <a:latin typeface="Times New Roman" panose="02020603050405020304" pitchFamily="18" charset="0"/>
                <a:cs typeface="Times New Roman" panose="02020603050405020304" pitchFamily="18" charset="0"/>
              </a:rPr>
              <a:t>Військовий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об’єкт</a:t>
            </a:r>
            <a:r>
              <a:rPr lang="ru-RU" sz="2400" dirty="0">
                <a:latin typeface="Times New Roman" panose="02020603050405020304" pitchFamily="18" charset="0"/>
                <a:cs typeface="Times New Roman" panose="02020603050405020304" pitchFamily="18" charset="0"/>
              </a:rPr>
              <a:t> - будь-</a:t>
            </a:r>
            <a:r>
              <a:rPr lang="ru-RU" sz="2400" dirty="0" err="1">
                <a:latin typeface="Times New Roman" panose="02020603050405020304" pitchFamily="18" charset="0"/>
                <a:cs typeface="Times New Roman" panose="02020603050405020304" pitchFamily="18" charset="0"/>
              </a:rPr>
              <a:t>який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об’єкт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який</a:t>
            </a:r>
            <a:r>
              <a:rPr lang="ru-RU" sz="2400" dirty="0">
                <a:latin typeface="Times New Roman" panose="02020603050405020304" pitchFamily="18" charset="0"/>
                <a:cs typeface="Times New Roman" panose="02020603050405020304" pitchFamily="18" charset="0"/>
              </a:rPr>
              <a:t> в силу </a:t>
            </a:r>
            <a:r>
              <a:rPr lang="ru-RU" sz="2400" dirty="0" err="1">
                <a:latin typeface="Times New Roman" panose="02020603050405020304" pitchFamily="18" charset="0"/>
                <a:cs typeface="Times New Roman" panose="02020603050405020304" pitchFamily="18" charset="0"/>
              </a:rPr>
              <a:t>свого</a:t>
            </a:r>
            <a:r>
              <a:rPr lang="ru-RU" sz="2400" dirty="0">
                <a:latin typeface="Times New Roman" panose="02020603050405020304" pitchFamily="18" charset="0"/>
                <a:cs typeface="Times New Roman" panose="02020603050405020304" pitchFamily="18" charset="0"/>
              </a:rPr>
              <a:t> характеру, </a:t>
            </a:r>
            <a:r>
              <a:rPr lang="ru-RU" sz="2400" dirty="0" err="1">
                <a:latin typeface="Times New Roman" panose="02020603050405020304" pitchFamily="18" charset="0"/>
                <a:cs typeface="Times New Roman" panose="02020603050405020304" pitchFamily="18" charset="0"/>
              </a:rPr>
              <a:t>місцезнаходження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призначення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використання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може</a:t>
            </a:r>
            <a:r>
              <a:rPr lang="ru-RU" sz="2400" dirty="0">
                <a:latin typeface="Times New Roman" panose="02020603050405020304" pitchFamily="18" charset="0"/>
                <a:cs typeface="Times New Roman" panose="02020603050405020304" pitchFamily="18" charset="0"/>
              </a:rPr>
              <a:t> бути </a:t>
            </a:r>
            <a:r>
              <a:rPr lang="ru-RU" sz="2400" dirty="0" err="1">
                <a:latin typeface="Times New Roman" panose="02020603050405020304" pitchFamily="18" charset="0"/>
                <a:cs typeface="Times New Roman" panose="02020603050405020304" pitchFamily="18" charset="0"/>
              </a:rPr>
              <a:t>застосований</a:t>
            </a:r>
            <a:r>
              <a:rPr lang="ru-RU" sz="2400" dirty="0">
                <a:latin typeface="Times New Roman" panose="02020603050405020304" pitchFamily="18" charset="0"/>
                <a:cs typeface="Times New Roman" panose="02020603050405020304" pitchFamily="18" charset="0"/>
              </a:rPr>
              <a:t> у </a:t>
            </a:r>
            <a:r>
              <a:rPr lang="ru-RU" sz="2400" dirty="0" err="1">
                <a:latin typeface="Times New Roman" panose="02020603050405020304" pitchFamily="18" charset="0"/>
                <a:cs typeface="Times New Roman" panose="02020603050405020304" pitchFamily="18" charset="0"/>
              </a:rPr>
              <a:t>воєнних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діях</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повне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часткове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руйнування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захоплення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нейтралізація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якого</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існуючих</a:t>
            </a:r>
            <a:r>
              <a:rPr lang="ru-RU" sz="2400" dirty="0">
                <a:latin typeface="Times New Roman" panose="02020603050405020304" pitchFamily="18" charset="0"/>
                <a:cs typeface="Times New Roman" panose="02020603050405020304" pitchFamily="18" charset="0"/>
              </a:rPr>
              <a:t> в </a:t>
            </a:r>
            <a:r>
              <a:rPr lang="ru-RU" sz="2400" dirty="0" err="1">
                <a:latin typeface="Times New Roman" panose="02020603050405020304" pitchFamily="18" charset="0"/>
                <a:cs typeface="Times New Roman" panose="02020603050405020304" pitchFamily="18" charset="0"/>
              </a:rPr>
              <a:t>даний</a:t>
            </a:r>
            <a:r>
              <a:rPr lang="ru-RU" sz="2400" dirty="0">
                <a:latin typeface="Times New Roman" panose="02020603050405020304" pitchFamily="18" charset="0"/>
                <a:cs typeface="Times New Roman" panose="02020603050405020304" pitchFamily="18" charset="0"/>
              </a:rPr>
              <a:t> момент умов </a:t>
            </a:r>
            <a:r>
              <a:rPr lang="ru-RU" sz="2400" dirty="0" err="1">
                <a:latin typeface="Times New Roman" panose="02020603050405020304" pitchFamily="18" charset="0"/>
                <a:cs typeface="Times New Roman" panose="02020603050405020304" pitchFamily="18" charset="0"/>
              </a:rPr>
              <a:t>надає</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певну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військову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перевагу</a:t>
            </a:r>
            <a:r>
              <a:rPr lang="ru-RU" sz="2400" dirty="0">
                <a:latin typeface="Times New Roman" panose="02020603050405020304" pitchFamily="18" charset="0"/>
                <a:cs typeface="Times New Roman" panose="02020603050405020304" pitchFamily="18" charset="0"/>
              </a:rPr>
              <a:t>.</a:t>
            </a:r>
            <a:endParaRPr lang="ru-UA" sz="2400" dirty="0">
              <a:latin typeface="Times New Roman" panose="02020603050405020304" pitchFamily="18" charset="0"/>
              <a:cs typeface="Times New Roman" panose="02020603050405020304" pitchFamily="18" charset="0"/>
            </a:endParaRPr>
          </a:p>
        </p:txBody>
      </p:sp>
      <p:pic>
        <p:nvPicPr>
          <p:cNvPr id="6148" name="Picture 4" descr="Наступ чи оборона&quot;. Чи має право Україна знищувати військові об'єкти в  Росії - BBC News Україна">
            <a:extLst>
              <a:ext uri="{FF2B5EF4-FFF2-40B4-BE49-F238E27FC236}">
                <a16:creationId xmlns:a16="http://schemas.microsoft.com/office/drawing/2014/main" id="{6C2B5F26-CCB9-4DB7-A6C6-B5F62588A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8353" y="1651246"/>
            <a:ext cx="5255581" cy="3773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088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5707" y="180660"/>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9</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2E000D46-AA9A-4533-BFB4-2DC978B4E238}"/>
              </a:ext>
            </a:extLst>
          </p:cNvPr>
          <p:cNvSpPr txBox="1"/>
          <p:nvPr/>
        </p:nvSpPr>
        <p:spPr>
          <a:xfrm>
            <a:off x="587437" y="1418362"/>
            <a:ext cx="6150714" cy="4801314"/>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Військовими об’єктами є:</a:t>
            </a:r>
          </a:p>
          <a:p>
            <a:pPr algn="just"/>
            <a:r>
              <a:rPr lang="uk-UA" dirty="0">
                <a:latin typeface="Times New Roman" panose="02020603050405020304" pitchFamily="18" charset="0"/>
                <a:cs typeface="Times New Roman" panose="02020603050405020304" pitchFamily="18" charset="0"/>
              </a:rPr>
              <a:t>підрозділи збройних сил і організованих збройних формувань (особовий склад, озброєння і військова техніка), за винятком медичних формувань, санітарно-транспортних засобів, духовного персоналу та їхнього майна;</a:t>
            </a:r>
          </a:p>
          <a:p>
            <a:pPr algn="just"/>
            <a:r>
              <a:rPr lang="uk-UA" dirty="0">
                <a:latin typeface="Times New Roman" panose="02020603050405020304" pitchFamily="18" charset="0"/>
                <a:cs typeface="Times New Roman" panose="02020603050405020304" pitchFamily="18" charset="0"/>
              </a:rPr>
              <a:t>об’єкти (споруди, будинки, позиції, казарми, склади тощо), що використовуються або підготовлені до використання у військових цілях;</a:t>
            </a:r>
          </a:p>
          <a:p>
            <a:pPr algn="just"/>
            <a:r>
              <a:rPr lang="uk-UA" dirty="0">
                <a:latin typeface="Times New Roman" panose="02020603050405020304" pitchFamily="18" charset="0"/>
                <a:cs typeface="Times New Roman" panose="02020603050405020304" pitchFamily="18" charset="0"/>
              </a:rPr>
              <a:t>інші об’єкти, які за своїм характером, значенням, розташуванням, призначенням або використанням можуть бути використані у воєнних діях і чиє повне або часткове зруйнування, захоплення чи нейтралізація в конкретних умовах обстановки надає явну військову перевагу.</a:t>
            </a:r>
          </a:p>
          <a:p>
            <a:pPr algn="just"/>
            <a:r>
              <a:rPr lang="uk-UA" dirty="0">
                <a:latin typeface="Times New Roman" panose="02020603050405020304" pitchFamily="18" charset="0"/>
                <a:cs typeface="Times New Roman" panose="02020603050405020304" pitchFamily="18" charset="0"/>
              </a:rPr>
              <a:t>Військові об’єкти вважаються законними цілями для нападу.</a:t>
            </a:r>
          </a:p>
          <a:p>
            <a:pPr algn="just"/>
            <a:r>
              <a:rPr lang="uk-UA" dirty="0">
                <a:latin typeface="Times New Roman" panose="02020603050405020304" pitchFamily="18" charset="0"/>
                <a:cs typeface="Times New Roman" panose="02020603050405020304" pitchFamily="18" charset="0"/>
              </a:rPr>
              <a:t>Військовий об’єкт залишається таким навіть у випадку, якщо на ньому перебувають цивільні особи.</a:t>
            </a:r>
          </a:p>
          <a:p>
            <a:endParaRPr lang="uk-UA" dirty="0">
              <a:latin typeface="Times New Roman" panose="02020603050405020304" pitchFamily="18" charset="0"/>
              <a:cs typeface="Times New Roman" panose="02020603050405020304" pitchFamily="18" charset="0"/>
            </a:endParaRPr>
          </a:p>
        </p:txBody>
      </p:sp>
      <p:pic>
        <p:nvPicPr>
          <p:cNvPr id="7174" name="Picture 6" descr="міжнародне гуманітарне право – АрміяInform">
            <a:extLst>
              <a:ext uri="{FF2B5EF4-FFF2-40B4-BE49-F238E27FC236}">
                <a16:creationId xmlns:a16="http://schemas.microsoft.com/office/drawing/2014/main" id="{7809994C-D8FD-4DC9-94BA-947874759A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5897" y="1655909"/>
            <a:ext cx="5095782" cy="4326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752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10</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1" y="1286863"/>
            <a:ext cx="5558119" cy="4431983"/>
          </a:xfrm>
          <a:prstGeom prst="rect">
            <a:avLst/>
          </a:prstGeom>
          <a:noFill/>
        </p:spPr>
        <p:txBody>
          <a:bodyPr wrap="square" rtlCol="0">
            <a:spAutoFit/>
          </a:bodyPr>
          <a:lstStyle/>
          <a:p>
            <a:pPr algn="just"/>
            <a:r>
              <a:rPr lang="uk-UA" sz="2400" dirty="0">
                <a:latin typeface="Times New Roman" panose="02020603050405020304" pitchFamily="18" charset="0"/>
                <a:cs typeface="Times New Roman" panose="02020603050405020304" pitchFamily="18" charset="0"/>
              </a:rPr>
              <a:t>Військові трофеї - захоплене у противника озброєння, військова техніка та інше військове майно, яке може використовуватися стороною, що їх захопила.</a:t>
            </a:r>
          </a:p>
          <a:p>
            <a:pPr algn="just"/>
            <a:r>
              <a:rPr lang="uk-UA" sz="2400" dirty="0">
                <a:latin typeface="Times New Roman" panose="02020603050405020304" pitchFamily="18" charset="0"/>
                <a:cs typeface="Times New Roman" panose="02020603050405020304" pitchFamily="18" charset="0"/>
              </a:rPr>
              <a:t>Перед тим, як використовувати військові трофеї, з них необхідно зняти емблеми і знаки противника та встановити власні емблеми (знаки).</a:t>
            </a:r>
          </a:p>
          <a:p>
            <a:pPr algn="just"/>
            <a:r>
              <a:rPr lang="uk-UA" sz="2400" dirty="0">
                <a:latin typeface="Times New Roman" panose="02020603050405020304" pitchFamily="18" charset="0"/>
                <a:cs typeface="Times New Roman" panose="02020603050405020304" pitchFamily="18" charset="0"/>
              </a:rPr>
              <a:t>Військові трофеї належать державі, а не окремим військовослужбовцям</a:t>
            </a:r>
            <a:r>
              <a:rPr lang="uk-UA" dirty="0"/>
              <a:t>.</a:t>
            </a:r>
          </a:p>
          <a:p>
            <a:endParaRPr lang="ru-UA" dirty="0"/>
          </a:p>
        </p:txBody>
      </p:sp>
      <p:pic>
        <p:nvPicPr>
          <p:cNvPr id="8196" name="Picture 4" descr="Головні цілі – військові об'єкти. У розвідці розповіли, як РФ  намагатиметься зірвати контрнаступ ЗСУ | Факти ICTV">
            <a:extLst>
              <a:ext uri="{FF2B5EF4-FFF2-40B4-BE49-F238E27FC236}">
                <a16:creationId xmlns:a16="http://schemas.microsoft.com/office/drawing/2014/main" id="{9A04DA54-1120-4299-B937-7FB4241B3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2540" y="1413071"/>
            <a:ext cx="4469525" cy="403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500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11</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070831"/>
            <a:ext cx="5419036" cy="5262979"/>
          </a:xfrm>
          <a:prstGeom prst="rect">
            <a:avLst/>
          </a:prstGeom>
          <a:noFill/>
        </p:spPr>
        <p:txBody>
          <a:bodyPr wrap="square" rtlCol="0">
            <a:spAutoFit/>
          </a:bodyPr>
          <a:lstStyle/>
          <a:p>
            <a:pPr algn="just"/>
            <a:r>
              <a:rPr lang="uk-UA" dirty="0"/>
              <a:t> </a:t>
            </a:r>
            <a:r>
              <a:rPr lang="uk-UA" sz="2400" dirty="0">
                <a:latin typeface="Times New Roman" panose="02020603050405020304" pitchFamily="18" charset="0"/>
                <a:cs typeface="Times New Roman" panose="02020603050405020304" pitchFamily="18" charset="0"/>
              </a:rPr>
              <a:t>Геноцид - діяння, умисно вчинене з метою повного або часткового знищення будь-якої національної, етнічної, расової чи релігійної групи як такої шляхом позбавлення життя членів такої групи чи заподіяння їм тяжких тілесних ушкоджень або дій, що спричинили розумовий розлад, створення для групи життєвих умов, розрахованих на повне чи часткове її фізичне знищення, скорочення дітонародження чи запобігання йому в такій групі або шляхом насильницької передачі дітей з такої групи в іншу.</a:t>
            </a:r>
            <a:endParaRPr lang="ru-UA" sz="2400" dirty="0">
              <a:latin typeface="Times New Roman" panose="02020603050405020304" pitchFamily="18" charset="0"/>
              <a:cs typeface="Times New Roman" panose="02020603050405020304" pitchFamily="18" charset="0"/>
            </a:endParaRPr>
          </a:p>
        </p:txBody>
      </p:sp>
      <p:pic>
        <p:nvPicPr>
          <p:cNvPr id="9218" name="Picture 2" descr="Вывоз украинских детей в Россию – это геноцид | Національний музей  Голодомору-геноциду">
            <a:extLst>
              <a:ext uri="{FF2B5EF4-FFF2-40B4-BE49-F238E27FC236}">
                <a16:creationId xmlns:a16="http://schemas.microsoft.com/office/drawing/2014/main" id="{019C65A3-665C-4182-8C67-B5F43D3A2F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5089" y="1332484"/>
            <a:ext cx="4951478" cy="4739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121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33275" y="1909699"/>
            <a:ext cx="5419036" cy="2677656"/>
          </a:xfrm>
          <a:prstGeom prst="rect">
            <a:avLst/>
          </a:prstGeom>
          <a:noFill/>
        </p:spPr>
        <p:txBody>
          <a:bodyPr wrap="square" rtlCol="0">
            <a:spAutoFit/>
          </a:bodyPr>
          <a:lstStyle/>
          <a:p>
            <a:pPr algn="just"/>
            <a:r>
              <a:rPr lang="uk-UA" dirty="0"/>
              <a:t> </a:t>
            </a:r>
            <a:r>
              <a:rPr lang="ru-RU" dirty="0"/>
              <a:t> </a:t>
            </a:r>
            <a:r>
              <a:rPr lang="ru-RU" sz="2400" dirty="0" err="1">
                <a:latin typeface="Times New Roman" panose="02020603050405020304" pitchFamily="18" charset="0"/>
                <a:cs typeface="Times New Roman" panose="02020603050405020304" pitchFamily="18" charset="0"/>
              </a:rPr>
              <a:t>Депортація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насильницьке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переміщення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населення</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насильницьке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переміщення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осіб</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які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зазнали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виселення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інших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примусових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дій</a:t>
            </a:r>
            <a:r>
              <a:rPr lang="ru-RU" sz="2400" dirty="0">
                <a:latin typeface="Times New Roman" panose="02020603050405020304" pitchFamily="18" charset="0"/>
                <a:cs typeface="Times New Roman" panose="02020603050405020304" pitchFamily="18" charset="0"/>
              </a:rPr>
              <a:t>, з району, в </a:t>
            </a:r>
            <a:r>
              <a:rPr lang="ru-RU" sz="2400" dirty="0" err="1">
                <a:latin typeface="Times New Roman" panose="02020603050405020304" pitchFamily="18" charset="0"/>
                <a:cs typeface="Times New Roman" panose="02020603050405020304" pitchFamily="18" charset="0"/>
              </a:rPr>
              <a:t>якому</a:t>
            </a:r>
            <a:r>
              <a:rPr lang="ru-RU" sz="2400" dirty="0">
                <a:latin typeface="Times New Roman" panose="02020603050405020304" pitchFamily="18" charset="0"/>
                <a:cs typeface="Times New Roman" panose="02020603050405020304" pitchFamily="18" charset="0"/>
              </a:rPr>
              <a:t> вони законно </a:t>
            </a:r>
            <a:r>
              <a:rPr lang="ru-RU" sz="2400" dirty="0" err="1">
                <a:latin typeface="Times New Roman" panose="02020603050405020304" pitchFamily="18" charset="0"/>
                <a:cs typeface="Times New Roman" panose="02020603050405020304" pitchFamily="18" charset="0"/>
              </a:rPr>
              <a:t>перебувають</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відсутності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підстав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допускаються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міжнародним</a:t>
            </a:r>
            <a:r>
              <a:rPr lang="ru-RU" sz="2400" dirty="0">
                <a:latin typeface="Times New Roman" panose="02020603050405020304" pitchFamily="18" charset="0"/>
                <a:cs typeface="Times New Roman" panose="02020603050405020304" pitchFamily="18" charset="0"/>
              </a:rPr>
              <a:t> правом.</a:t>
            </a:r>
            <a:endParaRPr lang="ru-UA" sz="2400" dirty="0">
              <a:latin typeface="Times New Roman" panose="02020603050405020304" pitchFamily="18" charset="0"/>
              <a:cs typeface="Times New Roman" panose="02020603050405020304" pitchFamily="18" charset="0"/>
            </a:endParaRPr>
          </a:p>
        </p:txBody>
      </p:sp>
      <p:pic>
        <p:nvPicPr>
          <p:cNvPr id="10242" name="Picture 2" descr="Усі відповідальні за депортацію українців до рф мають бути покарані – США в  ОБСЄ">
            <a:extLst>
              <a:ext uri="{FF2B5EF4-FFF2-40B4-BE49-F238E27FC236}">
                <a16:creationId xmlns:a16="http://schemas.microsoft.com/office/drawing/2014/main" id="{68167B80-F5E3-4DA2-B320-F051DF5B50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072" y="1578827"/>
            <a:ext cx="4669653" cy="333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559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13</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33275" y="1909699"/>
            <a:ext cx="5419036" cy="4154984"/>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 Збройні сили держави (сторони), яка воює, - організовані збройні формування, що знаходяться під командуванням осіб, відповідальних перед цією державою (стороною) за дії своїх підлеглих.</a:t>
            </a:r>
          </a:p>
          <a:p>
            <a:pPr algn="just"/>
            <a:r>
              <a:rPr lang="uk-UA" sz="2000" dirty="0">
                <a:latin typeface="Times New Roman" panose="02020603050405020304" pitchFamily="18" charset="0"/>
                <a:cs typeface="Times New Roman" panose="02020603050405020304" pitchFamily="18" charset="0"/>
              </a:rPr>
              <a:t>Заборонено насильно примушувати громадян держави-противника до участі у воєнних діях проти своєї держави.</a:t>
            </a:r>
          </a:p>
          <a:p>
            <a:pPr algn="just"/>
            <a:r>
              <a:rPr lang="uk-UA" sz="2000" dirty="0">
                <a:latin typeface="Times New Roman" panose="02020603050405020304" pitchFamily="18" charset="0"/>
                <a:cs typeface="Times New Roman" panose="02020603050405020304" pitchFamily="18" charset="0"/>
              </a:rPr>
              <a:t>Військовослужбовці додержуються порядку і правил, встановлених військовими статутами та іншими актами законодавства, які забезпечують можливість дотримання МГП.</a:t>
            </a:r>
          </a:p>
          <a:p>
            <a:pPr algn="just"/>
            <a:endParaRPr lang="ru-UA" sz="2400" dirty="0">
              <a:latin typeface="Times New Roman" panose="02020603050405020304" pitchFamily="18" charset="0"/>
              <a:cs typeface="Times New Roman" panose="02020603050405020304" pitchFamily="18" charset="0"/>
            </a:endParaRPr>
          </a:p>
        </p:txBody>
      </p:sp>
      <p:pic>
        <p:nvPicPr>
          <p:cNvPr id="11266" name="Picture 2" descr="Пояснили, чи можуть військовослужбовці звільнитися зі служби під час  воєнного стану">
            <a:extLst>
              <a:ext uri="{FF2B5EF4-FFF2-40B4-BE49-F238E27FC236}">
                <a16:creationId xmlns:a16="http://schemas.microsoft.com/office/drawing/2014/main" id="{4E35C008-F1B6-49D2-8F99-0A49F109BA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663" y="2032987"/>
            <a:ext cx="4092604" cy="3364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554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14</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72938" y="1243874"/>
            <a:ext cx="5419036" cy="6001643"/>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 Комбатанти - особи, які можуть брати безпосередню участь у воєнних діях та входять до складу збройних сил сторін. Термін «комбатант» застосовується під час міжнародного збройного конфлікту й поширюється на:</a:t>
            </a:r>
          </a:p>
          <a:p>
            <a:pPr algn="just"/>
            <a:r>
              <a:rPr lang="uk-UA" dirty="0">
                <a:latin typeface="Times New Roman" panose="02020603050405020304" pitchFamily="18" charset="0"/>
                <a:cs typeface="Times New Roman" panose="02020603050405020304" pitchFamily="18" charset="0"/>
              </a:rPr>
              <a:t>1) особовий склад ополчень і добровільних загонів, якщо вони відповідають таким умовам:</a:t>
            </a:r>
          </a:p>
          <a:p>
            <a:pPr algn="just"/>
            <a:r>
              <a:rPr lang="uk-UA" dirty="0">
                <a:latin typeface="Times New Roman" panose="02020603050405020304" pitchFamily="18" charset="0"/>
                <a:cs typeface="Times New Roman" panose="02020603050405020304" pitchFamily="18" charset="0"/>
              </a:rPr>
              <a:t>знаходяться під командуванням особи, відповідальної за своїх підлеглих;</a:t>
            </a:r>
          </a:p>
          <a:p>
            <a:pPr algn="just"/>
            <a:r>
              <a:rPr lang="uk-UA" dirty="0">
                <a:latin typeface="Times New Roman" panose="02020603050405020304" pitchFamily="18" charset="0"/>
                <a:cs typeface="Times New Roman" panose="02020603050405020304" pitchFamily="18" charset="0"/>
              </a:rPr>
              <a:t>мають закріплену відмітну емблему, яка може бути розпізнана на відстані;</a:t>
            </a:r>
          </a:p>
          <a:p>
            <a:pPr algn="just"/>
            <a:r>
              <a:rPr lang="uk-UA" dirty="0">
                <a:latin typeface="Times New Roman" panose="02020603050405020304" pitchFamily="18" charset="0"/>
                <a:cs typeface="Times New Roman" panose="02020603050405020304" pitchFamily="18" charset="0"/>
              </a:rPr>
              <a:t>відкрито носять зброю;</a:t>
            </a:r>
          </a:p>
          <a:p>
            <a:pPr algn="just"/>
            <a:r>
              <a:rPr lang="uk-UA" dirty="0">
                <a:latin typeface="Times New Roman" panose="02020603050405020304" pitchFamily="18" charset="0"/>
                <a:cs typeface="Times New Roman" panose="02020603050405020304" pitchFamily="18" charset="0"/>
              </a:rPr>
              <a:t>ведуть бойові дії відповідно до законів і звичаїв війни;</a:t>
            </a:r>
          </a:p>
          <a:p>
            <a:pPr algn="just"/>
            <a:r>
              <a:rPr lang="uk-UA" dirty="0">
                <a:latin typeface="Times New Roman" panose="02020603050405020304" pitchFamily="18" charset="0"/>
                <a:cs typeface="Times New Roman" panose="02020603050405020304" pitchFamily="18" charset="0"/>
              </a:rPr>
              <a:t> жителів території, що не була окупована, які при наближенні ворога добровільно взялися за зброю для того, щоб чинити опір військам, що вторглися, але не мали часу </a:t>
            </a:r>
            <a:r>
              <a:rPr lang="uk-UA" dirty="0" err="1">
                <a:latin typeface="Times New Roman" panose="02020603050405020304" pitchFamily="18" charset="0"/>
                <a:cs typeface="Times New Roman" panose="02020603050405020304" pitchFamily="18" charset="0"/>
              </a:rPr>
              <a:t>самоорганізуватися</a:t>
            </a:r>
            <a:r>
              <a:rPr lang="uk-UA" dirty="0">
                <a:latin typeface="Times New Roman" panose="02020603050405020304" pitchFamily="18" charset="0"/>
                <a:cs typeface="Times New Roman" panose="02020603050405020304" pitchFamily="18" charset="0"/>
              </a:rPr>
              <a:t> (якщо вони відкрито носять зброю і дотримуються законів і звичаїв війни).</a:t>
            </a:r>
          </a:p>
          <a:p>
            <a:pPr algn="just"/>
            <a:endParaRPr lang="ru-UA" sz="2400" dirty="0">
              <a:latin typeface="Times New Roman" panose="02020603050405020304" pitchFamily="18" charset="0"/>
              <a:cs typeface="Times New Roman" panose="02020603050405020304" pitchFamily="18" charset="0"/>
            </a:endParaRPr>
          </a:p>
        </p:txBody>
      </p:sp>
      <p:pic>
        <p:nvPicPr>
          <p:cNvPr id="12290" name="Picture 2" descr="Військовослужбовці з Великолепетиської громади, які зазнали поранень,  отримають матеріальну допомогу">
            <a:extLst>
              <a:ext uri="{FF2B5EF4-FFF2-40B4-BE49-F238E27FC236}">
                <a16:creationId xmlns:a16="http://schemas.microsoft.com/office/drawing/2014/main" id="{E7C7E522-118C-474E-8200-52EB74B9E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1318" y="1634314"/>
            <a:ext cx="4382762" cy="3589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068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15</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72938" y="1746890"/>
            <a:ext cx="5419036" cy="4924425"/>
          </a:xfrm>
          <a:prstGeom prst="rect">
            <a:avLst/>
          </a:prstGeom>
          <a:noFill/>
        </p:spPr>
        <p:txBody>
          <a:bodyPr wrap="square" rtlCol="0">
            <a:spAutoFit/>
          </a:bodyPr>
          <a:lstStyle/>
          <a:p>
            <a:r>
              <a:rPr lang="uk-UA" sz="2000"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Об’єкти, які знаходяться під захистом МГП:</a:t>
            </a:r>
          </a:p>
          <a:p>
            <a:r>
              <a:rPr lang="uk-UA" dirty="0">
                <a:latin typeface="Times New Roman" panose="02020603050405020304" pitchFamily="18" charset="0"/>
                <a:cs typeface="Times New Roman" panose="02020603050405020304" pitchFamily="18" charset="0"/>
              </a:rPr>
              <a:t>медичні формування;</a:t>
            </a:r>
          </a:p>
          <a:p>
            <a:r>
              <a:rPr lang="uk-UA" dirty="0">
                <a:latin typeface="Times New Roman" panose="02020603050405020304" pitchFamily="18" charset="0"/>
                <a:cs typeface="Times New Roman" panose="02020603050405020304" pitchFamily="18" charset="0"/>
              </a:rPr>
              <a:t>санітарно-транспортні засоби;</a:t>
            </a:r>
          </a:p>
          <a:p>
            <a:r>
              <a:rPr lang="uk-UA" dirty="0">
                <a:latin typeface="Times New Roman" panose="02020603050405020304" pitchFamily="18" charset="0"/>
                <a:cs typeface="Times New Roman" panose="02020603050405020304" pitchFamily="18" charset="0"/>
              </a:rPr>
              <a:t>цивільні об’єкти;</a:t>
            </a:r>
          </a:p>
          <a:p>
            <a:r>
              <a:rPr lang="uk-UA" dirty="0">
                <a:latin typeface="Times New Roman" panose="02020603050405020304" pitchFamily="18" charset="0"/>
                <a:cs typeface="Times New Roman" panose="02020603050405020304" pitchFamily="18" charset="0"/>
              </a:rPr>
              <a:t>культурні цінності;</a:t>
            </a:r>
          </a:p>
          <a:p>
            <a:r>
              <a:rPr lang="uk-UA" dirty="0">
                <a:latin typeface="Times New Roman" panose="02020603050405020304" pitchFamily="18" charset="0"/>
                <a:cs typeface="Times New Roman" panose="02020603050405020304" pitchFamily="18" charset="0"/>
              </a:rPr>
              <a:t>установки і споруди, що містять небезпечні сили;</a:t>
            </a:r>
          </a:p>
          <a:p>
            <a:r>
              <a:rPr lang="uk-UA" dirty="0">
                <a:latin typeface="Times New Roman" panose="02020603050405020304" pitchFamily="18" charset="0"/>
                <a:cs typeface="Times New Roman" panose="02020603050405020304" pitchFamily="18" charset="0"/>
              </a:rPr>
              <a:t>об’єкти, необхідні для виживання цивільного населення;</a:t>
            </a:r>
          </a:p>
          <a:p>
            <a:r>
              <a:rPr lang="uk-UA" dirty="0">
                <a:latin typeface="Times New Roman" panose="02020603050405020304" pitchFamily="18" charset="0"/>
                <a:cs typeface="Times New Roman" panose="02020603050405020304" pitchFamily="18" charset="0"/>
              </a:rPr>
              <a:t>об’єкти цивільної оборони;</a:t>
            </a:r>
          </a:p>
          <a:p>
            <a:r>
              <a:rPr lang="uk-UA" dirty="0">
                <a:latin typeface="Times New Roman" panose="02020603050405020304" pitchFamily="18" charset="0"/>
                <a:cs typeface="Times New Roman" panose="02020603050405020304" pitchFamily="18" charset="0"/>
              </a:rPr>
              <a:t>місцевості, що не обороняються;</a:t>
            </a:r>
          </a:p>
          <a:p>
            <a:r>
              <a:rPr lang="uk-UA" dirty="0">
                <a:latin typeface="Times New Roman" panose="02020603050405020304" pitchFamily="18" charset="0"/>
                <a:cs typeface="Times New Roman" panose="02020603050405020304" pitchFamily="18" charset="0"/>
              </a:rPr>
              <a:t>демілітаризовані зони;</a:t>
            </a:r>
          </a:p>
          <a:p>
            <a:r>
              <a:rPr lang="uk-UA" dirty="0">
                <a:latin typeface="Times New Roman" panose="02020603050405020304" pitchFamily="18" charset="0"/>
                <a:cs typeface="Times New Roman" panose="02020603050405020304" pitchFamily="18" charset="0"/>
              </a:rPr>
              <a:t>санітарні та безпечні зони і місцевості;</a:t>
            </a:r>
          </a:p>
          <a:p>
            <a:r>
              <a:rPr lang="uk-UA" dirty="0">
                <a:latin typeface="Times New Roman" panose="02020603050405020304" pitchFamily="18" charset="0"/>
                <a:cs typeface="Times New Roman" panose="02020603050405020304" pitchFamily="18" charset="0"/>
              </a:rPr>
              <a:t>нейтралізовані зони;</a:t>
            </a:r>
          </a:p>
          <a:p>
            <a:r>
              <a:rPr lang="uk-UA" dirty="0">
                <a:latin typeface="Times New Roman" panose="02020603050405020304" pitchFamily="18" charset="0"/>
                <a:cs typeface="Times New Roman" panose="02020603050405020304" pitchFamily="18" charset="0"/>
              </a:rPr>
              <a:t>госпітальні зони та місцевості;</a:t>
            </a:r>
          </a:p>
          <a:p>
            <a:r>
              <a:rPr lang="uk-UA" dirty="0">
                <a:latin typeface="Times New Roman" panose="02020603050405020304" pitchFamily="18" charset="0"/>
                <a:cs typeface="Times New Roman" panose="02020603050405020304" pitchFamily="18" charset="0"/>
              </a:rPr>
              <a:t>природне середовище.</a:t>
            </a:r>
          </a:p>
          <a:p>
            <a:r>
              <a:rPr lang="uk-UA" dirty="0">
                <a:latin typeface="Times New Roman" panose="02020603050405020304" pitchFamily="18" charset="0"/>
                <a:cs typeface="Times New Roman" panose="02020603050405020304" pitchFamily="18" charset="0"/>
              </a:rPr>
              <a:t>Напад на такі об’єкти заборонено</a:t>
            </a:r>
          </a:p>
          <a:p>
            <a:pPr algn="just"/>
            <a:endParaRPr lang="ru-UA" sz="2400" dirty="0">
              <a:latin typeface="Times New Roman" panose="02020603050405020304" pitchFamily="18" charset="0"/>
              <a:cs typeface="Times New Roman" panose="02020603050405020304" pitchFamily="18" charset="0"/>
            </a:endParaRPr>
          </a:p>
        </p:txBody>
      </p:sp>
      <p:pic>
        <p:nvPicPr>
          <p:cNvPr id="13314" name="Picture 2" descr="Росіяни розміщують військові об'єкти в дитячих садках на окупованих  територіях - портал новин LB.ua">
            <a:extLst>
              <a:ext uri="{FF2B5EF4-FFF2-40B4-BE49-F238E27FC236}">
                <a16:creationId xmlns:a16="http://schemas.microsoft.com/office/drawing/2014/main" id="{DA757C42-D47E-4AB7-A3D9-44C125EB16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1316" y="2013835"/>
            <a:ext cx="4336360" cy="3295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13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16</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72938" y="1746890"/>
            <a:ext cx="5419036" cy="4555093"/>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Воєнна окупація - тимчасове зайняття збройними силами сторони, що воює, у збройному конфлікті міжнародного характеру частини або всієї території супротивника на період ведення воєнних дій. Воєнна окупація не тягне за собою позбавлення суверенітету окупованої території. Відповідно до положень Гаазьких конвенцій 1907 і 1954 років та </a:t>
            </a:r>
            <a:r>
              <a:rPr lang="uk-UA"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Четвертої Женевської конвенції 1949 року</a:t>
            </a:r>
            <a:r>
              <a:rPr lang="uk-UA" dirty="0">
                <a:latin typeface="Times New Roman" panose="02020603050405020304" pitchFamily="18" charset="0"/>
                <a:cs typeface="Times New Roman" panose="02020603050405020304" pitchFamily="18" charset="0"/>
              </a:rPr>
              <a:t> держава-окупант повинна вжити всіх заходів для відновлення і забезпечення суспільного порядку й безпеки населення окупованої території, сприяти задоволенню його першочергових потреб, дотриманню прав і основоположних свобод, забезпечувати захист культурних цінностей, у тому числі шляхом організації на окупованій території військових адміністрацій.</a:t>
            </a:r>
            <a:endParaRPr lang="ru-UA" dirty="0">
              <a:latin typeface="Times New Roman" panose="02020603050405020304" pitchFamily="18" charset="0"/>
              <a:cs typeface="Times New Roman" panose="02020603050405020304" pitchFamily="18" charset="0"/>
            </a:endParaRPr>
          </a:p>
        </p:txBody>
      </p:sp>
      <p:pic>
        <p:nvPicPr>
          <p:cNvPr id="14338" name="Picture 2" descr="Без зради не обійшлося, Мелітополь просто впав»: чому сталася стрімка  окупація на півдні 2022 року?">
            <a:extLst>
              <a:ext uri="{FF2B5EF4-FFF2-40B4-BE49-F238E27FC236}">
                <a16:creationId xmlns:a16="http://schemas.microsoft.com/office/drawing/2014/main" id="{82F0F83B-6745-47C1-AC91-5628A56B9D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8793" y="1925055"/>
            <a:ext cx="5419036" cy="4038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158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17</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72938" y="1746890"/>
            <a:ext cx="5419036" cy="4832092"/>
          </a:xfrm>
          <a:prstGeom prst="rect">
            <a:avLst/>
          </a:prstGeom>
          <a:noFill/>
        </p:spPr>
        <p:txBody>
          <a:bodyPr wrap="square" rtlCol="0">
            <a:spAutoFit/>
          </a:bodyPr>
          <a:lstStyle/>
          <a:p>
            <a:pPr algn="just"/>
            <a:r>
              <a:rPr lang="ru-RU" dirty="0">
                <a:latin typeface="Times New Roman" panose="02020603050405020304" pitchFamily="18" charset="0"/>
                <a:cs typeface="Times New Roman" panose="02020603050405020304" pitchFamily="18" charset="0"/>
              </a:rPr>
              <a:t>Особи,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знаходяться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захистом</a:t>
            </a:r>
            <a:r>
              <a:rPr lang="ru-RU" dirty="0">
                <a:latin typeface="Times New Roman" panose="02020603050405020304" pitchFamily="18" charset="0"/>
                <a:cs typeface="Times New Roman" panose="02020603050405020304" pitchFamily="18" charset="0"/>
              </a:rPr>
              <a:t> МГП:</a:t>
            </a:r>
          </a:p>
          <a:p>
            <a:pPr algn="just"/>
            <a:r>
              <a:rPr lang="ru-RU" dirty="0" err="1">
                <a:latin typeface="Times New Roman" panose="02020603050405020304" pitchFamily="18" charset="0"/>
                <a:cs typeface="Times New Roman" panose="02020603050405020304" pitchFamily="18" charset="0"/>
              </a:rPr>
              <a:t>жертви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збройних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конфліктів</a:t>
            </a:r>
            <a:r>
              <a:rPr lang="ru-RU" dirty="0">
                <a:latin typeface="Times New Roman" panose="02020603050405020304" pitchFamily="18" charset="0"/>
                <a:cs typeface="Times New Roman" panose="02020603050405020304" pitchFamily="18" charset="0"/>
              </a:rPr>
              <a:t>;</a:t>
            </a:r>
          </a:p>
          <a:p>
            <a:pPr algn="just"/>
            <a:r>
              <a:rPr lang="ru-RU" dirty="0" err="1">
                <a:latin typeface="Times New Roman" panose="02020603050405020304" pitchFamily="18" charset="0"/>
                <a:cs typeface="Times New Roman" panose="02020603050405020304" pitchFamily="18" charset="0"/>
              </a:rPr>
              <a:t>медичний</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духовний</a:t>
            </a:r>
            <a:r>
              <a:rPr lang="ru-RU" dirty="0">
                <a:latin typeface="Times New Roman" panose="02020603050405020304" pitchFamily="18" charset="0"/>
                <a:cs typeface="Times New Roman" panose="02020603050405020304" pitchFamily="18" charset="0"/>
              </a:rPr>
              <a:t> персонал;</a:t>
            </a:r>
          </a:p>
          <a:p>
            <a:pPr algn="just"/>
            <a:r>
              <a:rPr lang="ru-RU" dirty="0" err="1">
                <a:latin typeface="Times New Roman" panose="02020603050405020304" pitchFamily="18" charset="0"/>
                <a:cs typeface="Times New Roman" panose="02020603050405020304" pitchFamily="18" charset="0"/>
              </a:rPr>
              <a:t>парламентери</a:t>
            </a:r>
            <a:r>
              <a:rPr lang="ru-RU" dirty="0">
                <a:latin typeface="Times New Roman" panose="02020603050405020304" pitchFamily="18" charset="0"/>
                <a:cs typeface="Times New Roman" panose="02020603050405020304" pitchFamily="18" charset="0"/>
              </a:rPr>
              <a:t> і особи,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супроводжують</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персонал </a:t>
            </a:r>
            <a:r>
              <a:rPr lang="ru-RU" dirty="0" err="1">
                <a:latin typeface="Times New Roman" panose="02020603050405020304" pitchFamily="18" charset="0"/>
                <a:cs typeface="Times New Roman" panose="02020603050405020304" pitchFamily="18" charset="0"/>
              </a:rPr>
              <a:t>цивільної</a:t>
            </a:r>
            <a:r>
              <a:rPr lang="ru-RU" dirty="0">
                <a:latin typeface="Times New Roman" panose="02020603050405020304" pitchFamily="18" charset="0"/>
                <a:cs typeface="Times New Roman" panose="02020603050405020304" pitchFamily="18" charset="0"/>
              </a:rPr>
              <a:t> оборони;</a:t>
            </a:r>
          </a:p>
          <a:p>
            <a:pPr algn="just"/>
            <a:r>
              <a:rPr lang="ru-RU" dirty="0">
                <a:latin typeface="Times New Roman" panose="02020603050405020304" pitchFamily="18" charset="0"/>
                <a:cs typeface="Times New Roman" panose="02020603050405020304" pitchFamily="18" charset="0"/>
              </a:rPr>
              <a:t>персонал,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відповідає</a:t>
            </a:r>
            <a:r>
              <a:rPr lang="ru-RU" dirty="0">
                <a:latin typeface="Times New Roman" panose="02020603050405020304" pitchFamily="18" charset="0"/>
                <a:cs typeface="Times New Roman" panose="02020603050405020304" pitchFamily="18" charset="0"/>
              </a:rPr>
              <a:t> за </a:t>
            </a:r>
            <a:r>
              <a:rPr lang="ru-RU" dirty="0" err="1">
                <a:latin typeface="Times New Roman" panose="02020603050405020304" pitchFamily="18" charset="0"/>
                <a:cs typeface="Times New Roman" panose="02020603050405020304" pitchFamily="18" charset="0"/>
              </a:rPr>
              <a:t>захист</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охорону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культурних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цінностей</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персонал, </a:t>
            </a:r>
            <a:r>
              <a:rPr lang="ru-RU" dirty="0" err="1">
                <a:latin typeface="Times New Roman" panose="02020603050405020304" pitchFamily="18" charset="0"/>
                <a:cs typeface="Times New Roman" panose="02020603050405020304" pitchFamily="18" charset="0"/>
              </a:rPr>
              <a:t>який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бере</a:t>
            </a:r>
            <a:r>
              <a:rPr lang="ru-RU" dirty="0">
                <a:latin typeface="Times New Roman" panose="02020603050405020304" pitchFamily="18" charset="0"/>
                <a:cs typeface="Times New Roman" panose="02020603050405020304" pitchFamily="18" charset="0"/>
              </a:rPr>
              <a:t> участь у </a:t>
            </a:r>
            <a:r>
              <a:rPr lang="ru-RU" dirty="0" err="1">
                <a:latin typeface="Times New Roman" panose="02020603050405020304" pitchFamily="18" charset="0"/>
                <a:cs typeface="Times New Roman" panose="02020603050405020304" pitchFamily="18" charset="0"/>
              </a:rPr>
              <a:t>гуманітарних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акціях</a:t>
            </a:r>
            <a:r>
              <a:rPr lang="ru-RU" dirty="0">
                <a:latin typeface="Times New Roman" panose="02020603050405020304" pitchFamily="18" charset="0"/>
                <a:cs typeface="Times New Roman" panose="02020603050405020304" pitchFamily="18" charset="0"/>
              </a:rPr>
              <a:t>.</a:t>
            </a:r>
          </a:p>
          <a:p>
            <a:pPr algn="just"/>
            <a:r>
              <a:rPr lang="ru-RU" dirty="0" err="1">
                <a:latin typeface="Times New Roman" panose="02020603050405020304" pitchFamily="18" charset="0"/>
                <a:cs typeface="Times New Roman" panose="02020603050405020304" pitchFamily="18" charset="0"/>
              </a:rPr>
              <a:t>Напад</a:t>
            </a:r>
            <a:r>
              <a:rPr lang="ru-RU" dirty="0">
                <a:latin typeface="Times New Roman" panose="02020603050405020304" pitchFamily="18" charset="0"/>
                <a:cs typeface="Times New Roman" panose="02020603050405020304" pitchFamily="18" charset="0"/>
              </a:rPr>
              <a:t> на таких </a:t>
            </a:r>
            <a:r>
              <a:rPr lang="ru-RU" dirty="0" err="1">
                <a:latin typeface="Times New Roman" panose="02020603050405020304" pitchFamily="18" charset="0"/>
                <a:cs typeface="Times New Roman" panose="02020603050405020304" pitchFamily="18" charset="0"/>
              </a:rPr>
              <a:t>осіб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забороняється</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До установок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споруд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містять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небезпечні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сили</a:t>
            </a:r>
            <a:r>
              <a:rPr lang="ru-RU" dirty="0">
                <a:latin typeface="Times New Roman" panose="02020603050405020304" pitchFamily="18" charset="0"/>
                <a:cs typeface="Times New Roman" panose="02020603050405020304" pitchFamily="18" charset="0"/>
              </a:rPr>
              <a:t>, належать </a:t>
            </a:r>
            <a:r>
              <a:rPr lang="ru-RU" dirty="0" err="1">
                <a:latin typeface="Times New Roman" panose="02020603050405020304" pitchFamily="18" charset="0"/>
                <a:cs typeface="Times New Roman" panose="02020603050405020304" pitchFamily="18" charset="0"/>
              </a:rPr>
              <a:t>атомні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електростанції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греблі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дамби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руйнація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призвести</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втрати</a:t>
            </a:r>
            <a:r>
              <a:rPr lang="ru-RU" dirty="0">
                <a:latin typeface="Times New Roman" panose="02020603050405020304" pitchFamily="18" charset="0"/>
                <a:cs typeface="Times New Roman" panose="02020603050405020304" pitchFamily="18" charset="0"/>
              </a:rPr>
              <a:t> контролю над </a:t>
            </a:r>
            <a:r>
              <a:rPr lang="ru-RU" dirty="0" err="1">
                <a:latin typeface="Times New Roman" panose="02020603050405020304" pitchFamily="18" charset="0"/>
                <a:cs typeface="Times New Roman" panose="02020603050405020304" pitchFamily="18" charset="0"/>
              </a:rPr>
              <a:t>небезпечними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руйнівними</a:t>
            </a:r>
            <a:r>
              <a:rPr lang="ru-RU" dirty="0">
                <a:latin typeface="Times New Roman" panose="02020603050405020304" pitchFamily="18" charset="0"/>
                <a:cs typeface="Times New Roman" panose="02020603050405020304" pitchFamily="18" charset="0"/>
              </a:rPr>
              <a:t> факторами і </a:t>
            </a:r>
            <a:r>
              <a:rPr lang="ru-RU" dirty="0" err="1">
                <a:latin typeface="Times New Roman" panose="02020603050405020304" pitchFamily="18" charset="0"/>
                <a:cs typeface="Times New Roman" panose="02020603050405020304" pitchFamily="18" charset="0"/>
              </a:rPr>
              <a:t>спричинити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великі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втрати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серед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цивільного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15362" name="Picture 2" descr="На півночі українські військовослужбовці вступили в стрілецький бій з ДРГ  противника">
            <a:extLst>
              <a:ext uri="{FF2B5EF4-FFF2-40B4-BE49-F238E27FC236}">
                <a16:creationId xmlns:a16="http://schemas.microsoft.com/office/drawing/2014/main" id="{E5C235B1-EDD9-413B-B846-ACAF318427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3045" y="1507807"/>
            <a:ext cx="4772033" cy="4233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179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61665"/>
          </a:xfrm>
          <a:prstGeom prst="rect">
            <a:avLst/>
          </a:prstGeom>
          <a:noFill/>
          <a:ln w="9525">
            <a:noFill/>
            <a:miter lim="800000"/>
            <a:headEnd/>
            <a:tailEnd/>
          </a:ln>
          <a:effectLst/>
        </p:spPr>
        <p:txBody>
          <a:bodyPr wrap="square">
            <a:spAutoFit/>
          </a:bodyPr>
          <a:lstStyle/>
          <a:p>
            <a:pPr algn="ctr"/>
            <a:r>
              <a:rPr lang="uk-UA" sz="2400" dirty="0">
                <a:latin typeface="Times New Roman" panose="02020603050405020304" pitchFamily="18" charset="0"/>
                <a:cs typeface="Times New Roman" panose="02020603050405020304" pitchFamily="18" charset="0"/>
              </a:rPr>
              <a:t>Основні терміни та поняття Міжнародного гуманітарного права?</a:t>
            </a:r>
            <a:endParaRPr lang="ru-RU" altLang="ru-RU" sz="24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18</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72938" y="1746890"/>
            <a:ext cx="5419036" cy="4739759"/>
          </a:xfrm>
          <a:prstGeom prst="rect">
            <a:avLst/>
          </a:prstGeom>
          <a:noFill/>
        </p:spPr>
        <p:txBody>
          <a:bodyPr wrap="square" rtlCol="0">
            <a:spAutoFit/>
          </a:bodyPr>
          <a:lstStyle/>
          <a:p>
            <a:pPr algn="just"/>
            <a:r>
              <a:rPr lang="uk-UA" sz="2400" dirty="0">
                <a:latin typeface="Times New Roman" panose="02020603050405020304" pitchFamily="18" charset="0"/>
                <a:cs typeface="Times New Roman" panose="02020603050405020304" pitchFamily="18" charset="0"/>
              </a:rPr>
              <a:t>Репатріація - повернення в державу громадянства, постійного проживання чи походження осіб, які опинилися через різні обставини на території інших держав.</a:t>
            </a:r>
          </a:p>
          <a:p>
            <a:pPr algn="just"/>
            <a:r>
              <a:rPr lang="uk-UA" sz="2400" dirty="0">
                <a:latin typeface="Times New Roman" panose="02020603050405020304" pitchFamily="18" charset="0"/>
                <a:cs typeface="Times New Roman" panose="02020603050405020304" pitchFamily="18" charset="0"/>
              </a:rPr>
              <a:t>Репресалії - загалом заборонені свідомі порушення МГП у відповідь на правопорушення, які вчинені державою-противником, з метою примусити протилежну сторону закінчити протиправні дії.</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16386" name="Picture 2" descr="Репатриация - это что такое? Простыми словами | Не вопрос! | Дзен">
            <a:extLst>
              <a:ext uri="{FF2B5EF4-FFF2-40B4-BE49-F238E27FC236}">
                <a16:creationId xmlns:a16="http://schemas.microsoft.com/office/drawing/2014/main" id="{83B41F93-D197-4F43-B833-CFC5888C3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785" y="1898426"/>
            <a:ext cx="4403324" cy="3525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82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19</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06531" y="1017493"/>
            <a:ext cx="6427433" cy="5386090"/>
          </a:xfrm>
          <a:prstGeom prst="rect">
            <a:avLst/>
          </a:prstGeom>
          <a:noFill/>
        </p:spPr>
        <p:txBody>
          <a:bodyPr wrap="square" rtlCol="0">
            <a:spAutoFit/>
          </a:bodyPr>
          <a:lstStyle/>
          <a:p>
            <a:pPr algn="just"/>
            <a:r>
              <a:rPr lang="ru-RU" dirty="0">
                <a:latin typeface="Times New Roman" panose="02020603050405020304" pitchFamily="18" charset="0"/>
                <a:cs typeface="Times New Roman" panose="02020603050405020304" pitchFamily="18" charset="0"/>
              </a:rPr>
              <a:t>До </a:t>
            </a:r>
            <a:r>
              <a:rPr lang="ru-RU" dirty="0" err="1">
                <a:latin typeface="Times New Roman" panose="02020603050405020304" pitchFamily="18" charset="0"/>
                <a:cs typeface="Times New Roman" panose="02020603050405020304" pitchFamily="18" charset="0"/>
              </a:rPr>
              <a:t>військовополонених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застосовуються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такі</a:t>
            </a:r>
            <a:r>
              <a:rPr lang="ru-RU" dirty="0">
                <a:latin typeface="Times New Roman" panose="02020603050405020304" pitchFamily="18" charset="0"/>
                <a:cs typeface="Times New Roman" panose="02020603050405020304" pitchFamily="18" charset="0"/>
              </a:rPr>
              <a:t> правила:</a:t>
            </a:r>
          </a:p>
          <a:p>
            <a:pPr algn="just"/>
            <a:r>
              <a:rPr lang="ru-RU" dirty="0">
                <a:latin typeface="Times New Roman" panose="02020603050405020304" pitchFamily="18" charset="0"/>
                <a:cs typeface="Times New Roman" panose="02020603050405020304" pitchFamily="18" charset="0"/>
              </a:rPr>
              <a:t>особа, яка </a:t>
            </a:r>
            <a:r>
              <a:rPr lang="ru-RU" dirty="0" err="1">
                <a:latin typeface="Times New Roman" panose="02020603050405020304" pitchFamily="18" charset="0"/>
                <a:cs typeface="Times New Roman" panose="02020603050405020304" pitchFamily="18" charset="0"/>
              </a:rPr>
              <a:t>бере</a:t>
            </a:r>
            <a:r>
              <a:rPr lang="ru-RU" dirty="0">
                <a:latin typeface="Times New Roman" panose="02020603050405020304" pitchFamily="18" charset="0"/>
                <a:cs typeface="Times New Roman" panose="02020603050405020304" pitchFamily="18" charset="0"/>
              </a:rPr>
              <a:t> участь у </a:t>
            </a:r>
            <a:r>
              <a:rPr lang="ru-RU" dirty="0" err="1">
                <a:latin typeface="Times New Roman" panose="02020603050405020304" pitchFamily="18" charset="0"/>
                <a:cs typeface="Times New Roman" panose="02020603050405020304" pitchFamily="18" charset="0"/>
              </a:rPr>
              <a:t>воєнних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діях</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потрапляє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владу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супротивної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сторони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вважається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військовополоненим</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користується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захистом</a:t>
            </a:r>
            <a:r>
              <a:rPr lang="ru-RU" dirty="0">
                <a:latin typeface="Times New Roman" panose="02020603050405020304" pitchFamily="18" charset="0"/>
                <a:cs typeface="Times New Roman" panose="02020603050405020304" pitchFamily="18" charset="0"/>
              </a:rPr>
              <a:t> </a:t>
            </a:r>
            <a:r>
              <a:rPr lang="ru-RU" u="sng" dirty="0" err="1">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Женевської</a:t>
            </a:r>
            <a:r>
              <a:rPr lang="ru-RU"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ru-RU" u="sng" dirty="0" err="1">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конвенції</a:t>
            </a:r>
            <a:r>
              <a:rPr lang="ru-RU"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ru-RU" u="sng" dirty="0" err="1">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від</a:t>
            </a:r>
            <a:r>
              <a:rPr lang="ru-RU"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12 </a:t>
            </a:r>
            <a:r>
              <a:rPr lang="ru-RU" u="sng" dirty="0" err="1">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серпня</a:t>
            </a:r>
            <a:r>
              <a:rPr lang="ru-RU"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1949 року про </a:t>
            </a:r>
            <a:r>
              <a:rPr lang="ru-RU" u="sng" dirty="0" err="1">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поводження</a:t>
            </a:r>
            <a:r>
              <a:rPr lang="ru-RU"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з </a:t>
            </a:r>
            <a:r>
              <a:rPr lang="ru-RU" u="sng" dirty="0" err="1">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військовополоненими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Третя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Женевська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конвенція</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разі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виникнення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сумнівів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має</a:t>
            </a:r>
            <a:r>
              <a:rPr lang="ru-RU" dirty="0">
                <a:latin typeface="Times New Roman" panose="02020603050405020304" pitchFamily="18" charset="0"/>
                <a:cs typeface="Times New Roman" panose="02020603050405020304" pitchFamily="18" charset="0"/>
              </a:rPr>
              <a:t> особа право на статус </a:t>
            </a:r>
            <a:r>
              <a:rPr lang="ru-RU" dirty="0" err="1">
                <a:latin typeface="Times New Roman" panose="02020603050405020304" pitchFamily="18" charset="0"/>
                <a:cs typeface="Times New Roman" panose="02020603050405020304" pitchFamily="18" charset="0"/>
              </a:rPr>
              <a:t>військовополоненого</a:t>
            </a:r>
            <a:r>
              <a:rPr lang="ru-RU" dirty="0">
                <a:latin typeface="Times New Roman" panose="02020603050405020304" pitchFamily="18" charset="0"/>
                <a:cs typeface="Times New Roman" panose="02020603050405020304" pitchFamily="18" charset="0"/>
              </a:rPr>
              <a:t>, вона </a:t>
            </a:r>
            <a:r>
              <a:rPr lang="ru-RU" dirty="0" err="1">
                <a:latin typeface="Times New Roman" panose="02020603050405020304" pitchFamily="18" charset="0"/>
                <a:cs typeface="Times New Roman" panose="02020603050405020304" pitchFamily="18" charset="0"/>
              </a:rPr>
              <a:t>продовжує</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зберігати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такий</a:t>
            </a:r>
            <a:r>
              <a:rPr lang="ru-RU" dirty="0">
                <a:latin typeface="Times New Roman" panose="02020603050405020304" pitchFamily="18" charset="0"/>
                <a:cs typeface="Times New Roman" panose="02020603050405020304" pitchFamily="18" charset="0"/>
              </a:rPr>
              <a:t> статус, і </a:t>
            </a:r>
            <a:r>
              <a:rPr lang="ru-RU" dirty="0" err="1">
                <a:latin typeface="Times New Roman" panose="02020603050405020304" pitchFamily="18" charset="0"/>
                <a:cs typeface="Times New Roman" panose="02020603050405020304" pitchFamily="18" charset="0"/>
              </a:rPr>
              <a:t>отже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користуватися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захистом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Третьої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Женевської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конвенції</a:t>
            </a:r>
            <a:r>
              <a:rPr lang="ru-RU" dirty="0">
                <a:latin typeface="Times New Roman" panose="02020603050405020304" pitchFamily="18" charset="0"/>
                <a:cs typeface="Times New Roman" panose="02020603050405020304" pitchFamily="18" charset="0"/>
              </a:rPr>
              <a:t> і </a:t>
            </a:r>
            <a:r>
              <a:rPr lang="ru-RU" u="sng" dirty="0" err="1">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Додаткового</a:t>
            </a:r>
            <a:r>
              <a:rPr lang="ru-RU" u="sng"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 Протоколу 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доти</a:t>
            </a:r>
            <a:r>
              <a:rPr lang="ru-RU" dirty="0">
                <a:latin typeface="Times New Roman" panose="02020603050405020304" pitchFamily="18" charset="0"/>
                <a:cs typeface="Times New Roman" panose="02020603050405020304" pitchFamily="18" charset="0"/>
              </a:rPr>
              <a:t>, доки </a:t>
            </a:r>
            <a:r>
              <a:rPr lang="ru-RU" dirty="0" err="1">
                <a:latin typeface="Times New Roman" panose="02020603050405020304" pitchFamily="18" charset="0"/>
                <a:cs typeface="Times New Roman" panose="02020603050405020304" pitchFamily="18" charset="0"/>
              </a:rPr>
              <a:t>її</a:t>
            </a:r>
            <a:r>
              <a:rPr lang="ru-RU" dirty="0">
                <a:latin typeface="Times New Roman" panose="02020603050405020304" pitchFamily="18" charset="0"/>
                <a:cs typeface="Times New Roman" panose="02020603050405020304" pitchFamily="18" charset="0"/>
              </a:rPr>
              <a:t> статус не буде </a:t>
            </a:r>
            <a:r>
              <a:rPr lang="ru-RU" dirty="0" err="1">
                <a:latin typeface="Times New Roman" panose="02020603050405020304" pitchFamily="18" charset="0"/>
                <a:cs typeface="Times New Roman" panose="02020603050405020304" pitchFamily="18" charset="0"/>
              </a:rPr>
              <a:t>визначено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компетентним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судовим</a:t>
            </a:r>
            <a:r>
              <a:rPr lang="ru-RU" dirty="0">
                <a:latin typeface="Times New Roman" panose="02020603050405020304" pitchFamily="18" charset="0"/>
                <a:cs typeface="Times New Roman" panose="02020603050405020304" pitchFamily="18" charset="0"/>
              </a:rPr>
              <a:t> органом;</a:t>
            </a:r>
          </a:p>
          <a:p>
            <a:pPr algn="just"/>
            <a:r>
              <a:rPr lang="ru-RU" dirty="0" err="1">
                <a:latin typeface="Times New Roman" panose="02020603050405020304" pitchFamily="18" charset="0"/>
                <a:cs typeface="Times New Roman" panose="02020603050405020304" pitchFamily="18" charset="0"/>
              </a:rPr>
              <a:t>військовополонені</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повному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обсязі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зберігають</a:t>
            </a:r>
            <a:r>
              <a:rPr lang="ru-RU" dirty="0">
                <a:latin typeface="Times New Roman" panose="02020603050405020304" pitchFamily="18" charset="0"/>
                <a:cs typeface="Times New Roman" panose="02020603050405020304" pitchFamily="18" charset="0"/>
              </a:rPr>
              <a:t> свою </a:t>
            </a:r>
            <a:r>
              <a:rPr lang="ru-RU" dirty="0" err="1">
                <a:latin typeface="Times New Roman" panose="02020603050405020304" pitchFamily="18" charset="0"/>
                <a:cs typeface="Times New Roman" panose="02020603050405020304" pitchFamily="18" charset="0"/>
              </a:rPr>
              <a:t>цивільну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правоздатність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якою</a:t>
            </a:r>
            <a:r>
              <a:rPr lang="ru-RU" dirty="0">
                <a:latin typeface="Times New Roman" panose="02020603050405020304" pitchFamily="18" charset="0"/>
                <a:cs typeface="Times New Roman" panose="02020603050405020304" pitchFamily="18" charset="0"/>
              </a:rPr>
              <a:t> вони </a:t>
            </a:r>
            <a:r>
              <a:rPr lang="ru-RU" dirty="0" err="1">
                <a:latin typeface="Times New Roman" panose="02020603050405020304" pitchFamily="18" charset="0"/>
                <a:cs typeface="Times New Roman" panose="02020603050405020304" pitchFamily="18" charset="0"/>
              </a:rPr>
              <a:t>користувались</a:t>
            </a:r>
            <a:r>
              <a:rPr lang="ru-RU" dirty="0">
                <a:latin typeface="Times New Roman" panose="02020603050405020304" pitchFamily="18" charset="0"/>
                <a:cs typeface="Times New Roman" panose="02020603050405020304" pitchFamily="18" charset="0"/>
              </a:rPr>
              <a:t> до полону. До </a:t>
            </a:r>
            <a:r>
              <a:rPr lang="ru-RU" dirty="0" err="1">
                <a:latin typeface="Times New Roman" panose="02020603050405020304" pitchFamily="18" charset="0"/>
                <a:cs typeface="Times New Roman" panose="02020603050405020304" pitchFamily="18" charset="0"/>
              </a:rPr>
              <a:t>офіцерів</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військовополонених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прирівняні</a:t>
            </a:r>
            <a:r>
              <a:rPr lang="ru-RU" dirty="0">
                <a:latin typeface="Times New Roman" panose="02020603050405020304" pitchFamily="18" charset="0"/>
                <a:cs typeface="Times New Roman" panose="02020603050405020304" pitchFamily="18" charset="0"/>
              </a:rPr>
              <a:t> до них, </a:t>
            </a:r>
            <a:r>
              <a:rPr lang="ru-RU" dirty="0" err="1">
                <a:latin typeface="Times New Roman" panose="02020603050405020304" pitchFamily="18" charset="0"/>
                <a:cs typeface="Times New Roman" panose="02020603050405020304" pitchFamily="18" charset="0"/>
              </a:rPr>
              <a:t>слід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ставитися</a:t>
            </a:r>
            <a:r>
              <a:rPr lang="ru-RU" dirty="0">
                <a:latin typeface="Times New Roman" panose="02020603050405020304" pitchFamily="18" charset="0"/>
                <a:cs typeface="Times New Roman" panose="02020603050405020304" pitchFamily="18" charset="0"/>
              </a:rPr>
              <a:t> з </a:t>
            </a:r>
            <a:r>
              <a:rPr lang="ru-RU" dirty="0" err="1">
                <a:latin typeface="Times New Roman" panose="02020603050405020304" pitchFamily="18" charset="0"/>
                <a:cs typeface="Times New Roman" panose="02020603050405020304" pitchFamily="18" charset="0"/>
              </a:rPr>
              <a:t>повагою</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відповідною</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їхнього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звання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віку</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статус </a:t>
            </a:r>
            <a:r>
              <a:rPr lang="ru-RU" dirty="0" err="1">
                <a:latin typeface="Times New Roman" panose="02020603050405020304" pitchFamily="18" charset="0"/>
                <a:cs typeface="Times New Roman" panose="02020603050405020304" pitchFamily="18" charset="0"/>
              </a:rPr>
              <a:t>військовополоненого</a:t>
            </a:r>
            <a:r>
              <a:rPr lang="ru-RU" dirty="0">
                <a:latin typeface="Times New Roman" panose="02020603050405020304" pitchFamily="18" charset="0"/>
                <a:cs typeface="Times New Roman" panose="02020603050405020304" pitchFamily="18" charset="0"/>
              </a:rPr>
              <a:t> і право на </a:t>
            </a:r>
            <a:r>
              <a:rPr lang="ru-RU" dirty="0" err="1">
                <a:latin typeface="Times New Roman" panose="02020603050405020304" pitchFamily="18" charset="0"/>
                <a:cs typeface="Times New Roman" panose="02020603050405020304" pitchFamily="18" charset="0"/>
              </a:rPr>
              <a:t>відповідне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поводження</a:t>
            </a:r>
            <a:r>
              <a:rPr lang="ru-RU" dirty="0">
                <a:latin typeface="Times New Roman" panose="02020603050405020304" pitchFamily="18" charset="0"/>
                <a:cs typeface="Times New Roman" panose="02020603050405020304" pitchFamily="18" charset="0"/>
              </a:rPr>
              <a:t> з ним </a:t>
            </a:r>
            <a:r>
              <a:rPr lang="ru-RU" dirty="0" err="1">
                <a:latin typeface="Times New Roman" panose="02020603050405020304" pitchFamily="18" charset="0"/>
                <a:cs typeface="Times New Roman" panose="02020603050405020304" pitchFamily="18" charset="0"/>
              </a:rPr>
              <a:t>вступають</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дію</a:t>
            </a:r>
            <a:r>
              <a:rPr lang="ru-RU" dirty="0">
                <a:latin typeface="Times New Roman" panose="02020603050405020304" pitchFamily="18" charset="0"/>
                <a:cs typeface="Times New Roman" panose="02020603050405020304" pitchFamily="18" charset="0"/>
              </a:rPr>
              <a:t> з моменту </a:t>
            </a:r>
            <a:r>
              <a:rPr lang="ru-RU" dirty="0" err="1">
                <a:latin typeface="Times New Roman" panose="02020603050405020304" pitchFamily="18" charset="0"/>
                <a:cs typeface="Times New Roman" panose="02020603050405020304" pitchFamily="18" charset="0"/>
              </a:rPr>
              <a:t>взяття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військовослужбовця</a:t>
            </a:r>
            <a:r>
              <a:rPr lang="ru-RU" dirty="0">
                <a:latin typeface="Times New Roman" panose="02020603050405020304" pitchFamily="18" charset="0"/>
                <a:cs typeface="Times New Roman" panose="02020603050405020304" pitchFamily="18" charset="0"/>
              </a:rPr>
              <a:t> у полон.</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18434" name="Picture 2" descr="Військовополонені мають знаходитися у спеціальних таборах, – Венедіктова -  портал новин LB.ua">
            <a:extLst>
              <a:ext uri="{FF2B5EF4-FFF2-40B4-BE49-F238E27FC236}">
                <a16:creationId xmlns:a16="http://schemas.microsoft.com/office/drawing/2014/main" id="{3C782C31-408A-4BC3-B4D7-FB4ACAFB25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8769" y="1233996"/>
            <a:ext cx="4731797" cy="4305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555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20</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73059" y="1307543"/>
            <a:ext cx="5433135" cy="5386090"/>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Посвідчення особи у військовополоненого не вилучається, а за відсутності такого у таборі військовополонених оперативного командування йому оформляється і видається тимчасове посвідчення особи. Військовополонений зобов’язаний пред’являти своє посвідчення особи на будь-яку вимогу.</a:t>
            </a:r>
          </a:p>
          <a:p>
            <a:pPr algn="just"/>
            <a:r>
              <a:rPr lang="uk-UA" dirty="0">
                <a:latin typeface="Times New Roman" panose="02020603050405020304" pitchFamily="18" charset="0"/>
                <a:cs typeface="Times New Roman" panose="02020603050405020304" pitchFamily="18" charset="0"/>
              </a:rPr>
              <a:t>У разі якщо підрозділ, який захопив військовополонених, не в змозі забезпечити їхню евакуацію, утримання та охорону до евакуації, такому підрозділу слід звільнити військовополонених та вжити заходів щодо забезпечення: </a:t>
            </a:r>
            <a:r>
              <a:rPr lang="ru-RU" dirty="0" err="1">
                <a:latin typeface="Times New Roman" panose="02020603050405020304" pitchFamily="18" charset="0"/>
                <a:cs typeface="Times New Roman" panose="02020603050405020304" pitchFamily="18" charset="0"/>
              </a:rPr>
              <a:t>власної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безпеки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наприклад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швидко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висунутися</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інший</a:t>
            </a:r>
            <a:r>
              <a:rPr lang="ru-RU" dirty="0">
                <a:latin typeface="Times New Roman" panose="02020603050405020304" pitchFamily="18" charset="0"/>
                <a:cs typeface="Times New Roman" panose="02020603050405020304" pitchFamily="18" charset="0"/>
              </a:rPr>
              <a:t> район); </a:t>
            </a:r>
            <a:r>
              <a:rPr lang="ru-RU" dirty="0" err="1">
                <a:latin typeface="Times New Roman" panose="02020603050405020304" pitchFamily="18" charset="0"/>
                <a:cs typeface="Times New Roman" panose="02020603050405020304" pitchFamily="18" charset="0"/>
              </a:rPr>
              <a:t>безпеки</a:t>
            </a:r>
            <a:r>
              <a:rPr lang="ru-RU" dirty="0">
                <a:latin typeface="Times New Roman" panose="02020603050405020304" pitchFamily="18" charset="0"/>
                <a:cs typeface="Times New Roman" panose="02020603050405020304" pitchFamily="18" charset="0"/>
              </a:rPr>
              <a:t> тих, кого </a:t>
            </a:r>
            <a:r>
              <a:rPr lang="ru-RU" dirty="0" err="1">
                <a:latin typeface="Times New Roman" panose="02020603050405020304" pitchFamily="18" charset="0"/>
                <a:cs typeface="Times New Roman" panose="02020603050405020304" pitchFamily="18" charset="0"/>
              </a:rPr>
              <a:t>звільняють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наприклад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передати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відомості</a:t>
            </a:r>
            <a:r>
              <a:rPr lang="ru-RU" dirty="0">
                <a:latin typeface="Times New Roman" panose="02020603050405020304" pitchFamily="18" charset="0"/>
                <a:cs typeface="Times New Roman" panose="02020603050405020304" pitchFamily="18" charset="0"/>
              </a:rPr>
              <a:t> про них </a:t>
            </a:r>
            <a:r>
              <a:rPr lang="ru-RU" dirty="0" err="1">
                <a:latin typeface="Times New Roman" panose="02020603050405020304" pitchFamily="18" charset="0"/>
                <a:cs typeface="Times New Roman" panose="02020603050405020304" pitchFamily="18" charset="0"/>
              </a:rPr>
              <a:t>тим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зможе</a:t>
            </a:r>
            <a:r>
              <a:rPr lang="ru-RU" dirty="0">
                <a:latin typeface="Times New Roman" panose="02020603050405020304" pitchFamily="18" charset="0"/>
                <a:cs typeface="Times New Roman" panose="02020603050405020304" pitchFamily="18" charset="0"/>
              </a:rPr>
              <a:t> прийти на </a:t>
            </a:r>
            <a:r>
              <a:rPr lang="ru-RU" dirty="0" err="1">
                <a:latin typeface="Times New Roman" panose="02020603050405020304" pitchFamily="18" charset="0"/>
                <a:cs typeface="Times New Roman" panose="02020603050405020304" pitchFamily="18" charset="0"/>
              </a:rPr>
              <a:t>допомогу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забезпечити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сигнальними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засобами</a:t>
            </a:r>
            <a:r>
              <a:rPr lang="ru-RU" dirty="0">
                <a:latin typeface="Times New Roman" panose="02020603050405020304" pitchFamily="18" charset="0"/>
                <a:cs typeface="Times New Roman" panose="02020603050405020304" pitchFamily="18" charset="0"/>
              </a:rPr>
              <a:t> для </a:t>
            </a:r>
            <a:r>
              <a:rPr lang="ru-RU" dirty="0" err="1">
                <a:latin typeface="Times New Roman" panose="02020603050405020304" pitchFamily="18" charset="0"/>
                <a:cs typeface="Times New Roman" panose="02020603050405020304" pitchFamily="18" charset="0"/>
              </a:rPr>
              <a:t>позначення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місцезнаходження</a:t>
            </a:r>
            <a:r>
              <a:rPr lang="ru-RU"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17410" name="Picture 2" descr="Російські військовополонені живуть, харчуються і отримують медичну допомогу  нарівні з офіцерами ЗСУ">
            <a:extLst>
              <a:ext uri="{FF2B5EF4-FFF2-40B4-BE49-F238E27FC236}">
                <a16:creationId xmlns:a16="http://schemas.microsoft.com/office/drawing/2014/main" id="{A0EC922D-7164-40B0-BC82-F4772256B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4676" y="1307543"/>
            <a:ext cx="5193437" cy="4782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37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21</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73059" y="1307543"/>
            <a:ext cx="5433135" cy="5109091"/>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МГП передбачає індивідуальну відповідальність фізичних осіб і зобов’язує держави, які беруть участь у збройному конфлікті, вживати заходів щодо припинення будь-яких порушень його вимог.</a:t>
            </a:r>
          </a:p>
          <a:p>
            <a:pPr algn="just"/>
            <a:r>
              <a:rPr lang="uk-UA" dirty="0">
                <a:latin typeface="Times New Roman" panose="02020603050405020304" pitchFamily="18" charset="0"/>
                <a:cs typeface="Times New Roman" panose="02020603050405020304" pitchFamily="18" charset="0"/>
              </a:rPr>
              <a:t>Військовослужбовці та працівники Збройних Сил України за порушення норм МГП можуть бути притягнуті як до дисциплінарної, так і до кримінальної відповідальності. Відповідальність військовослужбовців (громадян) України за злочини, пов’язані з порушенням норм МГП, передбачена у</a:t>
            </a:r>
            <a:r>
              <a:rPr lang="uk-UA"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розділі ХІХ</a:t>
            </a:r>
            <a:r>
              <a:rPr lang="uk-UA" dirty="0">
                <a:latin typeface="Times New Roman" panose="02020603050405020304" pitchFamily="18" charset="0"/>
                <a:cs typeface="Times New Roman" panose="02020603050405020304" pitchFamily="18" charset="0"/>
              </a:rPr>
              <a:t> Кримінального кодексу України.</a:t>
            </a:r>
          </a:p>
          <a:p>
            <a:pPr algn="just"/>
            <a:r>
              <a:rPr lang="uk-UA" dirty="0">
                <a:latin typeface="Times New Roman" panose="02020603050405020304" pitchFamily="18" charset="0"/>
                <a:cs typeface="Times New Roman" panose="02020603050405020304" pitchFamily="18" charset="0"/>
              </a:rPr>
              <a:t>Застосування заборонених методів і засобів ведення війни (збройного конфлікту) може бути вчинено як навмисно, так і з необережності.</a:t>
            </a:r>
          </a:p>
          <a:p>
            <a:pPr algn="just"/>
            <a:r>
              <a:rPr lang="uk-UA" dirty="0">
                <a:latin typeface="Times New Roman" panose="02020603050405020304" pitchFamily="18" charset="0"/>
                <a:cs typeface="Times New Roman" panose="02020603050405020304" pitchFamily="18" charset="0"/>
              </a:rPr>
              <a:t>До кримінальної відповідальності притягуються особи, які вчинили серйозні порушення МГП.</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19458" name="Picture 2" descr="Діти на війні — одна з найболючіших тем в умовах бойових дій (продовження)  – АрміяInform">
            <a:extLst>
              <a:ext uri="{FF2B5EF4-FFF2-40B4-BE49-F238E27FC236}">
                <a16:creationId xmlns:a16="http://schemas.microsoft.com/office/drawing/2014/main" id="{84215B93-831E-4217-93B4-876813E7F0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2473" y="1473693"/>
            <a:ext cx="5246702" cy="415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450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60261" y="1008063"/>
            <a:ext cx="5433135" cy="2339102"/>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Серйозними порушеннями МГП є:</a:t>
            </a:r>
          </a:p>
          <a:p>
            <a:pPr algn="just"/>
            <a:r>
              <a:rPr lang="uk-UA" dirty="0">
                <a:latin typeface="Times New Roman" panose="02020603050405020304" pitchFamily="18" charset="0"/>
                <a:cs typeface="Times New Roman" panose="02020603050405020304" pitchFamily="18" charset="0"/>
              </a:rPr>
              <a:t>серйозні порушення, направлені проти людей;</a:t>
            </a:r>
          </a:p>
          <a:p>
            <a:pPr algn="just"/>
            <a:r>
              <a:rPr lang="uk-UA" dirty="0">
                <a:latin typeface="Times New Roman" panose="02020603050405020304" pitchFamily="18" charset="0"/>
                <a:cs typeface="Times New Roman" panose="02020603050405020304" pitchFamily="18" charset="0"/>
              </a:rPr>
              <a:t>серйозні порушення, направлені проти майна;</a:t>
            </a:r>
          </a:p>
          <a:p>
            <a:pPr algn="just"/>
            <a:r>
              <a:rPr lang="uk-UA" dirty="0">
                <a:latin typeface="Times New Roman" panose="02020603050405020304" pitchFamily="18" charset="0"/>
                <a:cs typeface="Times New Roman" panose="02020603050405020304" pitchFamily="18" charset="0"/>
              </a:rPr>
              <a:t>серйозні порушення, вчинені шляхом віроломного використання міжнародно-визнаних розпізнавальних емблем (знаків) і сигналів.</a:t>
            </a:r>
          </a:p>
          <a:p>
            <a:br>
              <a:rPr lang="ru-RU" sz="2000" dirty="0"/>
            </a:br>
            <a:endParaRPr lang="ru-UA"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736E3BF-F87C-40ED-B6B8-F50FCE51B1FA}"/>
              </a:ext>
            </a:extLst>
          </p:cNvPr>
          <p:cNvSpPr txBox="1"/>
          <p:nvPr/>
        </p:nvSpPr>
        <p:spPr>
          <a:xfrm>
            <a:off x="129707" y="2703251"/>
            <a:ext cx="5246702" cy="4062651"/>
          </a:xfrm>
          <a:prstGeom prst="rect">
            <a:avLst/>
          </a:prstGeom>
          <a:noFill/>
        </p:spPr>
        <p:txBody>
          <a:bodyPr wrap="square" rtlCol="0">
            <a:spAutoFit/>
          </a:bodyPr>
          <a:lstStyle/>
          <a:p>
            <a:pPr algn="just"/>
            <a:r>
              <a:rPr lang="uk-UA" sz="1600" dirty="0">
                <a:latin typeface="Times New Roman" panose="02020603050405020304" pitchFamily="18" charset="0"/>
                <a:cs typeface="Times New Roman" panose="02020603050405020304" pitchFamily="18" charset="0"/>
              </a:rPr>
              <a:t>До серйозних порушень МГП, направлених проти людей, належать:</a:t>
            </a:r>
          </a:p>
          <a:p>
            <a:pPr algn="just"/>
            <a:r>
              <a:rPr lang="uk-UA" sz="1600" dirty="0">
                <a:latin typeface="Times New Roman" panose="02020603050405020304" pitchFamily="18" charset="0"/>
                <a:cs typeface="Times New Roman" panose="02020603050405020304" pitchFamily="18" charset="0"/>
              </a:rPr>
              <a:t>навмисне вбивство, катування та нелюдське поводження;</a:t>
            </a:r>
          </a:p>
          <a:p>
            <a:pPr algn="just"/>
            <a:r>
              <a:rPr lang="uk-UA" sz="1600" dirty="0">
                <a:latin typeface="Times New Roman" panose="02020603050405020304" pitchFamily="18" charset="0"/>
                <a:cs typeface="Times New Roman" panose="02020603050405020304" pitchFamily="18" charset="0"/>
              </a:rPr>
              <a:t>навмисне заподіяння тяжких страждань або серйозного каліцтва чи нанесення шкоди здоров’ю людини;</a:t>
            </a:r>
          </a:p>
          <a:p>
            <a:pPr algn="just"/>
            <a:r>
              <a:rPr lang="uk-UA" sz="1600" dirty="0">
                <a:latin typeface="Times New Roman" panose="02020603050405020304" pitchFamily="18" charset="0"/>
                <a:cs typeface="Times New Roman" panose="02020603050405020304" pitchFamily="18" charset="0"/>
              </a:rPr>
              <a:t>напад на осіб, які знаходяться під захистом МГП (</a:t>
            </a:r>
            <a:r>
              <a:rPr lang="uk-UA" sz="1600"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пункт 34</a:t>
            </a:r>
            <a:r>
              <a:rPr lang="uk-UA" sz="1600" dirty="0">
                <a:latin typeface="Times New Roman" panose="02020603050405020304" pitchFamily="18" charset="0"/>
                <a:cs typeface="Times New Roman" panose="02020603050405020304" pitchFamily="18" charset="0"/>
              </a:rPr>
              <a:t> глави 2 цього розділу); </a:t>
            </a:r>
          </a:p>
          <a:p>
            <a:pPr algn="just"/>
            <a:r>
              <a:rPr lang="uk-UA" sz="1600" dirty="0">
                <a:latin typeface="Times New Roman" panose="02020603050405020304" pitchFamily="18" charset="0"/>
                <a:cs typeface="Times New Roman" panose="02020603050405020304" pitchFamily="18" charset="0"/>
              </a:rPr>
              <a:t>здійснення нападу невибіркового характеру, коли відомо, що це стане причиною людських втрат серед цивільного населення і спричинить збиток цивільним об’єктам;</a:t>
            </a:r>
          </a:p>
          <a:p>
            <a:pPr algn="just"/>
            <a:r>
              <a:rPr lang="uk-UA" sz="1600" dirty="0">
                <a:latin typeface="Times New Roman" panose="02020603050405020304" pitchFamily="18" charset="0"/>
                <a:cs typeface="Times New Roman" panose="02020603050405020304" pitchFamily="18" charset="0"/>
              </a:rPr>
              <a:t>напад на небезпечні установки і споруди, якщо відомо, що це спричинить надмірні втрати серед цивільного населення або значні збитки цивільним об’єктам;</a:t>
            </a:r>
          </a:p>
          <a:p>
            <a:pPr algn="just"/>
            <a:r>
              <a:rPr lang="uk-UA" sz="1600" dirty="0">
                <a:latin typeface="Times New Roman" panose="02020603050405020304" pitchFamily="18" charset="0"/>
                <a:cs typeface="Times New Roman" panose="02020603050405020304" pitchFamily="18" charset="0"/>
              </a:rPr>
              <a:t>напад на місцевості, що не обороняються, та демілітаризовані зони;</a:t>
            </a:r>
          </a:p>
          <a:p>
            <a:endParaRPr lang="uk-UA" dirty="0"/>
          </a:p>
        </p:txBody>
      </p:sp>
      <p:pic>
        <p:nvPicPr>
          <p:cNvPr id="21506" name="Picture 2" descr="Притягнення до відповідальності осіб, винних у вчиненні порушень  міжнародного гуманітарного права в Україні: аналіз судової практики">
            <a:extLst>
              <a:ext uri="{FF2B5EF4-FFF2-40B4-BE49-F238E27FC236}">
                <a16:creationId xmlns:a16="http://schemas.microsoft.com/office/drawing/2014/main" id="{BB63CB79-3965-48F5-A319-240F19710A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1571348"/>
            <a:ext cx="5051393" cy="439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517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23</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60261" y="1008063"/>
            <a:ext cx="5433135" cy="4370427"/>
          </a:xfrm>
          <a:prstGeom prst="rect">
            <a:avLst/>
          </a:prstGeom>
          <a:noFill/>
        </p:spPr>
        <p:txBody>
          <a:bodyPr wrap="square" rtlCol="0">
            <a:spAutoFit/>
          </a:bodyPr>
          <a:lstStyle/>
          <a:p>
            <a:pPr algn="just"/>
            <a:r>
              <a:rPr lang="ru-RU" sz="2000" dirty="0" err="1">
                <a:latin typeface="Times New Roman" panose="02020603050405020304" pitchFamily="18" charset="0"/>
                <a:cs typeface="Times New Roman" panose="02020603050405020304" pitchFamily="18" charset="0"/>
              </a:rPr>
              <a:t>неправомірний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напад</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культурні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цінності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чітко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розпізнаються</a:t>
            </a:r>
            <a:r>
              <a:rPr lang="ru-RU" sz="2000" dirty="0">
                <a:latin typeface="Times New Roman" panose="02020603050405020304" pitchFamily="18" charset="0"/>
                <a:cs typeface="Times New Roman" panose="02020603050405020304" pitchFamily="18" charset="0"/>
              </a:rPr>
              <a:t>;</a:t>
            </a:r>
          </a:p>
          <a:p>
            <a:pPr algn="just"/>
            <a:r>
              <a:rPr lang="ru-RU" sz="2000" dirty="0" err="1">
                <a:latin typeface="Times New Roman" panose="02020603050405020304" pitchFamily="18" charset="0"/>
                <a:cs typeface="Times New Roman" panose="02020603050405020304" pitchFamily="18" charset="0"/>
              </a:rPr>
              <a:t>проведення</a:t>
            </a:r>
            <a:r>
              <a:rPr lang="ru-RU" sz="2000" dirty="0">
                <a:latin typeface="Times New Roman" panose="02020603050405020304" pitchFamily="18" charset="0"/>
                <a:cs typeface="Times New Roman" panose="02020603050405020304" pitchFamily="18" charset="0"/>
              </a:rPr>
              <a:t> на людях </a:t>
            </a:r>
            <a:r>
              <a:rPr lang="ru-RU" sz="2000" dirty="0" err="1">
                <a:latin typeface="Times New Roman" panose="02020603050405020304" pitchFamily="18" charset="0"/>
                <a:cs typeface="Times New Roman" panose="02020603050405020304" pitchFamily="18" charset="0"/>
              </a:rPr>
              <a:t>медичних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біологічних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або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наукових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експериментів</a:t>
            </a:r>
            <a:r>
              <a:rPr lang="ru-RU" sz="2000" dirty="0">
                <a:latin typeface="Times New Roman" panose="02020603050405020304" pitchFamily="18" charset="0"/>
                <a:cs typeface="Times New Roman" panose="02020603050405020304" pitchFamily="18" charset="0"/>
              </a:rPr>
              <a:t>;</a:t>
            </a:r>
          </a:p>
          <a:p>
            <a:pPr algn="just"/>
            <a:r>
              <a:rPr lang="ru-RU" sz="2000" dirty="0" err="1">
                <a:latin typeface="Times New Roman" panose="02020603050405020304" pitchFamily="18" charset="0"/>
                <a:cs typeface="Times New Roman" panose="02020603050405020304" pitchFamily="18" charset="0"/>
              </a:rPr>
              <a:t>нелюдське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поводження</a:t>
            </a:r>
            <a:r>
              <a:rPr lang="ru-RU" sz="2000" dirty="0">
                <a:latin typeface="Times New Roman" panose="02020603050405020304" pitchFamily="18" charset="0"/>
                <a:cs typeface="Times New Roman" panose="02020603050405020304" pitchFamily="18" charset="0"/>
              </a:rPr>
              <a:t>, яке </a:t>
            </a:r>
            <a:r>
              <a:rPr lang="ru-RU" sz="2000" dirty="0" err="1">
                <a:latin typeface="Times New Roman" panose="02020603050405020304" pitchFamily="18" charset="0"/>
                <a:cs typeface="Times New Roman" panose="02020603050405020304" pitchFamily="18" charset="0"/>
              </a:rPr>
              <a:t>супроводжується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приниженням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гідності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людини</a:t>
            </a:r>
            <a:r>
              <a:rPr lang="ru-RU" sz="2000" dirty="0">
                <a:latin typeface="Times New Roman" panose="02020603050405020304" pitchFamily="18" charset="0"/>
                <a:cs typeface="Times New Roman" panose="02020603050405020304" pitchFamily="18" charset="0"/>
              </a:rPr>
              <a:t>, у тому </a:t>
            </a:r>
            <a:r>
              <a:rPr lang="ru-RU" sz="2000" dirty="0" err="1">
                <a:latin typeface="Times New Roman" panose="02020603050405020304" pitchFamily="18" charset="0"/>
                <a:cs typeface="Times New Roman" panose="02020603050405020304" pitchFamily="18" charset="0"/>
              </a:rPr>
              <a:t>числі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застосування</a:t>
            </a:r>
            <a:r>
              <a:rPr lang="ru-RU" sz="2000" dirty="0">
                <a:latin typeface="Times New Roman" panose="02020603050405020304" pitchFamily="18" charset="0"/>
                <a:cs typeface="Times New Roman" panose="02020603050405020304" pitchFamily="18" charset="0"/>
              </a:rPr>
              <a:t> практики </a:t>
            </a:r>
            <a:r>
              <a:rPr lang="ru-RU" sz="2000" dirty="0" err="1">
                <a:latin typeface="Times New Roman" panose="02020603050405020304" pitchFamily="18" charset="0"/>
                <a:cs typeface="Times New Roman" panose="02020603050405020304" pitchFamily="18" charset="0"/>
              </a:rPr>
              <a:t>апартеїду</a:t>
            </a:r>
            <a:r>
              <a:rPr lang="ru-RU" sz="2000" dirty="0">
                <a:latin typeface="Times New Roman" panose="02020603050405020304" pitchFamily="18" charset="0"/>
                <a:cs typeface="Times New Roman" panose="02020603050405020304" pitchFamily="18" charset="0"/>
              </a:rPr>
              <a:t>, геноциду та </a:t>
            </a:r>
            <a:r>
              <a:rPr lang="ru-RU" sz="2000" dirty="0" err="1">
                <a:latin typeface="Times New Roman" panose="02020603050405020304" pitchFamily="18" charset="0"/>
                <a:cs typeface="Times New Roman" panose="02020603050405020304" pitchFamily="18" charset="0"/>
              </a:rPr>
              <a:t>інших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які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ґрунтуються</a:t>
            </a:r>
            <a:r>
              <a:rPr lang="ru-RU" sz="2000" dirty="0">
                <a:latin typeface="Times New Roman" panose="02020603050405020304" pitchFamily="18" charset="0"/>
                <a:cs typeface="Times New Roman" panose="02020603050405020304" pitchFamily="18" charset="0"/>
              </a:rPr>
              <a:t> на </a:t>
            </a:r>
            <a:r>
              <a:rPr lang="ru-RU" sz="2000" dirty="0" err="1">
                <a:latin typeface="Times New Roman" panose="02020603050405020304" pitchFamily="18" charset="0"/>
                <a:cs typeface="Times New Roman" panose="02020603050405020304" pitchFamily="18" charset="0"/>
              </a:rPr>
              <a:t>расовій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дискримінації</a:t>
            </a:r>
            <a:r>
              <a:rPr lang="ru-RU" sz="2000" dirty="0">
                <a:latin typeface="Times New Roman" panose="02020603050405020304" pitchFamily="18" charset="0"/>
                <a:cs typeface="Times New Roman" panose="02020603050405020304" pitchFamily="18" charset="0"/>
              </a:rPr>
              <a:t>; </a:t>
            </a:r>
          </a:p>
          <a:p>
            <a:pPr algn="just"/>
            <a:r>
              <a:rPr lang="ru-RU" sz="2000" dirty="0" err="1">
                <a:latin typeface="Times New Roman" panose="02020603050405020304" pitchFamily="18" charset="0"/>
                <a:cs typeface="Times New Roman" panose="02020603050405020304" pitchFamily="18" charset="0"/>
              </a:rPr>
              <a:t>взяття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заручників</a:t>
            </a:r>
            <a:r>
              <a:rPr lang="ru-RU" sz="2000" dirty="0">
                <a:latin typeface="Times New Roman" panose="02020603050405020304" pitchFamily="18" charset="0"/>
                <a:cs typeface="Times New Roman" panose="02020603050405020304" pitchFamily="18" charset="0"/>
              </a:rPr>
              <a:t>;</a:t>
            </a:r>
          </a:p>
          <a:p>
            <a:pPr algn="just"/>
            <a:r>
              <a:rPr lang="ru-RU" sz="2000" dirty="0" err="1">
                <a:latin typeface="Times New Roman" panose="02020603050405020304" pitchFamily="18" charset="0"/>
                <a:cs typeface="Times New Roman" panose="02020603050405020304" pitchFamily="18" charset="0"/>
              </a:rPr>
              <a:t>здійснення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актів</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терору</a:t>
            </a:r>
            <a:r>
              <a:rPr lang="ru-RU" sz="2000" dirty="0">
                <a:latin typeface="Times New Roman" panose="02020603050405020304" pitchFamily="18" charset="0"/>
                <a:cs typeface="Times New Roman" panose="02020603050405020304" pitchFamily="18" charset="0"/>
              </a:rPr>
              <a:t>;</a:t>
            </a:r>
          </a:p>
          <a:p>
            <a:pPr algn="just"/>
            <a:r>
              <a:rPr lang="ru-RU" sz="2000" dirty="0" err="1">
                <a:latin typeface="Times New Roman" panose="02020603050405020304" pitchFamily="18" charset="0"/>
                <a:cs typeface="Times New Roman" panose="02020603050405020304" pitchFamily="18" charset="0"/>
              </a:rPr>
              <a:t>незаконне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позбавлення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волі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арешт</a:t>
            </a:r>
            <a:r>
              <a:rPr lang="ru-RU" sz="2000" dirty="0">
                <a:latin typeface="Times New Roman" panose="02020603050405020304" pitchFamily="18" charset="0"/>
                <a:cs typeface="Times New Roman" panose="02020603050405020304" pitchFamily="18" charset="0"/>
              </a:rPr>
              <a:t>);</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20482" name="Picture 2" descr="Кримінальна відповідальність за порушення законів та звичаїв війни:  двадцять запитань та відповідей – Юридичний вісник України">
            <a:extLst>
              <a:ext uri="{FF2B5EF4-FFF2-40B4-BE49-F238E27FC236}">
                <a16:creationId xmlns:a16="http://schemas.microsoft.com/office/drawing/2014/main" id="{27E5AF33-6A60-4FE6-AAB4-85DC3581FA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9123" y="1606860"/>
            <a:ext cx="5078027" cy="4527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175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24</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60261" y="1008063"/>
            <a:ext cx="5433135" cy="5386090"/>
          </a:xfrm>
          <a:prstGeom prst="rect">
            <a:avLst/>
          </a:prstGeom>
          <a:noFill/>
        </p:spPr>
        <p:txBody>
          <a:bodyPr wrap="square" rtlCol="0">
            <a:spAutoFit/>
          </a:bodyPr>
          <a:lstStyle/>
          <a:p>
            <a:pPr algn="just"/>
            <a:r>
              <a:rPr lang="ru-RU" dirty="0">
                <a:latin typeface="Times New Roman" panose="02020603050405020304" pitchFamily="18" charset="0"/>
                <a:cs typeface="Times New Roman" panose="02020603050405020304" pitchFamily="18" charset="0"/>
              </a:rPr>
              <a:t>наказ не </a:t>
            </a:r>
            <a:r>
              <a:rPr lang="ru-RU" dirty="0" err="1">
                <a:latin typeface="Times New Roman" panose="02020603050405020304" pitchFamily="18" charset="0"/>
                <a:cs typeface="Times New Roman" panose="02020603050405020304" pitchFamily="18" charset="0"/>
              </a:rPr>
              <a:t>залишати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нікого</a:t>
            </a:r>
            <a:r>
              <a:rPr lang="ru-RU" dirty="0">
                <a:latin typeface="Times New Roman" panose="02020603050405020304" pitchFamily="18" charset="0"/>
                <a:cs typeface="Times New Roman" panose="02020603050405020304" pitchFamily="18" charset="0"/>
              </a:rPr>
              <a:t> в </a:t>
            </a:r>
            <a:r>
              <a:rPr lang="ru-RU" dirty="0" err="1">
                <a:latin typeface="Times New Roman" panose="02020603050405020304" pitchFamily="18" charset="0"/>
                <a:cs typeface="Times New Roman" panose="02020603050405020304" pitchFamily="18" charset="0"/>
              </a:rPr>
              <a:t>живих</a:t>
            </a:r>
            <a:r>
              <a:rPr lang="ru-RU" dirty="0">
                <a:latin typeface="Times New Roman" panose="02020603050405020304" pitchFamily="18" charset="0"/>
                <a:cs typeface="Times New Roman" panose="02020603050405020304" pitchFamily="18" charset="0"/>
              </a:rPr>
              <a:t>;</a:t>
            </a:r>
          </a:p>
          <a:p>
            <a:pPr algn="just"/>
            <a:r>
              <a:rPr lang="ru-RU" dirty="0" err="1">
                <a:latin typeface="Times New Roman" panose="02020603050405020304" pitchFamily="18" charset="0"/>
                <a:cs typeface="Times New Roman" panose="02020603050405020304" pitchFamily="18" charset="0"/>
              </a:rPr>
              <a:t>депортація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незаконне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переміщення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окупованої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території</a:t>
            </a:r>
            <a:r>
              <a:rPr lang="ru-RU" dirty="0">
                <a:latin typeface="Times New Roman" panose="02020603050405020304" pitchFamily="18" charset="0"/>
                <a:cs typeface="Times New Roman" panose="02020603050405020304" pitchFamily="18" charset="0"/>
              </a:rPr>
              <a:t> (як в межах </a:t>
            </a:r>
            <a:r>
              <a:rPr lang="ru-RU" dirty="0" err="1">
                <a:latin typeface="Times New Roman" panose="02020603050405020304" pitchFamily="18" charset="0"/>
                <a:cs typeface="Times New Roman" panose="02020603050405020304" pitchFamily="18" charset="0"/>
              </a:rPr>
              <a:t>цієї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території</a:t>
            </a:r>
            <a:r>
              <a:rPr lang="ru-RU" dirty="0">
                <a:latin typeface="Times New Roman" panose="02020603050405020304" pitchFamily="18" charset="0"/>
                <a:cs typeface="Times New Roman" panose="02020603050405020304" pitchFamily="18" charset="0"/>
              </a:rPr>
              <a:t>, так і поза нею);</a:t>
            </a:r>
          </a:p>
          <a:p>
            <a:pPr algn="just"/>
            <a:r>
              <a:rPr lang="ru-RU" dirty="0" err="1">
                <a:latin typeface="Times New Roman" panose="02020603050405020304" pitchFamily="18" charset="0"/>
                <a:cs typeface="Times New Roman" panose="02020603050405020304" pitchFamily="18" charset="0"/>
              </a:rPr>
              <a:t>переміщення</a:t>
            </a:r>
            <a:r>
              <a:rPr lang="ru-RU" dirty="0">
                <a:latin typeface="Times New Roman" panose="02020603050405020304" pitchFamily="18" charset="0"/>
                <a:cs typeface="Times New Roman" panose="02020603050405020304" pitchFamily="18" charset="0"/>
              </a:rPr>
              <a:t> державою-</a:t>
            </a:r>
            <a:r>
              <a:rPr lang="ru-RU" dirty="0" err="1">
                <a:latin typeface="Times New Roman" panose="02020603050405020304" pitchFamily="18" charset="0"/>
                <a:cs typeface="Times New Roman" panose="02020603050405020304" pitchFamily="18" charset="0"/>
              </a:rPr>
              <a:t>окупантом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частини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власного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цивільного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окуповану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територію</a:t>
            </a:r>
            <a:r>
              <a:rPr lang="ru-RU" dirty="0">
                <a:latin typeface="Times New Roman" panose="02020603050405020304" pitchFamily="18" charset="0"/>
                <a:cs typeface="Times New Roman" panose="02020603050405020304" pitchFamily="18" charset="0"/>
              </a:rPr>
              <a:t>;</a:t>
            </a:r>
          </a:p>
          <a:p>
            <a:pPr algn="just"/>
            <a:r>
              <a:rPr lang="ru-RU" dirty="0" err="1">
                <a:latin typeface="Times New Roman" panose="02020603050405020304" pitchFamily="18" charset="0"/>
                <a:cs typeface="Times New Roman" panose="02020603050405020304" pitchFamily="18" charset="0"/>
              </a:rPr>
              <a:t>позбавлення</a:t>
            </a:r>
            <a:r>
              <a:rPr lang="ru-RU" dirty="0">
                <a:latin typeface="Times New Roman" panose="02020603050405020304" pitchFamily="18" charset="0"/>
                <a:cs typeface="Times New Roman" panose="02020603050405020304" pitchFamily="18" charset="0"/>
              </a:rPr>
              <a:t> права на </a:t>
            </a:r>
            <a:r>
              <a:rPr lang="ru-RU" dirty="0" err="1">
                <a:latin typeface="Times New Roman" panose="02020603050405020304" pitchFamily="18" charset="0"/>
                <a:cs typeface="Times New Roman" panose="02020603050405020304" pitchFamily="18" charset="0"/>
              </a:rPr>
              <a:t>неупереджене</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належне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судочинство</a:t>
            </a:r>
            <a:r>
              <a:rPr lang="ru-RU" dirty="0">
                <a:latin typeface="Times New Roman" panose="02020603050405020304" pitchFamily="18" charset="0"/>
                <a:cs typeface="Times New Roman" panose="02020603050405020304" pitchFamily="18" charset="0"/>
              </a:rPr>
              <a:t>;</a:t>
            </a:r>
          </a:p>
          <a:p>
            <a:pPr algn="just"/>
            <a:r>
              <a:rPr lang="ru-RU" dirty="0" err="1">
                <a:latin typeface="Times New Roman" panose="02020603050405020304" pitchFamily="18" charset="0"/>
                <a:cs typeface="Times New Roman" panose="02020603050405020304" pitchFamily="18" charset="0"/>
              </a:rPr>
              <a:t>невиправдана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затримка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репатріації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військовополонених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цивільних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осіб</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примус до </a:t>
            </a:r>
            <a:r>
              <a:rPr lang="ru-RU" dirty="0" err="1">
                <a:latin typeface="Times New Roman" panose="02020603050405020304" pitchFamily="18" charset="0"/>
                <a:cs typeface="Times New Roman" panose="02020603050405020304" pitchFamily="18" charset="0"/>
              </a:rPr>
              <a:t>служби</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збройних</a:t>
            </a:r>
            <a:r>
              <a:rPr lang="ru-RU" dirty="0">
                <a:latin typeface="Times New Roman" panose="02020603050405020304" pitchFamily="18" charset="0"/>
                <a:cs typeface="Times New Roman" panose="02020603050405020304" pitchFamily="18" charset="0"/>
              </a:rPr>
              <a:t> силах противника;</a:t>
            </a:r>
          </a:p>
          <a:p>
            <a:pPr algn="just"/>
            <a:r>
              <a:rPr lang="ru-RU" dirty="0" err="1">
                <a:latin typeface="Times New Roman" panose="02020603050405020304" pitchFamily="18" charset="0"/>
                <a:cs typeface="Times New Roman" panose="02020603050405020304" pitchFamily="18" charset="0"/>
              </a:rPr>
              <a:t>обмеження</a:t>
            </a:r>
            <a:r>
              <a:rPr lang="ru-RU" dirty="0">
                <a:latin typeface="Times New Roman" panose="02020603050405020304" pitchFamily="18" charset="0"/>
                <a:cs typeface="Times New Roman" panose="02020603050405020304" pitchFamily="18" charset="0"/>
              </a:rPr>
              <a:t> доступу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їжі</a:t>
            </a:r>
            <a:r>
              <a:rPr lang="ru-RU" dirty="0">
                <a:latin typeface="Times New Roman" panose="02020603050405020304" pitchFamily="18" charset="0"/>
                <a:cs typeface="Times New Roman" panose="02020603050405020304" pitchFamily="18" charset="0"/>
              </a:rPr>
              <a:t>, води;</a:t>
            </a:r>
          </a:p>
          <a:p>
            <a:pPr algn="just"/>
            <a:r>
              <a:rPr lang="uk-UA" dirty="0">
                <a:latin typeface="Times New Roman" panose="02020603050405020304" pitchFamily="18" charset="0"/>
                <a:cs typeface="Times New Roman" panose="02020603050405020304" pitchFamily="18" charset="0"/>
              </a:rPr>
              <a:t>застосування заборонених видів зброї;</a:t>
            </a:r>
          </a:p>
          <a:p>
            <a:pPr algn="just"/>
            <a:r>
              <a:rPr lang="uk-UA" dirty="0">
                <a:latin typeface="Times New Roman" panose="02020603050405020304" pitchFamily="18" charset="0"/>
                <a:cs typeface="Times New Roman" panose="02020603050405020304" pitchFamily="18" charset="0"/>
              </a:rPr>
              <a:t>використання «живих щитів»;</a:t>
            </a:r>
          </a:p>
          <a:p>
            <a:pPr algn="just"/>
            <a:r>
              <a:rPr lang="uk-UA" dirty="0">
                <a:latin typeface="Times New Roman" panose="02020603050405020304" pitchFamily="18" charset="0"/>
                <a:cs typeface="Times New Roman" panose="02020603050405020304" pitchFamily="18" charset="0"/>
              </a:rPr>
              <a:t>вербування до складу збройних сил або використання у воєнних діях дітей віком до п’ятнадцяти років тощо.</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22530" name="Picture 2" descr="Як документувати порушення прав людини та норм МГП – АрміяInform">
            <a:extLst>
              <a:ext uri="{FF2B5EF4-FFF2-40B4-BE49-F238E27FC236}">
                <a16:creationId xmlns:a16="http://schemas.microsoft.com/office/drawing/2014/main" id="{6ECE6ED6-7FA9-4533-BF28-8B15B13F8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5633" y="1519602"/>
            <a:ext cx="4365008" cy="3818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357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25</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60261" y="1008063"/>
            <a:ext cx="5433135" cy="5909310"/>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За порушення норм МГП, які не передбачають притягнення до кримінальної відповідальності, військовослужбовці несуть дисциплінарну відповідальність відповідно до вимог статутів Збройних Сил України та нормативно-правових актів України, що передбачають матеріальну відповідальність.</a:t>
            </a:r>
          </a:p>
          <a:p>
            <a:pPr algn="just"/>
            <a:r>
              <a:rPr lang="uk-UA" sz="2000" dirty="0">
                <a:latin typeface="Times New Roman" panose="02020603050405020304" pitchFamily="18" charset="0"/>
                <a:cs typeface="Times New Roman" panose="02020603050405020304" pitchFamily="18" charset="0"/>
              </a:rPr>
              <a:t>Той факт, що порушення права збройних конфліктів було вчинено підлеглою особою, не звільняє її начальників від дисциплінарної чи кримінальної відповідальності, якщо вони мали в своєму розпорядженні інформацію щодо намірів підлеглого і не вжили всіх можливих запобіжних заходів щодо відвернення порушень, а також якщо, маючи інформацію про вже скоєний злочин, не вжили заходів щодо притягнення до відповідальності винних.</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23554" name="Picture 2" descr="Право Женеви» і порушення його Росією на окупованих територіях Донбасу і в  Криму (частина друга)">
            <a:extLst>
              <a:ext uri="{FF2B5EF4-FFF2-40B4-BE49-F238E27FC236}">
                <a16:creationId xmlns:a16="http://schemas.microsoft.com/office/drawing/2014/main" id="{08893608-AFE2-43FA-BA16-5D80885B4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657" y="1407460"/>
            <a:ext cx="4879912" cy="4323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70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1446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Поводження з військовополоненими та відповідальність за порушення норм МГП?</a:t>
            </a:r>
            <a:endParaRPr lang="ru-RU" altLang="ru-RU" sz="2000" b="1" dirty="0">
              <a:solidFill>
                <a:srgbClr val="FF0000"/>
              </a:solidFill>
              <a:latin typeface="Arial Black" panose="020B0A04020102020204" pitchFamily="34"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26</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160261" y="1008063"/>
            <a:ext cx="5433135" cy="5386090"/>
          </a:xfrm>
          <a:prstGeom prst="rect">
            <a:avLst/>
          </a:prstGeom>
          <a:noFill/>
        </p:spPr>
        <p:txBody>
          <a:bodyPr wrap="square" rtlCol="0">
            <a:spAutoFit/>
          </a:bodyPr>
          <a:lstStyle/>
          <a:p>
            <a:pPr algn="just"/>
            <a:r>
              <a:rPr lang="uk-UA" sz="1700" dirty="0">
                <a:latin typeface="Times New Roman" panose="02020603050405020304" pitchFamily="18" charset="0"/>
                <a:cs typeface="Times New Roman" panose="02020603050405020304" pitchFamily="18" charset="0"/>
              </a:rPr>
              <a:t>У випадку серйозних порушень норм МГП сторони, які знаходяться у збройному конфлікті, повинні вживати заходів як спільно, так і в індивідуальному порядку, у співробітництві з Організацією Об’єднаних Націй та відповідно до Статуту Організації Об’єднаних Націй.</a:t>
            </a:r>
          </a:p>
          <a:p>
            <a:pPr algn="just"/>
            <a:r>
              <a:rPr lang="uk-UA" sz="1700" dirty="0">
                <a:latin typeface="Times New Roman" panose="02020603050405020304" pitchFamily="18" charset="0"/>
                <a:cs typeface="Times New Roman" panose="02020603050405020304" pitchFamily="18" charset="0"/>
              </a:rPr>
              <a:t>Кожна держава несе відповідальність за розшук осіб, які вчинили або наказали вчинити воєнні злочини (включаючи ті злочини, що стали результатом невживання необхідних запобіжних заходів).</a:t>
            </a:r>
          </a:p>
          <a:p>
            <a:pPr algn="just"/>
            <a:r>
              <a:rPr lang="uk-UA" sz="1700" dirty="0">
                <a:latin typeface="Times New Roman" panose="02020603050405020304" pitchFamily="18" charset="0"/>
                <a:cs typeface="Times New Roman" panose="02020603050405020304" pitchFamily="18" charset="0"/>
              </a:rPr>
              <a:t>Той, хто звинувачується, повинен бути виданий на вимогу іншої держави, якщо його не було притягнуто до суду за серйозні порушення МГП в його державі, із суворим дотриманням принципу, згідно з яким забороняється висилати, повертати чи видавати будь-яку особу іншій державі, якщо є серйозні підстави вважати, що їй там можуть загрожувати застосування катувань, переслідування чи інші серйозні порушення прав людини (принцип </a:t>
            </a:r>
            <a:r>
              <a:rPr lang="en-US" sz="1700" dirty="0">
                <a:latin typeface="Times New Roman" panose="02020603050405020304" pitchFamily="18" charset="0"/>
                <a:cs typeface="Times New Roman" panose="02020603050405020304" pitchFamily="18" charset="0"/>
              </a:rPr>
              <a:t>non-refoulement).</a:t>
            </a:r>
          </a:p>
          <a:p>
            <a:br>
              <a:rPr lang="ru-RU" sz="2000" dirty="0"/>
            </a:br>
            <a:endParaRPr lang="ru-UA" dirty="0">
              <a:latin typeface="Times New Roman" panose="02020603050405020304" pitchFamily="18" charset="0"/>
              <a:cs typeface="Times New Roman" panose="02020603050405020304" pitchFamily="18" charset="0"/>
            </a:endParaRPr>
          </a:p>
        </p:txBody>
      </p:sp>
      <p:pic>
        <p:nvPicPr>
          <p:cNvPr id="24578" name="Picture 2" descr="Довідка про утримання в полоні цивільних під час збройного конфлікту –  Центр сприяння документуванню воєнних злочинів">
            <a:extLst>
              <a:ext uri="{FF2B5EF4-FFF2-40B4-BE49-F238E27FC236}">
                <a16:creationId xmlns:a16="http://schemas.microsoft.com/office/drawing/2014/main" id="{090AE509-0244-4234-B5FF-62E3E60D57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1514" y="1105047"/>
            <a:ext cx="4862465" cy="420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457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80871" y="217234"/>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Література</a:t>
            </a:r>
            <a:endParaRPr lang="ru-UA" sz="2800" dirty="0">
              <a:latin typeface="Times New Roman" panose="02020603050405020304" pitchFamily="18" charset="0"/>
              <a:cs typeface="Times New Roman" panose="02020603050405020304" pitchFamily="18"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00634" y="1824317"/>
            <a:ext cx="11161060" cy="3200876"/>
          </a:xfrm>
          <a:prstGeom prst="rect">
            <a:avLst/>
          </a:prstGeom>
          <a:noFill/>
        </p:spPr>
        <p:txBody>
          <a:bodyPr wrap="square" rtlCol="0">
            <a:spAutoFit/>
          </a:bodyPr>
          <a:lstStyle/>
          <a:p>
            <a:pPr algn="just"/>
            <a:r>
              <a:rPr lang="ru-UA" sz="2000" b="1" dirty="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КЕРІВНИЦТВА ТА ПОСІБНИКИ:</a:t>
            </a:r>
            <a:r>
              <a:rPr lang="uk-UA" sz="2000" dirty="0">
                <a:latin typeface="Times New Roman" panose="02020603050405020304" pitchFamily="18" charset="0"/>
                <a:cs typeface="Times New Roman" panose="02020603050405020304" pitchFamily="18" charset="0"/>
              </a:rPr>
              <a:t>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1. </a:t>
            </a:r>
            <a:r>
              <a:rPr lang="uk-UA" dirty="0">
                <a:latin typeface="Times New Roman" panose="02020603050405020304" pitchFamily="18" charset="0"/>
                <a:cs typeface="Times New Roman" panose="02020603050405020304" pitchFamily="18" charset="0"/>
              </a:rPr>
              <a:t>Конституція України // Відомості ВРУ. – 1996. – № 30. – Ст. 141. </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2. Закон України “Про Статут внутрішньої служби Збройних Сил України” від 24 березня 1999 року № 548-III // Відомості ВРУ. – 1999. – № 22-23. – Ст. 194. </a:t>
            </a:r>
            <a:endParaRPr lang="ru-UA"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3. Наказ Міністерства оборони України № 164 від 23.03.2017 </a:t>
            </a:r>
            <a:r>
              <a:rPr lang="ru-RU" dirty="0" err="1">
                <a:latin typeface="Times New Roman" panose="02020603050405020304" pitchFamily="18" charset="0"/>
                <a:cs typeface="Times New Roman" panose="02020603050405020304" pitchFamily="18" charset="0"/>
              </a:rPr>
              <a:t>зареєстрованого</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Міністерстві</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юстиції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України</a:t>
            </a:r>
            <a:r>
              <a:rPr lang="ru-RU" dirty="0">
                <a:latin typeface="Times New Roman" panose="02020603050405020304" pitchFamily="18" charset="0"/>
                <a:cs typeface="Times New Roman" panose="02020603050405020304" pitchFamily="18" charset="0"/>
              </a:rPr>
              <a:t> 09 червня 2017 р. за № 704/30572;</a:t>
            </a:r>
          </a:p>
          <a:p>
            <a:r>
              <a:rPr lang="ru-RU" dirty="0">
                <a:latin typeface="Times New Roman" panose="02020603050405020304" pitchFamily="18" charset="0"/>
                <a:cs typeface="Times New Roman" panose="02020603050405020304" pitchFamily="18" charset="0"/>
              </a:rPr>
              <a:t>4. IV КОНВЕНЦІЯ про </a:t>
            </a:r>
            <a:r>
              <a:rPr lang="ru-RU" dirty="0" err="1">
                <a:latin typeface="Times New Roman" panose="02020603050405020304" pitchFamily="18" charset="0"/>
                <a:cs typeface="Times New Roman" panose="02020603050405020304" pitchFamily="18" charset="0"/>
              </a:rPr>
              <a:t>закони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звичаї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війни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суходолі</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додаток</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неї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Положення</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закони</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звичаї</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війни</a:t>
            </a:r>
            <a:r>
              <a:rPr lang="ru-RU" dirty="0">
                <a:latin typeface="Times New Roman" panose="02020603050405020304" pitchFamily="18" charset="0"/>
                <a:cs typeface="Times New Roman" panose="02020603050405020304" pitchFamily="18" charset="0"/>
              </a:rPr>
              <a:t> на </a:t>
            </a:r>
            <a:r>
              <a:rPr lang="ru-RU" dirty="0" err="1">
                <a:latin typeface="Times New Roman" panose="02020603050405020304" pitchFamily="18" charset="0"/>
                <a:cs typeface="Times New Roman" panose="02020603050405020304" pitchFamily="18" charset="0"/>
              </a:rPr>
              <a:t>суходолі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24.08.1991;</a:t>
            </a:r>
          </a:p>
          <a:p>
            <a:r>
              <a:rPr lang="uk-UA" dirty="0">
                <a:latin typeface="Times New Roman" panose="02020603050405020304" pitchFamily="18" charset="0"/>
                <a:cs typeface="Times New Roman" panose="02020603050405020304" pitchFamily="18" charset="0"/>
              </a:rPr>
              <a:t>5. </a:t>
            </a:r>
            <a:r>
              <a:rPr lang="ru-RU" dirty="0" err="1">
                <a:latin typeface="Times New Roman" panose="02020603050405020304" pitchFamily="18" charset="0"/>
                <a:cs typeface="Times New Roman" panose="02020603050405020304" pitchFamily="18" charset="0"/>
              </a:rPr>
              <a:t>Конвенція</a:t>
            </a:r>
            <a:r>
              <a:rPr lang="ru-RU" dirty="0">
                <a:latin typeface="Times New Roman" panose="02020603050405020304" pitchFamily="18" charset="0"/>
                <a:cs typeface="Times New Roman" panose="02020603050405020304" pitchFamily="18" charset="0"/>
              </a:rPr>
              <a:t> про </a:t>
            </a:r>
            <a:r>
              <a:rPr lang="ru-RU" dirty="0" err="1">
                <a:latin typeface="Times New Roman" panose="02020603050405020304" pitchFamily="18" charset="0"/>
                <a:cs typeface="Times New Roman" panose="02020603050405020304" pitchFamily="18" charset="0"/>
              </a:rPr>
              <a:t>захист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цивільного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населення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під</a:t>
            </a:r>
            <a:r>
              <a:rPr lang="ru-RU" dirty="0">
                <a:latin typeface="Times New Roman" panose="02020603050405020304" pitchFamily="18" charset="0"/>
                <a:cs typeface="Times New Roman" panose="02020603050405020304" pitchFamily="18" charset="0"/>
              </a:rPr>
              <a:t> час </a:t>
            </a:r>
            <a:r>
              <a:rPr lang="ru-RU" dirty="0" err="1">
                <a:latin typeface="Times New Roman" panose="02020603050405020304" pitchFamily="18" charset="0"/>
                <a:cs typeface="Times New Roman" panose="02020603050405020304" pitchFamily="18" charset="0"/>
              </a:rPr>
              <a:t>війни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від</a:t>
            </a:r>
            <a:r>
              <a:rPr lang="ru-RU" dirty="0">
                <a:latin typeface="Times New Roman" panose="02020603050405020304" pitchFamily="18" charset="0"/>
                <a:cs typeface="Times New Roman" panose="02020603050405020304" pitchFamily="18" charset="0"/>
              </a:rPr>
              <a:t> 12 </a:t>
            </a:r>
            <a:r>
              <a:rPr lang="ru-RU" dirty="0" err="1">
                <a:latin typeface="Times New Roman" panose="02020603050405020304" pitchFamily="18" charset="0"/>
                <a:cs typeface="Times New Roman" panose="02020603050405020304" pitchFamily="18" charset="0"/>
              </a:rPr>
              <a:t>серпня</a:t>
            </a:r>
            <a:r>
              <a:rPr lang="ru-RU" dirty="0">
                <a:latin typeface="Times New Roman" panose="02020603050405020304" pitchFamily="18" charset="0"/>
                <a:cs typeface="Times New Roman" panose="02020603050405020304" pitchFamily="18" charset="0"/>
              </a:rPr>
              <a:t> 1949 року.</a:t>
            </a:r>
          </a:p>
          <a:p>
            <a:endParaRPr lang="ru-RU" dirty="0">
              <a:latin typeface="Times New Roman" panose="02020603050405020304" pitchFamily="18" charset="0"/>
              <a:cs typeface="Times New Roman" panose="02020603050405020304" pitchFamily="18" charset="0"/>
            </a:endParaRPr>
          </a:p>
          <a:p>
            <a:endParaRPr lang="ru-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4185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Номер слайда 5"/>
          <p:cNvSpPr>
            <a:spLocks/>
          </p:cNvSpPr>
          <p:nvPr/>
        </p:nvSpPr>
        <p:spPr bwMode="auto">
          <a:xfrm>
            <a:off x="8534400" y="12700"/>
            <a:ext cx="2133600" cy="338138"/>
          </a:xfrm>
          <a:prstGeom prst="rect">
            <a:avLst/>
          </a:prstGeom>
          <a:noFill/>
          <a:ln>
            <a:noFill/>
          </a:ln>
        </p:spPr>
        <p:txBody>
          <a:bodyPr anchor="ctr"/>
          <a:lstStyle>
            <a:lvl1pPr>
              <a:defRPr sz="1400">
                <a:solidFill>
                  <a:srgbClr val="CC0000"/>
                </a:solidFill>
                <a:latin typeface="Arial" panose="020B0604020202020204" pitchFamily="34" charset="0"/>
              </a:defRPr>
            </a:lvl1pPr>
            <a:lvl2pPr marL="742950" indent="-285750">
              <a:defRPr sz="1400">
                <a:solidFill>
                  <a:srgbClr val="CC0000"/>
                </a:solidFill>
                <a:latin typeface="Arial" panose="020B0604020202020204" pitchFamily="34" charset="0"/>
              </a:defRPr>
            </a:lvl2pPr>
            <a:lvl3pPr marL="1143000" indent="-228600">
              <a:defRPr sz="1400">
                <a:solidFill>
                  <a:srgbClr val="CC0000"/>
                </a:solidFill>
                <a:latin typeface="Arial" panose="020B0604020202020204" pitchFamily="34" charset="0"/>
              </a:defRPr>
            </a:lvl3pPr>
            <a:lvl4pPr marL="1600200" indent="-228600">
              <a:defRPr sz="1400">
                <a:solidFill>
                  <a:srgbClr val="CC0000"/>
                </a:solidFill>
                <a:latin typeface="Arial" panose="020B0604020202020204" pitchFamily="34" charset="0"/>
              </a:defRPr>
            </a:lvl4pPr>
            <a:lvl5pPr marL="2057400" indent="-228600">
              <a:defRPr sz="1400">
                <a:solidFill>
                  <a:srgbClr val="CC0000"/>
                </a:solidFill>
                <a:latin typeface="Arial" panose="020B0604020202020204" pitchFamily="34" charset="0"/>
              </a:defRPr>
            </a:lvl5pPr>
            <a:lvl6pPr marL="2514600" indent="-228600" eaLnBrk="0" fontAlgn="base" hangingPunct="0">
              <a:spcBef>
                <a:spcPct val="0"/>
              </a:spcBef>
              <a:spcAft>
                <a:spcPct val="0"/>
              </a:spcAft>
              <a:defRPr sz="1400">
                <a:solidFill>
                  <a:srgbClr val="CC0000"/>
                </a:solidFill>
                <a:latin typeface="Arial" panose="020B0604020202020204" pitchFamily="34" charset="0"/>
              </a:defRPr>
            </a:lvl6pPr>
            <a:lvl7pPr marL="2971800" indent="-228600" eaLnBrk="0" fontAlgn="base" hangingPunct="0">
              <a:spcBef>
                <a:spcPct val="0"/>
              </a:spcBef>
              <a:spcAft>
                <a:spcPct val="0"/>
              </a:spcAft>
              <a:defRPr sz="1400">
                <a:solidFill>
                  <a:srgbClr val="CC0000"/>
                </a:solidFill>
                <a:latin typeface="Arial" panose="020B0604020202020204" pitchFamily="34" charset="0"/>
              </a:defRPr>
            </a:lvl7pPr>
            <a:lvl8pPr marL="3429000" indent="-228600" eaLnBrk="0" fontAlgn="base" hangingPunct="0">
              <a:spcBef>
                <a:spcPct val="0"/>
              </a:spcBef>
              <a:spcAft>
                <a:spcPct val="0"/>
              </a:spcAft>
              <a:defRPr sz="1400">
                <a:solidFill>
                  <a:srgbClr val="CC0000"/>
                </a:solidFill>
                <a:latin typeface="Arial" panose="020B0604020202020204" pitchFamily="34" charset="0"/>
              </a:defRPr>
            </a:lvl8pPr>
            <a:lvl9pPr marL="3886200" indent="-228600" eaLnBrk="0" fontAlgn="base" hangingPunct="0">
              <a:spcBef>
                <a:spcPct val="0"/>
              </a:spcBef>
              <a:spcAft>
                <a:spcPct val="0"/>
              </a:spcAft>
              <a:defRPr sz="1400">
                <a:solidFill>
                  <a:srgbClr val="CC0000"/>
                </a:solidFill>
                <a:latin typeface="Arial" panose="020B0604020202020204" pitchFamily="34" charset="0"/>
              </a:defRPr>
            </a:lvl9pPr>
          </a:lstStyle>
          <a:p>
            <a:pPr algn="r" fontAlgn="base">
              <a:spcBef>
                <a:spcPct val="0"/>
              </a:spcBef>
              <a:spcAft>
                <a:spcPct val="0"/>
              </a:spcAft>
              <a:defRPr/>
            </a:pPr>
            <a:endParaRPr lang="uk-UA" altLang="uk-UA" sz="1292" b="1">
              <a:solidFill>
                <a:srgbClr val="000000"/>
              </a:solidFill>
            </a:endParaRPr>
          </a:p>
        </p:txBody>
      </p:sp>
      <p:grpSp>
        <p:nvGrpSpPr>
          <p:cNvPr id="7171" name="Group 4"/>
          <p:cNvGrpSpPr>
            <a:grpSpLocks/>
          </p:cNvGrpSpPr>
          <p:nvPr/>
        </p:nvGrpSpPr>
        <p:grpSpPr bwMode="auto">
          <a:xfrm>
            <a:off x="0" y="20466"/>
            <a:ext cx="12192000" cy="3768725"/>
            <a:chOff x="0" y="-10"/>
            <a:chExt cx="5760" cy="2163"/>
          </a:xfrm>
        </p:grpSpPr>
        <p:sp>
          <p:nvSpPr>
            <p:cNvPr id="7280"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1"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2"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3"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4"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5"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6"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7"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8"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9"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0"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1"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2"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3"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4"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5"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6"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7"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8"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9"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0"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1"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2"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3"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4"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5"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6"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7"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8"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9"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0"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1"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2"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3"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4"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5"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6"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7"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8"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9"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0"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1"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2"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3"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4"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5"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6"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7"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8"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9"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0"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1"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2"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3"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4"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5"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6"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7"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8"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9"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0"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1"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2"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3"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4"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5"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6"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7"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8"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9"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0"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1"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2"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3"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4"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5"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6"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7"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8"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9"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60"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grpSp>
        <p:nvGrpSpPr>
          <p:cNvPr id="7172" name="Group 86"/>
          <p:cNvGrpSpPr>
            <a:grpSpLocks/>
          </p:cNvGrpSpPr>
          <p:nvPr/>
        </p:nvGrpSpPr>
        <p:grpSpPr bwMode="auto">
          <a:xfrm>
            <a:off x="-5557" y="3417888"/>
            <a:ext cx="12192000" cy="3440112"/>
            <a:chOff x="0" y="2157"/>
            <a:chExt cx="5760" cy="2168"/>
          </a:xfrm>
        </p:grpSpPr>
        <p:sp>
          <p:nvSpPr>
            <p:cNvPr id="7178"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79"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0"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1"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2"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3"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4"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5"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6"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7"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8"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9"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0"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1"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2"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3"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4"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5"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6"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7"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8"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9"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0"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1"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2"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3"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4"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5"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6"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7"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8"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9"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0"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1"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2"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3"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4"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5"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6"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7"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8"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9"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0"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1"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2"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3"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4"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5"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6"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7"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8"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9"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0"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1"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2"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3"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4"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5"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6"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7"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8"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9"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0"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1"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2"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3"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4"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5"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6"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7"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8"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9"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0"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1"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2"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3"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4"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5"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6"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7"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8"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9"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0"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1"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2"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3"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4"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5"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6"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7"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8"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9"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0"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1"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2"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3"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4"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5"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6"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7"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8"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9"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sp>
        <p:nvSpPr>
          <p:cNvPr id="201" name="Rectangle 189"/>
          <p:cNvSpPr>
            <a:spLocks noChangeArrowheads="1"/>
          </p:cNvSpPr>
          <p:nvPr/>
        </p:nvSpPr>
        <p:spPr bwMode="auto">
          <a:xfrm>
            <a:off x="226142" y="5240749"/>
            <a:ext cx="11808542" cy="553998"/>
          </a:xfrm>
          <a:prstGeom prst="rect">
            <a:avLst/>
          </a:prstGeom>
          <a:noFill/>
          <a:ln w="9525">
            <a:noFill/>
            <a:miter lim="800000"/>
            <a:headEnd/>
            <a:tailEnd/>
          </a:ln>
        </p:spPr>
        <p:txBody>
          <a:bodyPr wrap="square" lIns="0" tIns="0" rIns="0" bIns="0">
            <a:spAutoFit/>
          </a:bodyPr>
          <a:lstStyle/>
          <a:p>
            <a:pPr algn="ctr" fontAlgn="base">
              <a:spcBef>
                <a:spcPct val="0"/>
              </a:spcBef>
              <a:spcAft>
                <a:spcPct val="0"/>
              </a:spcAft>
              <a:defRPr/>
            </a:pPr>
            <a:r>
              <a:rPr lang="uk-UA" sz="3600" b="1" dirty="0">
                <a:solidFill>
                  <a:schemeClr val="accent1">
                    <a:lumMod val="50000"/>
                  </a:schemeClr>
                </a:solidFill>
                <a:latin typeface="Times New Roman" panose="02020603050405020304" pitchFamily="18" charset="0"/>
                <a:cs typeface="Times New Roman" panose="02020603050405020304" pitchFamily="18" charset="0"/>
              </a:rPr>
              <a:t>ДЯКУЮ ЗА УВАГУ!!!</a:t>
            </a:r>
          </a:p>
        </p:txBody>
      </p:sp>
      <p:sp>
        <p:nvSpPr>
          <p:cNvPr id="7175" name="Rectangle 192"/>
          <p:cNvSpPr>
            <a:spLocks noChangeArrowheads="1"/>
          </p:cNvSpPr>
          <p:nvPr/>
        </p:nvSpPr>
        <p:spPr bwMode="auto">
          <a:xfrm>
            <a:off x="1256672" y="564516"/>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pic>
        <p:nvPicPr>
          <p:cNvPr id="191" name="Рисунок 1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867" y="1171389"/>
            <a:ext cx="3831092" cy="3425589"/>
          </a:xfrm>
          <a:prstGeom prst="rect">
            <a:avLst/>
          </a:prstGeom>
        </p:spPr>
      </p:pic>
    </p:spTree>
    <p:extLst>
      <p:ext uri="{BB962C8B-B14F-4D97-AF65-F5344CB8AC3E}">
        <p14:creationId xmlns:p14="http://schemas.microsoft.com/office/powerpoint/2010/main" val="3454549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3966</TotalTime>
  <Words>2637</Words>
  <Application>Microsoft Office PowerPoint</Application>
  <PresentationFormat>Широкий екран</PresentationFormat>
  <Paragraphs>181</Paragraphs>
  <Slides>29</Slides>
  <Notes>29</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29</vt:i4>
      </vt:variant>
    </vt:vector>
  </HeadingPairs>
  <TitlesOfParts>
    <vt:vector size="37" baseType="lpstr">
      <vt:lpstr>Arial</vt:lpstr>
      <vt:lpstr>Arial Black</vt:lpstr>
      <vt:lpstr>Arial Unicode MS</vt:lpstr>
      <vt:lpstr>Calibri</vt:lpstr>
      <vt:lpstr>Georgia</vt:lpstr>
      <vt:lpstr>Times New Roman</vt:lpstr>
      <vt:lpstr>Trebuchet MS</vt:lpstr>
      <vt:lpstr>Воздушный поток</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 Коломиец</dc:creator>
  <cp:lastModifiedBy>Користувач</cp:lastModifiedBy>
  <cp:revision>220</cp:revision>
  <cp:lastPrinted>2020-06-05T12:04:32Z</cp:lastPrinted>
  <dcterms:created xsi:type="dcterms:W3CDTF">2017-11-18T15:22:19Z</dcterms:created>
  <dcterms:modified xsi:type="dcterms:W3CDTF">2024-06-20T12:17:15Z</dcterms:modified>
</cp:coreProperties>
</file>