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2">
  <p:sldMasterIdLst>
    <p:sldMasterId id="2147483648" r:id="rId1"/>
  </p:sldMasterIdLst>
  <p:notesMasterIdLst>
    <p:notesMasterId r:id="rId25"/>
  </p:notesMasterIdLst>
  <p:sldIdLst>
    <p:sldId id="256" r:id="rId2"/>
    <p:sldId id="264" r:id="rId3"/>
    <p:sldId id="265" r:id="rId4"/>
    <p:sldId id="266" r:id="rId5"/>
    <p:sldId id="268" r:id="rId6"/>
    <p:sldId id="269" r:id="rId7"/>
    <p:sldId id="270" r:id="rId8"/>
    <p:sldId id="271" r:id="rId9"/>
    <p:sldId id="281" r:id="rId10"/>
    <p:sldId id="272" r:id="rId11"/>
    <p:sldId id="273" r:id="rId12"/>
    <p:sldId id="274" r:id="rId13"/>
    <p:sldId id="282" r:id="rId14"/>
    <p:sldId id="283" r:id="rId15"/>
    <p:sldId id="275" r:id="rId16"/>
    <p:sldId id="284" r:id="rId17"/>
    <p:sldId id="285" r:id="rId18"/>
    <p:sldId id="286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69" autoAdjust="0"/>
    <p:restoredTop sz="95448" autoAdjust="0"/>
  </p:normalViewPr>
  <p:slideViewPr>
    <p:cSldViewPr snapToGrid="0">
      <p:cViewPr varScale="1">
        <p:scale>
          <a:sx n="91" d="100"/>
          <a:sy n="91" d="100"/>
        </p:scale>
        <p:origin x="3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DECFD-FA62-4950-B08B-0C1712ACD329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09688-B46C-4C37-B270-02A5D0D901E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4394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909688-B46C-4C37-B270-02A5D0D901E1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0558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909688-B46C-4C37-B270-02A5D0D901E1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83915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909688-B46C-4C37-B270-02A5D0D901E1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43668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909688-B46C-4C37-B270-02A5D0D901E1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717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909688-B46C-4C37-B270-02A5D0D901E1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9248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909688-B46C-4C37-B270-02A5D0D901E1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0155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909688-B46C-4C37-B270-02A5D0D901E1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6685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909688-B46C-4C37-B270-02A5D0D901E1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9442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909688-B46C-4C37-B270-02A5D0D901E1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84524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909688-B46C-4C37-B270-02A5D0D901E1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084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909688-B46C-4C37-B270-02A5D0D901E1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53940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909688-B46C-4C37-B270-02A5D0D901E1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963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028157-E1A3-4222-8F37-8EF9188C1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033480C-A1DB-46B7-A446-34EDD9F884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B6262C-1FB1-491E-8C4C-257D379DD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0B54-B7E2-43CF-8734-996D0018523D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509D33-55D1-4664-BDF3-8C142A64F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2E6B95-6213-4CA4-BDFF-F492D2129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B7E-5BD5-49DB-A167-893F9DB8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3118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AE8CCD-E195-42DE-B226-9AC88A459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BC3B10-E50E-4DDB-BD1A-79EABB448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390B1B-FFF6-4AE2-8F42-EEE0E0FC4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0B54-B7E2-43CF-8734-996D0018523D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460BDE-6AC9-426A-8CC6-C1E6877F2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D58AE9-1784-4791-BA4F-D2DD88C58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B7E-5BD5-49DB-A167-893F9DB8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15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A32301-6DBB-4258-BB1A-D5E2F3369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EC8CC3-5DE7-4F4D-9A04-60AD599F0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055F68E-0E25-4866-88B1-B24CDE1E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0B54-B7E2-43CF-8734-996D0018523D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273FB9-CACE-4D50-93C3-F206AD7E9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87A7D5-2E0A-4CAC-BDB1-F6E9978EF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B7E-5BD5-49DB-A167-893F9DB8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4201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50A353-A53D-469A-A99B-CB6E1A2AA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98A570-212C-400C-AE58-15F13A161D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DA5CE2-7781-4CCA-8DBD-CDD53F1B38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8309DB-EC18-495D-B99E-71890EECE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0B54-B7E2-43CF-8734-996D0018523D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8C65FF-8089-45F2-A108-E741BEE3D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7CC176-618E-4A7A-8DFF-CE960B37A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B7E-5BD5-49DB-A167-893F9DB8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00799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DEF36-2ABA-4F2C-9946-3B7BF388A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9C4005-0145-40F6-8583-E24680232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B4E4FF-3E01-4B85-BF6D-5ADCEB7E3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AA4A92-1B07-41A2-8460-79A046BD74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84FDF18-475B-426A-A7EE-63B6B26C20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F75A84E-549F-4E0B-AFFE-BF8B9C2CB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0B54-B7E2-43CF-8734-996D0018523D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9B2F59-5032-4F56-86F6-F68CDA8E5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0022E06-1638-475D-86AD-26B28B1C4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B7E-5BD5-49DB-A167-893F9DB8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3819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73DDA-FA7D-418B-88DD-15A6BA43F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A07C20F-BA59-4E6B-92AA-562A7C328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0B54-B7E2-43CF-8734-996D0018523D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CF3B3B3-4C57-4D2C-B22F-8D22F19D0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C4182B5-8124-4887-B5DB-FE75960D7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B7E-5BD5-49DB-A167-893F9DB8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200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CD471FF-003C-4864-8020-2EE918F8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0B54-B7E2-43CF-8734-996D0018523D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34E67D-5430-46CC-BEDA-B49F6325F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9F1C28-39E9-467B-9627-15E21FA8F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B7E-5BD5-49DB-A167-893F9DB8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12703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18436-0EA9-4B18-A3E6-510AF2DD4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7F84C8-BCF6-4811-9463-AED8D95EA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7DAC33-B69B-459E-97C6-44FE1FAB0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0B182B-1706-4CE6-ABE1-35C217F50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0B54-B7E2-43CF-8734-996D0018523D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42DFDB-C28C-448A-816C-D0EFBD87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05870C-8E3E-4E83-9604-27E63630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B7E-5BD5-49DB-A167-893F9DB8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5432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24F7DF-4A97-4E09-BED8-21F5405EE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91659E1-9C35-4525-832C-7D5D6F643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90BC676-245F-486C-BA83-9156DFB5F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0543C6-6049-4207-A2F1-F5F521214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0B54-B7E2-43CF-8734-996D0018523D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764DED-D69D-4941-A460-607D08E6C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AF16E6-A23B-4A17-B6FE-86907748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B7E-5BD5-49DB-A167-893F9DB8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318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EE3BB0-BB88-4FC3-8250-7DC27140B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4B469F-3CE9-48F7-8AA4-FD6979D96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3A36DF-F36E-4C4B-8C10-454B36999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0B54-B7E2-43CF-8734-996D0018523D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D7F3A9-E4F1-4015-89BB-97B9F9D70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86CF5E-6587-4204-B90C-EB4E944E2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B7E-5BD5-49DB-A167-893F9DB8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4742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E7B8258-1BC5-416D-A1D7-E39C20272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1C8027-8664-472F-8BB6-4EB4837F8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91FD16-FCC2-482B-96B0-BB203005F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40B54-B7E2-43CF-8734-996D0018523D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4FE2C4-8F92-46FB-9D13-C5C345B37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048500-27A4-4357-913B-58A46440C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64B7E-5BD5-49DB-A167-893F9DB8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4084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15EEE7-83D3-4F2E-BB03-2340E654A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F0F8BE-0C08-49A6-8314-FD42919CE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8276FE-AE47-4DFD-A17F-62F26F2B4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40B54-B7E2-43CF-8734-996D0018523D}" type="datetimeFigureOut">
              <a:rPr lang="uk-UA" smtClean="0"/>
              <a:t>01.07.2025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33A460-5870-4E84-8BDF-448EA5E936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AC1C39-F85D-47C6-B433-7A8F0BF19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64B7E-5BD5-49DB-A167-893F9DB89B7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4751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53F12A-5990-41C9-AC36-25DAC196AD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Управління підрозділом жестами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7784D3F-4DC6-433A-9611-90D85D778A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1 липня 2025</a:t>
            </a:r>
          </a:p>
        </p:txBody>
      </p:sp>
    </p:spTree>
    <p:extLst>
      <p:ext uri="{BB962C8B-B14F-4D97-AF65-F5344CB8AC3E}">
        <p14:creationId xmlns:p14="http://schemas.microsoft.com/office/powerpoint/2010/main" val="110702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691A0-82C1-4E12-B59C-C69C12E08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uk-UA" dirty="0"/>
              <a:t>БОЙОВІ ПОРЯДКИ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89343563-7784-4573-B9D8-83AE696FBDDC}"/>
              </a:ext>
            </a:extLst>
          </p:cNvPr>
          <p:cNvGrpSpPr/>
          <p:nvPr/>
        </p:nvGrpSpPr>
        <p:grpSpPr>
          <a:xfrm>
            <a:off x="370318" y="1057847"/>
            <a:ext cx="2540632" cy="4742306"/>
            <a:chOff x="-1441955" y="-38100"/>
            <a:chExt cx="1591636" cy="3058790"/>
          </a:xfrm>
        </p:grpSpPr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1AE52B4A-D30D-4601-8EBD-FFD30F82B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35643" y="205181"/>
              <a:ext cx="1464310" cy="187071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3" name="Группа 42">
              <a:extLst>
                <a:ext uri="{FF2B5EF4-FFF2-40B4-BE49-F238E27FC236}">
                  <a16:creationId xmlns:a16="http://schemas.microsoft.com/office/drawing/2014/main" id="{273FF727-A44F-4B21-B46E-C82E5057D27E}"/>
                </a:ext>
              </a:extLst>
            </p:cNvPr>
            <p:cNvGrpSpPr/>
            <p:nvPr/>
          </p:nvGrpSpPr>
          <p:grpSpPr>
            <a:xfrm>
              <a:off x="-1441955" y="-38100"/>
              <a:ext cx="1591636" cy="3058790"/>
              <a:chOff x="-1339929" y="-38106"/>
              <a:chExt cx="1442699" cy="3059304"/>
            </a:xfrm>
          </p:grpSpPr>
          <p:sp>
            <p:nvSpPr>
              <p:cNvPr id="44" name="Надпись 348">
                <a:extLst>
                  <a:ext uri="{FF2B5EF4-FFF2-40B4-BE49-F238E27FC236}">
                    <a16:creationId xmlns:a16="http://schemas.microsoft.com/office/drawing/2014/main" id="{02B596E0-AB72-4939-BFF5-6C1EB2CC07CF}"/>
                  </a:ext>
                </a:extLst>
              </p:cNvPr>
              <p:cNvSpPr txBox="1"/>
              <p:nvPr/>
            </p:nvSpPr>
            <p:spPr>
              <a:xfrm>
                <a:off x="-1339929" y="-38106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“Колона”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5" name="Надпись 349">
                <a:extLst>
                  <a:ext uri="{FF2B5EF4-FFF2-40B4-BE49-F238E27FC236}">
                    <a16:creationId xmlns:a16="http://schemas.microsoft.com/office/drawing/2014/main" id="{87B14950-2E59-47C7-A5CE-6A4431449D55}"/>
                  </a:ext>
                </a:extLst>
              </p:cNvPr>
              <p:cNvSpPr txBox="1"/>
              <p:nvPr/>
            </p:nvSpPr>
            <p:spPr>
              <a:xfrm>
                <a:off x="-1279588" y="2091764"/>
                <a:ext cx="1382358" cy="929434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означає, що патруль має вишикуватись в лінію за лідером.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Цей сигнал подають піднімаючи руку прямо в повітря після чого рухають нею назад. Цей сигнал – прямо протилежний сигналу </a:t>
                </a:r>
                <a:r>
                  <a:rPr lang="uk-UA" sz="14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«Вирушаємо»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indent="180340" algn="just">
                  <a:lnSpc>
                    <a:spcPct val="80000"/>
                  </a:lnSpc>
                </a:pPr>
                <a:r>
                  <a:rPr lang="uk-UA" sz="7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2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526E9A4E-14A6-4A6D-A42F-0EF74E5DBC51}"/>
              </a:ext>
            </a:extLst>
          </p:cNvPr>
          <p:cNvGrpSpPr/>
          <p:nvPr/>
        </p:nvGrpSpPr>
        <p:grpSpPr>
          <a:xfrm>
            <a:off x="3115384" y="1057847"/>
            <a:ext cx="2622717" cy="4742306"/>
            <a:chOff x="-816078" y="-38100"/>
            <a:chExt cx="1643060" cy="3058790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C73363E1-CCF4-4B2F-8925-3BBC5E318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09767" y="205181"/>
              <a:ext cx="1464945" cy="183261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9" name="Группа 38">
              <a:extLst>
                <a:ext uri="{FF2B5EF4-FFF2-40B4-BE49-F238E27FC236}">
                  <a16:creationId xmlns:a16="http://schemas.microsoft.com/office/drawing/2014/main" id="{E8F19AB7-A75E-4AA4-9E22-7FD2A371E904}"/>
                </a:ext>
              </a:extLst>
            </p:cNvPr>
            <p:cNvGrpSpPr/>
            <p:nvPr/>
          </p:nvGrpSpPr>
          <p:grpSpPr>
            <a:xfrm>
              <a:off x="-816078" y="-38100"/>
              <a:ext cx="1643060" cy="3058790"/>
              <a:chOff x="-772619" y="-38106"/>
              <a:chExt cx="1489311" cy="3059304"/>
            </a:xfrm>
          </p:grpSpPr>
          <p:sp>
            <p:nvSpPr>
              <p:cNvPr id="40" name="Надпись 357">
                <a:extLst>
                  <a:ext uri="{FF2B5EF4-FFF2-40B4-BE49-F238E27FC236}">
                    <a16:creationId xmlns:a16="http://schemas.microsoft.com/office/drawing/2014/main" id="{7A8EB79D-22E3-47BB-8B03-50823E03EC70}"/>
                  </a:ext>
                </a:extLst>
              </p:cNvPr>
              <p:cNvSpPr txBox="1"/>
              <p:nvPr/>
            </p:nvSpPr>
            <p:spPr>
              <a:xfrm>
                <a:off x="-772619" y="-38106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“Лінія (шеренга)”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1" name="Надпись 358">
                <a:extLst>
                  <a:ext uri="{FF2B5EF4-FFF2-40B4-BE49-F238E27FC236}">
                    <a16:creationId xmlns:a16="http://schemas.microsoft.com/office/drawing/2014/main" id="{7F3DCB3F-88BF-4463-AFC5-B417F9EF8A9C}"/>
                  </a:ext>
                </a:extLst>
              </p:cNvPr>
              <p:cNvSpPr txBox="1"/>
              <p:nvPr/>
            </p:nvSpPr>
            <p:spPr>
              <a:xfrm>
                <a:off x="-743897" y="2091764"/>
                <a:ext cx="1460589" cy="929434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означає, що патруль повинен вишикуватися в лінію справа і зліва від лідера. Команду часто віддають перед рішучою атакою на позицію противника або коли треба сформувати лінію оборони.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подають піднявши руки на рівень плечей – наче ви тримаєтеся за мотузки.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0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CE0739D-8992-4096-82B9-059450451035}"/>
              </a:ext>
            </a:extLst>
          </p:cNvPr>
          <p:cNvGrpSpPr/>
          <p:nvPr/>
        </p:nvGrpSpPr>
        <p:grpSpPr>
          <a:xfrm>
            <a:off x="8552485" y="1057847"/>
            <a:ext cx="2540631" cy="4742306"/>
            <a:chOff x="243499" y="-4914"/>
            <a:chExt cx="1591636" cy="3058790"/>
          </a:xfrm>
        </p:grpSpPr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318222AC-FF6B-4F0D-ACC2-328F7B793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421" y="229978"/>
              <a:ext cx="1464945" cy="18478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A5B43C36-DBD2-48A9-BC61-5BD9DB501C48}"/>
                </a:ext>
              </a:extLst>
            </p:cNvPr>
            <p:cNvGrpSpPr/>
            <p:nvPr/>
          </p:nvGrpSpPr>
          <p:grpSpPr>
            <a:xfrm>
              <a:off x="243499" y="-4914"/>
              <a:ext cx="1591636" cy="3058790"/>
              <a:chOff x="187809" y="-4915"/>
              <a:chExt cx="1442699" cy="3059304"/>
            </a:xfrm>
          </p:grpSpPr>
          <p:sp>
            <p:nvSpPr>
              <p:cNvPr id="36" name="Надпись 351">
                <a:extLst>
                  <a:ext uri="{FF2B5EF4-FFF2-40B4-BE49-F238E27FC236}">
                    <a16:creationId xmlns:a16="http://schemas.microsoft.com/office/drawing/2014/main" id="{907DE909-BE95-4A07-A21B-21BB28224992}"/>
                  </a:ext>
                </a:extLst>
              </p:cNvPr>
              <p:cNvSpPr txBox="1"/>
              <p:nvPr/>
            </p:nvSpPr>
            <p:spPr>
              <a:xfrm>
                <a:off x="187809" y="-4915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“Шахи”</a:t>
                </a:r>
                <a:endParaRPr lang="uk-UA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7" name="Надпись 352">
                <a:extLst>
                  <a:ext uri="{FF2B5EF4-FFF2-40B4-BE49-F238E27FC236}">
                    <a16:creationId xmlns:a16="http://schemas.microsoft.com/office/drawing/2014/main" id="{A7C10D22-9EAF-4603-8A3E-EA9ED82D4488}"/>
                  </a:ext>
                </a:extLst>
              </p:cNvPr>
              <p:cNvSpPr txBox="1"/>
              <p:nvPr/>
            </p:nvSpPr>
            <p:spPr>
              <a:xfrm>
                <a:off x="250824" y="2124955"/>
                <a:ext cx="1379683" cy="929434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означає, що патруль повинен сформувати стрій у “шаховому” порядку у дві колони.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подають піднімаючи витягнуту праву руку догори, а ліву руку зігнуту кулаком до верху.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indent="180340" algn="just">
                  <a:lnSpc>
                    <a:spcPct val="80000"/>
                  </a:lnSpc>
                </a:pPr>
                <a:r>
                  <a:rPr lang="uk-UA" sz="7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2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C8155F9F-5A6E-478C-830E-6A00CC525DA8}"/>
              </a:ext>
            </a:extLst>
          </p:cNvPr>
          <p:cNvGrpSpPr/>
          <p:nvPr/>
        </p:nvGrpSpPr>
        <p:grpSpPr>
          <a:xfrm>
            <a:off x="5793743" y="1057847"/>
            <a:ext cx="2540631" cy="4742306"/>
            <a:chOff x="-248924" y="-43295"/>
            <a:chExt cx="1591636" cy="3058790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A2A2AA1E-A139-41CE-ACDA-E1E02F6FD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2613" y="199986"/>
              <a:ext cx="1464945" cy="183261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15423B2F-5B64-431B-B021-87212FDF82A2}"/>
                </a:ext>
              </a:extLst>
            </p:cNvPr>
            <p:cNvGrpSpPr/>
            <p:nvPr/>
          </p:nvGrpSpPr>
          <p:grpSpPr>
            <a:xfrm>
              <a:off x="-248924" y="-43295"/>
              <a:ext cx="1591636" cy="3058790"/>
              <a:chOff x="-258536" y="-43302"/>
              <a:chExt cx="1442699" cy="3059304"/>
            </a:xfrm>
          </p:grpSpPr>
          <p:sp>
            <p:nvSpPr>
              <p:cNvPr id="32" name="Надпись 354">
                <a:extLst>
                  <a:ext uri="{FF2B5EF4-FFF2-40B4-BE49-F238E27FC236}">
                    <a16:creationId xmlns:a16="http://schemas.microsoft.com/office/drawing/2014/main" id="{D018C0DD-FBC4-4902-842E-FF6C5D471567}"/>
                  </a:ext>
                </a:extLst>
              </p:cNvPr>
              <p:cNvSpPr txBox="1"/>
              <p:nvPr/>
            </p:nvSpPr>
            <p:spPr>
              <a:xfrm>
                <a:off x="-258536" y="-43302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“Клин”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3" name="Надпись 355">
                <a:extLst>
                  <a:ext uri="{FF2B5EF4-FFF2-40B4-BE49-F238E27FC236}">
                    <a16:creationId xmlns:a16="http://schemas.microsoft.com/office/drawing/2014/main" id="{4F94CD18-953D-4536-AD63-572466939219}"/>
                  </a:ext>
                </a:extLst>
              </p:cNvPr>
              <p:cNvSpPr txBox="1"/>
              <p:nvPr/>
            </p:nvSpPr>
            <p:spPr>
              <a:xfrm>
                <a:off x="-195521" y="2086568"/>
                <a:ext cx="1379684" cy="929434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означає, що патруль повинен сформувати стрій </a:t>
                </a:r>
                <a:r>
                  <a:rPr lang="uk-UA" sz="1400" dirty="0" err="1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клина</a:t>
                </a: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зі </a:t>
                </a:r>
                <a:r>
                  <a:rPr lang="uk-UA" sz="1400" dirty="0" err="1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звен</a:t>
                </a: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і підготуватися до атаки.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подають опускаючи витягнуті руки до стегон у формі </a:t>
                </a:r>
                <a:r>
                  <a:rPr lang="uk-UA" sz="14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перевернутої </a:t>
                </a: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літери </a:t>
                </a:r>
                <a:r>
                  <a:rPr lang="uk-UA" sz="14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“V”</a:t>
                </a: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7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2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23" name="Дуга 22">
            <a:extLst>
              <a:ext uri="{FF2B5EF4-FFF2-40B4-BE49-F238E27FC236}">
                <a16:creationId xmlns:a16="http://schemas.microsoft.com/office/drawing/2014/main" id="{0A63EF44-ED1E-459C-B34D-5483CB76B79A}"/>
              </a:ext>
            </a:extLst>
          </p:cNvPr>
          <p:cNvSpPr/>
          <p:nvPr/>
        </p:nvSpPr>
        <p:spPr>
          <a:xfrm rot="1894136" flipH="1">
            <a:off x="1202744" y="2017822"/>
            <a:ext cx="1259045" cy="933987"/>
          </a:xfrm>
          <a:prstGeom prst="arc">
            <a:avLst/>
          </a:prstGeom>
          <a:noFill/>
          <a:ln w="25400" cap="flat" cmpd="sng" algn="ctr">
            <a:solidFill>
              <a:srgbClr val="00B0F0"/>
            </a:solidFill>
            <a:prstDash val="solid"/>
            <a:miter lim="800000"/>
            <a:tailEnd type="stealth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4653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544B3E3-B9C7-4EA6-B00C-4938252C9718}"/>
              </a:ext>
            </a:extLst>
          </p:cNvPr>
          <p:cNvGrpSpPr/>
          <p:nvPr/>
        </p:nvGrpSpPr>
        <p:grpSpPr>
          <a:xfrm>
            <a:off x="98519" y="1420145"/>
            <a:ext cx="2349745" cy="4665695"/>
            <a:chOff x="111254" y="0"/>
            <a:chExt cx="1611608" cy="3332228"/>
          </a:xfrm>
        </p:grpSpPr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73932DF4-2759-4908-8FC4-8D4567CD5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350" y="228600"/>
              <a:ext cx="1464310" cy="18357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Надпись 77709">
              <a:extLst>
                <a:ext uri="{FF2B5EF4-FFF2-40B4-BE49-F238E27FC236}">
                  <a16:creationId xmlns:a16="http://schemas.microsoft.com/office/drawing/2014/main" id="{2793F88C-7CED-45E8-A509-A082BDB3F1D0}"/>
                </a:ext>
              </a:extLst>
            </p:cNvPr>
            <p:cNvSpPr txBox="1"/>
            <p:nvPr/>
          </p:nvSpPr>
          <p:spPr>
            <a:xfrm>
              <a:off x="131552" y="0"/>
              <a:ext cx="1591310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“Правий ешелон”</a:t>
              </a:r>
              <a:endParaRPr lang="uk-UA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7" name="Надпись 77710">
              <a:extLst>
                <a:ext uri="{FF2B5EF4-FFF2-40B4-BE49-F238E27FC236}">
                  <a16:creationId xmlns:a16="http://schemas.microsoft.com/office/drawing/2014/main" id="{748B4303-C6BF-4D40-AB8E-6716E5CCADA6}"/>
                </a:ext>
              </a:extLst>
            </p:cNvPr>
            <p:cNvSpPr txBox="1"/>
            <p:nvPr/>
          </p:nvSpPr>
          <p:spPr>
            <a:xfrm>
              <a:off x="111254" y="2133601"/>
              <a:ext cx="1486407" cy="1198627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Сигнал означає, що патруль повинен сформувати стрій ешелоном вправо.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Сигнал подають опускаючи праву руку до стегон і піднімаючи зігнуту в лікті ліву  руку кулаком до верху. 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 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346DADE-724F-4F8E-95A9-A246B143817B}"/>
              </a:ext>
            </a:extLst>
          </p:cNvPr>
          <p:cNvGrpSpPr/>
          <p:nvPr/>
        </p:nvGrpSpPr>
        <p:grpSpPr>
          <a:xfrm>
            <a:off x="2265718" y="1420145"/>
            <a:ext cx="2748147" cy="3935491"/>
            <a:chOff x="-74292" y="0"/>
            <a:chExt cx="1884858" cy="2811091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8F58EB0C-B149-4184-9028-15910605FB6E}"/>
                </a:ext>
              </a:extLst>
            </p:cNvPr>
            <p:cNvGrpSpPr/>
            <p:nvPr/>
          </p:nvGrpSpPr>
          <p:grpSpPr>
            <a:xfrm>
              <a:off x="-74292" y="0"/>
              <a:ext cx="1884858" cy="2811091"/>
              <a:chOff x="-74292" y="0"/>
              <a:chExt cx="1884858" cy="2811091"/>
            </a:xfrm>
          </p:grpSpPr>
          <p:sp>
            <p:nvSpPr>
              <p:cNvPr id="23" name="Надпись 77715">
                <a:extLst>
                  <a:ext uri="{FF2B5EF4-FFF2-40B4-BE49-F238E27FC236}">
                    <a16:creationId xmlns:a16="http://schemas.microsoft.com/office/drawing/2014/main" id="{843D7811-4856-42C9-8404-DE0CF958E788}"/>
                  </a:ext>
                </a:extLst>
              </p:cNvPr>
              <p:cNvSpPr txBox="1"/>
              <p:nvPr/>
            </p:nvSpPr>
            <p:spPr>
              <a:xfrm>
                <a:off x="-74292" y="0"/>
                <a:ext cx="1884858" cy="237490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“Лівий ешелон”</a:t>
                </a:r>
                <a:endParaRPr lang="uk-UA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4" name="Надпись 77716">
                <a:extLst>
                  <a:ext uri="{FF2B5EF4-FFF2-40B4-BE49-F238E27FC236}">
                    <a16:creationId xmlns:a16="http://schemas.microsoft.com/office/drawing/2014/main" id="{87667EFC-4613-4642-8649-0250DC8D83A0}"/>
                  </a:ext>
                </a:extLst>
              </p:cNvPr>
              <p:cNvSpPr txBox="1"/>
              <p:nvPr/>
            </p:nvSpPr>
            <p:spPr>
              <a:xfrm>
                <a:off x="113793" y="2133600"/>
                <a:ext cx="1486407" cy="677491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означає, що патруль повинен сформувати стрій ешелоном вліво.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подають опускаючи ліву руку до стегон і піднімаючи зігнуту в лікті праву руку кулаком до верху.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53370D77-F4ED-4CF2-A21D-46FBEE8C4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75" y="228600"/>
              <a:ext cx="1457325" cy="182626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4C127A9E-76A0-4DAB-91AD-5AEEA133767F}"/>
              </a:ext>
            </a:extLst>
          </p:cNvPr>
          <p:cNvGrpSpPr/>
          <p:nvPr/>
        </p:nvGrpSpPr>
        <p:grpSpPr>
          <a:xfrm>
            <a:off x="4508286" y="1420145"/>
            <a:ext cx="2929549" cy="4059088"/>
            <a:chOff x="-152496" y="0"/>
            <a:chExt cx="2009275" cy="2898843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99DB547D-885C-4F89-8DD5-FDD81553BCAC}"/>
                </a:ext>
              </a:extLst>
            </p:cNvPr>
            <p:cNvGrpSpPr/>
            <p:nvPr/>
          </p:nvGrpSpPr>
          <p:grpSpPr>
            <a:xfrm>
              <a:off x="-152496" y="0"/>
              <a:ext cx="2009275" cy="2898843"/>
              <a:chOff x="-152496" y="0"/>
              <a:chExt cx="2009275" cy="2898843"/>
            </a:xfrm>
          </p:grpSpPr>
          <p:sp>
            <p:nvSpPr>
              <p:cNvPr id="19" name="Надпись 77719">
                <a:extLst>
                  <a:ext uri="{FF2B5EF4-FFF2-40B4-BE49-F238E27FC236}">
                    <a16:creationId xmlns:a16="http://schemas.microsoft.com/office/drawing/2014/main" id="{69D036C8-A111-4A1F-BE87-DD2707FBFFB6}"/>
                  </a:ext>
                </a:extLst>
              </p:cNvPr>
              <p:cNvSpPr txBox="1"/>
              <p:nvPr/>
            </p:nvSpPr>
            <p:spPr>
              <a:xfrm>
                <a:off x="-152496" y="0"/>
                <a:ext cx="2009275" cy="257181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“Подвійний ешелон”</a:t>
                </a:r>
                <a:endParaRPr lang="uk-UA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0" name="Надпись 77720">
                <a:extLst>
                  <a:ext uri="{FF2B5EF4-FFF2-40B4-BE49-F238E27FC236}">
                    <a16:creationId xmlns:a16="http://schemas.microsoft.com/office/drawing/2014/main" id="{E7CF7A76-52BD-44DA-A5AB-CE8C1C8D10AB}"/>
                  </a:ext>
                </a:extLst>
              </p:cNvPr>
              <p:cNvSpPr txBox="1"/>
              <p:nvPr/>
            </p:nvSpPr>
            <p:spPr>
              <a:xfrm>
                <a:off x="161925" y="2133600"/>
                <a:ext cx="1464310" cy="765243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означає, що патруль повинен сформувати стрій  в два ешелони. При цьому перший ешелон буде вправо, а другий – вліво.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подають опускаючи праву руку до стегон і піднімаючи зігнуту в лікті ліву руку  до верху, показуючи два пальця.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2482B3B-0B1F-431E-9CDB-A8968DBF5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25" y="247650"/>
              <a:ext cx="1464310" cy="181673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D5FB391-6906-468B-BF46-E3596D56E2B7}"/>
              </a:ext>
            </a:extLst>
          </p:cNvPr>
          <p:cNvGrpSpPr/>
          <p:nvPr/>
        </p:nvGrpSpPr>
        <p:grpSpPr>
          <a:xfrm>
            <a:off x="7143278" y="1420145"/>
            <a:ext cx="2659418" cy="4288492"/>
            <a:chOff x="-58702" y="1"/>
            <a:chExt cx="1824002" cy="3062604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426FA026-2519-41E1-BAD5-75C65EFB33EE}"/>
                </a:ext>
              </a:extLst>
            </p:cNvPr>
            <p:cNvGrpSpPr/>
            <p:nvPr/>
          </p:nvGrpSpPr>
          <p:grpSpPr>
            <a:xfrm>
              <a:off x="-58702" y="1"/>
              <a:ext cx="1824002" cy="3062604"/>
              <a:chOff x="-58702" y="1"/>
              <a:chExt cx="1824002" cy="3062604"/>
            </a:xfrm>
          </p:grpSpPr>
          <p:sp>
            <p:nvSpPr>
              <p:cNvPr id="15" name="Надпись 77723">
                <a:extLst>
                  <a:ext uri="{FF2B5EF4-FFF2-40B4-BE49-F238E27FC236}">
                    <a16:creationId xmlns:a16="http://schemas.microsoft.com/office/drawing/2014/main" id="{39B8B883-C14C-46BA-B300-46FC72E726FD}"/>
                  </a:ext>
                </a:extLst>
              </p:cNvPr>
              <p:cNvSpPr txBox="1"/>
              <p:nvPr/>
            </p:nvSpPr>
            <p:spPr>
              <a:xfrm>
                <a:off x="-58702" y="1"/>
                <a:ext cx="1824002" cy="187960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“Подвійний ешелон”</a:t>
                </a:r>
                <a:endParaRPr lang="uk-UA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6" name="Надпись 77724">
                <a:extLst>
                  <a:ext uri="{FF2B5EF4-FFF2-40B4-BE49-F238E27FC236}">
                    <a16:creationId xmlns:a16="http://schemas.microsoft.com/office/drawing/2014/main" id="{3C25E9E5-DB57-410F-920A-3D84FE248817}"/>
                  </a:ext>
                </a:extLst>
              </p:cNvPr>
              <p:cNvSpPr txBox="1"/>
              <p:nvPr/>
            </p:nvSpPr>
            <p:spPr>
              <a:xfrm>
                <a:off x="82679" y="2133600"/>
                <a:ext cx="1486407" cy="92900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означає, що патруль повинен сформувати стрій  в два ешелони. При цьому перший ешелон буде вліво, а другий – вправо.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подають опускаючи ліву руку до стегон і піднімаючи зігнуту в лікті праву руку  до верху, показуючи два пальця.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0F204DC-2966-4D5C-BB04-4126706E0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75" y="257175"/>
              <a:ext cx="1464310" cy="18072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C2A87841-DA71-4243-848E-CB9C848AB93B}"/>
              </a:ext>
            </a:extLst>
          </p:cNvPr>
          <p:cNvGrpSpPr/>
          <p:nvPr/>
        </p:nvGrpSpPr>
        <p:grpSpPr>
          <a:xfrm>
            <a:off x="9594726" y="1420145"/>
            <a:ext cx="2320150" cy="3813674"/>
            <a:chOff x="38100" y="0"/>
            <a:chExt cx="1591310" cy="2723663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EE1172F7-EA35-4EAD-A927-95A65940E1A2}"/>
                </a:ext>
              </a:extLst>
            </p:cNvPr>
            <p:cNvGrpSpPr/>
            <p:nvPr/>
          </p:nvGrpSpPr>
          <p:grpSpPr>
            <a:xfrm>
              <a:off x="38100" y="0"/>
              <a:ext cx="1591310" cy="2723663"/>
              <a:chOff x="38100" y="0"/>
              <a:chExt cx="1591310" cy="2723663"/>
            </a:xfrm>
          </p:grpSpPr>
          <p:sp>
            <p:nvSpPr>
              <p:cNvPr id="11" name="Надпись 77814">
                <a:extLst>
                  <a:ext uri="{FF2B5EF4-FFF2-40B4-BE49-F238E27FC236}">
                    <a16:creationId xmlns:a16="http://schemas.microsoft.com/office/drawing/2014/main" id="{8259111B-26CA-4E19-8E96-DDEE7BA346B9}"/>
                  </a:ext>
                </a:extLst>
              </p:cNvPr>
              <p:cNvSpPr txBox="1"/>
              <p:nvPr/>
            </p:nvSpPr>
            <p:spPr>
              <a:xfrm>
                <a:off x="38100" y="0"/>
                <a:ext cx="1591310" cy="237490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“Ромб”</a:t>
                </a:r>
                <a:endParaRPr lang="uk-UA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2" name="Надпись 77815">
                <a:extLst>
                  <a:ext uri="{FF2B5EF4-FFF2-40B4-BE49-F238E27FC236}">
                    <a16:creationId xmlns:a16="http://schemas.microsoft.com/office/drawing/2014/main" id="{5440F5D4-C9FB-4EA1-9EFB-7F3F537F47FD}"/>
                  </a:ext>
                </a:extLst>
              </p:cNvPr>
              <p:cNvSpPr txBox="1"/>
              <p:nvPr/>
            </p:nvSpPr>
            <p:spPr>
              <a:xfrm>
                <a:off x="162098" y="2133601"/>
                <a:ext cx="1461770" cy="590062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означає, що патруль повинен сформувати стрій  ромбом.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подають піднімаючи над головою обидві руки у формі </a:t>
                </a:r>
                <a:r>
                  <a:rPr lang="uk-UA" sz="14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перевернутої </a:t>
                </a: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літери </a:t>
                </a:r>
                <a:r>
                  <a:rPr lang="uk-UA" sz="14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“V”</a:t>
                </a: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911A6644-7D8C-460B-994A-A547EECA5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70" y="262647"/>
              <a:ext cx="1461770" cy="18110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1ED32215-E35E-45D5-B83D-98A91ADE0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uk-UA" dirty="0"/>
              <a:t>БОЙОВІ ПОРЯДКИ</a:t>
            </a:r>
          </a:p>
        </p:txBody>
      </p:sp>
    </p:spTree>
    <p:extLst>
      <p:ext uri="{BB962C8B-B14F-4D97-AF65-F5344CB8AC3E}">
        <p14:creationId xmlns:p14="http://schemas.microsoft.com/office/powerpoint/2010/main" val="697440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9D4C0-BDA5-49FF-97FE-E2671924A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21"/>
            <a:ext cx="10515600" cy="1325563"/>
          </a:xfrm>
        </p:spPr>
        <p:txBody>
          <a:bodyPr/>
          <a:lstStyle/>
          <a:p>
            <a:r>
              <a:rPr lang="uk-UA" dirty="0"/>
              <a:t>КОМАНДИ НА МІСЦІ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DCDD2E82-203E-4834-AC00-0EA857A63353}"/>
              </a:ext>
            </a:extLst>
          </p:cNvPr>
          <p:cNvGrpSpPr/>
          <p:nvPr/>
        </p:nvGrpSpPr>
        <p:grpSpPr>
          <a:xfrm>
            <a:off x="3492037" y="1227817"/>
            <a:ext cx="3016406" cy="4574584"/>
            <a:chOff x="-9990" y="-17437"/>
            <a:chExt cx="1899890" cy="2929833"/>
          </a:xfrm>
        </p:grpSpPr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69964563-20F6-4B76-8742-B4C17A106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469" y="237392"/>
              <a:ext cx="1451610" cy="1889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DA08C2E0-9DF6-4398-889A-8AABDE2063AB}"/>
                </a:ext>
              </a:extLst>
            </p:cNvPr>
            <p:cNvGrpSpPr/>
            <p:nvPr/>
          </p:nvGrpSpPr>
          <p:grpSpPr>
            <a:xfrm>
              <a:off x="-9990" y="-17437"/>
              <a:ext cx="1899890" cy="2929833"/>
              <a:chOff x="-41960" y="-17440"/>
              <a:chExt cx="1722108" cy="2930325"/>
            </a:xfrm>
          </p:grpSpPr>
          <p:sp>
            <p:nvSpPr>
              <p:cNvPr id="42" name="Надпись 411">
                <a:extLst>
                  <a:ext uri="{FF2B5EF4-FFF2-40B4-BE49-F238E27FC236}">
                    <a16:creationId xmlns:a16="http://schemas.microsoft.com/office/drawing/2014/main" id="{667EE855-7D78-4193-9AD7-D229887E2A53}"/>
                  </a:ext>
                </a:extLst>
              </p:cNvPr>
              <p:cNvSpPr txBox="1"/>
              <p:nvPr/>
            </p:nvSpPr>
            <p:spPr>
              <a:xfrm>
                <a:off x="-41960" y="-17440"/>
                <a:ext cx="1722108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“Ми”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3" name="Надпись 412">
                <a:extLst>
                  <a:ext uri="{FF2B5EF4-FFF2-40B4-BE49-F238E27FC236}">
                    <a16:creationId xmlns:a16="http://schemas.microsoft.com/office/drawing/2014/main" id="{FBF0E5AB-A7F1-4C67-BB17-354A06624B16}"/>
                  </a:ext>
                </a:extLst>
              </p:cNvPr>
              <p:cNvSpPr txBox="1"/>
              <p:nvPr/>
            </p:nvSpPr>
            <p:spPr>
              <a:xfrm>
                <a:off x="26750" y="2129871"/>
                <a:ext cx="1428589" cy="783014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використовують для того, щоб звернутися (поставити завдання)  до групи бійців, в якій ви перебуваєте. Цей сигнал подають витягнувши руку долонею донизу з широко розставленими пальцями в напрямку групи військовослужбовців та зжавши її в кулак.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30C102B9-315F-44D5-982D-2FA650D232CF}"/>
              </a:ext>
            </a:extLst>
          </p:cNvPr>
          <p:cNvGrpSpPr/>
          <p:nvPr/>
        </p:nvGrpSpPr>
        <p:grpSpPr>
          <a:xfrm>
            <a:off x="8636470" y="1243309"/>
            <a:ext cx="2526999" cy="4592834"/>
            <a:chOff x="-6745" y="-25296"/>
            <a:chExt cx="1591636" cy="2941333"/>
          </a:xfrm>
        </p:grpSpPr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5F444059-E1B8-449B-A16C-22F8CD9A8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00" y="237393"/>
              <a:ext cx="1433830" cy="1889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3F95B2A3-867D-45DB-A269-7F1007132FAE}"/>
                </a:ext>
              </a:extLst>
            </p:cNvPr>
            <p:cNvGrpSpPr/>
            <p:nvPr/>
          </p:nvGrpSpPr>
          <p:grpSpPr>
            <a:xfrm>
              <a:off x="-6745" y="-25296"/>
              <a:ext cx="1591636" cy="2941333"/>
              <a:chOff x="-39019" y="-25300"/>
              <a:chExt cx="1442699" cy="2941827"/>
            </a:xfrm>
          </p:grpSpPr>
          <p:sp>
            <p:nvSpPr>
              <p:cNvPr id="38" name="Надпись 44">
                <a:extLst>
                  <a:ext uri="{FF2B5EF4-FFF2-40B4-BE49-F238E27FC236}">
                    <a16:creationId xmlns:a16="http://schemas.microsoft.com/office/drawing/2014/main" id="{E645D94C-A923-405B-9BD0-7802E9EE3B11}"/>
                  </a:ext>
                </a:extLst>
              </p:cNvPr>
              <p:cNvSpPr txBox="1"/>
              <p:nvPr/>
            </p:nvSpPr>
            <p:spPr>
              <a:xfrm>
                <a:off x="-39019" y="-2530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“Ви”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9" name="Надпись 45">
                <a:extLst>
                  <a:ext uri="{FF2B5EF4-FFF2-40B4-BE49-F238E27FC236}">
                    <a16:creationId xmlns:a16="http://schemas.microsoft.com/office/drawing/2014/main" id="{CAABC463-52C7-46B3-B052-9B74EE502AC5}"/>
                  </a:ext>
                </a:extLst>
              </p:cNvPr>
              <p:cNvSpPr txBox="1"/>
              <p:nvPr/>
            </p:nvSpPr>
            <p:spPr>
              <a:xfrm>
                <a:off x="-820" y="2151484"/>
                <a:ext cx="1404500" cy="765043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використовують для того, щоб звернутися (поставити завдання)  до групи військовослужбовців. Цей сигнал подають витягнувши руку долонею донизу з широко розставленими пальцями в напрямку групи військовослужбовців, до яких потрібно звернутися.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F6D69DE5-C8C8-4FA5-AD23-67E8B4FBF5CA}"/>
              </a:ext>
            </a:extLst>
          </p:cNvPr>
          <p:cNvGrpSpPr/>
          <p:nvPr/>
        </p:nvGrpSpPr>
        <p:grpSpPr>
          <a:xfrm>
            <a:off x="6114674" y="1228916"/>
            <a:ext cx="2573328" cy="4275785"/>
            <a:chOff x="32536" y="-49619"/>
            <a:chExt cx="1620816" cy="2738815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0E7C7D70-F43E-443D-A657-777B2A4BE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469" y="237392"/>
              <a:ext cx="1432560" cy="189738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D87AC620-578C-41B1-B974-8AD3934BD1E0}"/>
                </a:ext>
              </a:extLst>
            </p:cNvPr>
            <p:cNvGrpSpPr/>
            <p:nvPr/>
          </p:nvGrpSpPr>
          <p:grpSpPr>
            <a:xfrm>
              <a:off x="32536" y="-49619"/>
              <a:ext cx="1620816" cy="2738815"/>
              <a:chOff x="-3414" y="-49627"/>
              <a:chExt cx="1469149" cy="2739275"/>
            </a:xfrm>
          </p:grpSpPr>
          <p:sp>
            <p:nvSpPr>
              <p:cNvPr id="34" name="Надпись 416">
                <a:extLst>
                  <a:ext uri="{FF2B5EF4-FFF2-40B4-BE49-F238E27FC236}">
                    <a16:creationId xmlns:a16="http://schemas.microsoft.com/office/drawing/2014/main" id="{4110E656-D2AB-4A7C-AD37-158DED6B5312}"/>
                  </a:ext>
                </a:extLst>
              </p:cNvPr>
              <p:cNvSpPr txBox="1"/>
              <p:nvPr/>
            </p:nvSpPr>
            <p:spPr>
              <a:xfrm>
                <a:off x="-3414" y="-49627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“Ти”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5" name="Надпись 417">
                <a:extLst>
                  <a:ext uri="{FF2B5EF4-FFF2-40B4-BE49-F238E27FC236}">
                    <a16:creationId xmlns:a16="http://schemas.microsoft.com/office/drawing/2014/main" id="{92C6162E-95BD-43C3-ABEF-8E1B8F3214F8}"/>
                  </a:ext>
                </a:extLst>
              </p:cNvPr>
              <p:cNvSpPr txBox="1"/>
              <p:nvPr/>
            </p:nvSpPr>
            <p:spPr>
              <a:xfrm>
                <a:off x="61235" y="2129871"/>
                <a:ext cx="1404500" cy="559777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використовують для того, щоб звернутися (поставити завдання) до іншого бійця. Цей сигнал подають вказуючи вказівним пальцем на бійця, до якого потрібно звернутися.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6159F354-691C-4199-B72A-989BA2AE529E}"/>
              </a:ext>
            </a:extLst>
          </p:cNvPr>
          <p:cNvGrpSpPr/>
          <p:nvPr/>
        </p:nvGrpSpPr>
        <p:grpSpPr>
          <a:xfrm>
            <a:off x="1048638" y="1224461"/>
            <a:ext cx="2526999" cy="4272654"/>
            <a:chOff x="44515" y="-76186"/>
            <a:chExt cx="1591636" cy="2736582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A88F1E19-3593-4446-8DF6-CF33E7505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885" y="202223"/>
              <a:ext cx="1451610" cy="1889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0AD29ECA-C80D-4863-8F3E-CCC3742D2847}"/>
                </a:ext>
              </a:extLst>
            </p:cNvPr>
            <p:cNvGrpSpPr/>
            <p:nvPr/>
          </p:nvGrpSpPr>
          <p:grpSpPr>
            <a:xfrm>
              <a:off x="44515" y="-76186"/>
              <a:ext cx="1591636" cy="2736582"/>
              <a:chOff x="7444" y="-76199"/>
              <a:chExt cx="1442699" cy="2737042"/>
            </a:xfrm>
          </p:grpSpPr>
          <p:sp>
            <p:nvSpPr>
              <p:cNvPr id="30" name="Надпись 62">
                <a:extLst>
                  <a:ext uri="{FF2B5EF4-FFF2-40B4-BE49-F238E27FC236}">
                    <a16:creationId xmlns:a16="http://schemas.microsoft.com/office/drawing/2014/main" id="{D6928BE2-8AC1-4F9A-8F70-EF96E2E24EB3}"/>
                  </a:ext>
                </a:extLst>
              </p:cNvPr>
              <p:cNvSpPr txBox="1"/>
              <p:nvPr/>
            </p:nvSpPr>
            <p:spPr>
              <a:xfrm>
                <a:off x="7444" y="-76199"/>
                <a:ext cx="1442699" cy="314349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“Я”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1" name="Надпись 63">
                <a:extLst>
                  <a:ext uri="{FF2B5EF4-FFF2-40B4-BE49-F238E27FC236}">
                    <a16:creationId xmlns:a16="http://schemas.microsoft.com/office/drawing/2014/main" id="{84B51C39-D71C-444F-9E83-9817E0170E2D}"/>
                  </a:ext>
                </a:extLst>
              </p:cNvPr>
              <p:cNvSpPr txBox="1"/>
              <p:nvPr/>
            </p:nvSpPr>
            <p:spPr>
              <a:xfrm>
                <a:off x="23177" y="2129871"/>
                <a:ext cx="1411235" cy="530972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використовують для того, щоб повідомити інших про виконання яких-небудь дій з вашого боку. Цей сигнал подають вказуючи вказівним пальцем на себе.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3021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44A79FF3-6D26-4DA3-8F12-FD35B02747FF}"/>
              </a:ext>
            </a:extLst>
          </p:cNvPr>
          <p:cNvGrpSpPr/>
          <p:nvPr/>
        </p:nvGrpSpPr>
        <p:grpSpPr>
          <a:xfrm>
            <a:off x="3414603" y="1149447"/>
            <a:ext cx="2672183" cy="4559105"/>
            <a:chOff x="36302" y="0"/>
            <a:chExt cx="1631061" cy="2873279"/>
          </a:xfrm>
        </p:grpSpPr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05295156-E4DC-4800-ACEB-0BFDF73722D7}"/>
                </a:ext>
              </a:extLst>
            </p:cNvPr>
            <p:cNvGrpSpPr/>
            <p:nvPr/>
          </p:nvGrpSpPr>
          <p:grpSpPr>
            <a:xfrm>
              <a:off x="36302" y="0"/>
              <a:ext cx="1631061" cy="2873279"/>
              <a:chOff x="0" y="0"/>
              <a:chExt cx="1631061" cy="2873279"/>
            </a:xfrm>
          </p:grpSpPr>
          <p:sp>
            <p:nvSpPr>
              <p:cNvPr id="29" name="Надпись 35">
                <a:extLst>
                  <a:ext uri="{FF2B5EF4-FFF2-40B4-BE49-F238E27FC236}">
                    <a16:creationId xmlns:a16="http://schemas.microsoft.com/office/drawing/2014/main" id="{D3C5F163-3B13-49CE-8BE9-C7E27115A9C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“Зрозумів”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0" name="Надпись 36">
                <a:extLst>
                  <a:ext uri="{FF2B5EF4-FFF2-40B4-BE49-F238E27FC236}">
                    <a16:creationId xmlns:a16="http://schemas.microsoft.com/office/drawing/2014/main" id="{B98515FF-8FC9-4C93-B1F7-F91A25850117}"/>
                  </a:ext>
                </a:extLst>
              </p:cNvPr>
              <p:cNvSpPr txBox="1"/>
              <p:nvPr/>
            </p:nvSpPr>
            <p:spPr>
              <a:xfrm>
                <a:off x="67526" y="2129871"/>
                <a:ext cx="1563535" cy="743408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Значить, що боєць зрозумів останнє повідомлення і буде виконувати команду або що він виконав завдання і готовий до наступної команди. Цей сигнал подають піднявши руку з виставленим великим пальцем вгору.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20032745-7F82-4834-83E3-33E8614498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450" y="238125"/>
              <a:ext cx="1451610" cy="18891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828F5CE9-D5AA-4F9C-B1FB-E4B009CC6C4E}"/>
              </a:ext>
            </a:extLst>
          </p:cNvPr>
          <p:cNvGrpSpPr/>
          <p:nvPr/>
        </p:nvGrpSpPr>
        <p:grpSpPr>
          <a:xfrm>
            <a:off x="6149639" y="1149447"/>
            <a:ext cx="2486111" cy="4292581"/>
            <a:chOff x="127249" y="0"/>
            <a:chExt cx="1527469" cy="2707651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74258C98-D8C5-4425-8BEA-BA39E62B4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380" y="238125"/>
              <a:ext cx="1469299" cy="190216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27FF2291-3A78-46A6-8313-7BD67998AABC}"/>
                </a:ext>
              </a:extLst>
            </p:cNvPr>
            <p:cNvGrpSpPr/>
            <p:nvPr/>
          </p:nvGrpSpPr>
          <p:grpSpPr>
            <a:xfrm>
              <a:off x="127249" y="0"/>
              <a:ext cx="1527469" cy="2707651"/>
              <a:chOff x="90947" y="0"/>
              <a:chExt cx="1527469" cy="2707651"/>
            </a:xfrm>
          </p:grpSpPr>
          <p:sp>
            <p:nvSpPr>
              <p:cNvPr id="25" name="Надпись 432">
                <a:extLst>
                  <a:ext uri="{FF2B5EF4-FFF2-40B4-BE49-F238E27FC236}">
                    <a16:creationId xmlns:a16="http://schemas.microsoft.com/office/drawing/2014/main" id="{E86391CF-0213-4A16-92DA-5BF6347166DA}"/>
                  </a:ext>
                </a:extLst>
              </p:cNvPr>
              <p:cNvSpPr txBox="1"/>
              <p:nvPr/>
            </p:nvSpPr>
            <p:spPr>
              <a:xfrm>
                <a:off x="123195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“Не зрозумів”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" name="Надпись 433">
                <a:extLst>
                  <a:ext uri="{FF2B5EF4-FFF2-40B4-BE49-F238E27FC236}">
                    <a16:creationId xmlns:a16="http://schemas.microsoft.com/office/drawing/2014/main" id="{791FE210-9C9E-4D99-ADE8-480A8065CDB6}"/>
                  </a:ext>
                </a:extLst>
              </p:cNvPr>
              <p:cNvSpPr txBox="1"/>
              <p:nvPr/>
            </p:nvSpPr>
            <p:spPr>
              <a:xfrm>
                <a:off x="90947" y="2129871"/>
                <a:ext cx="1527469" cy="577780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Значить, що боєць не зрозумів останнє повідомлення або що він не виконав завдання. Цей сигнал подають піднявши руку з виставленим великим пальцем вниз.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0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6AEB753-6124-412E-A4B0-C514C13AF635}"/>
              </a:ext>
            </a:extLst>
          </p:cNvPr>
          <p:cNvGrpSpPr/>
          <p:nvPr/>
        </p:nvGrpSpPr>
        <p:grpSpPr>
          <a:xfrm>
            <a:off x="8765670" y="1149447"/>
            <a:ext cx="2476888" cy="4186217"/>
            <a:chOff x="171450" y="-57160"/>
            <a:chExt cx="1511856" cy="2638790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709224F9-C027-4CB3-91FE-F9751A38B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450" y="228600"/>
              <a:ext cx="1451610" cy="186626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D5D84EEB-FE56-48FC-BDC6-934D53E6FB1B}"/>
                </a:ext>
              </a:extLst>
            </p:cNvPr>
            <p:cNvGrpSpPr/>
            <p:nvPr/>
          </p:nvGrpSpPr>
          <p:grpSpPr>
            <a:xfrm>
              <a:off x="171450" y="-57160"/>
              <a:ext cx="1511856" cy="2638790"/>
              <a:chOff x="135148" y="-57160"/>
              <a:chExt cx="1511856" cy="2638790"/>
            </a:xfrm>
          </p:grpSpPr>
          <p:sp>
            <p:nvSpPr>
              <p:cNvPr id="21" name="Надпись 87">
                <a:extLst>
                  <a:ext uri="{FF2B5EF4-FFF2-40B4-BE49-F238E27FC236}">
                    <a16:creationId xmlns:a16="http://schemas.microsoft.com/office/drawing/2014/main" id="{3F2C63C7-8860-4A9D-8A8D-79642E1F74F3}"/>
                  </a:ext>
                </a:extLst>
              </p:cNvPr>
              <p:cNvSpPr txBox="1"/>
              <p:nvPr/>
            </p:nvSpPr>
            <p:spPr>
              <a:xfrm>
                <a:off x="204305" y="-5716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“Не зрозумів”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2" name="Надпись 88">
                <a:extLst>
                  <a:ext uri="{FF2B5EF4-FFF2-40B4-BE49-F238E27FC236}">
                    <a16:creationId xmlns:a16="http://schemas.microsoft.com/office/drawing/2014/main" id="{875B9456-3198-4582-BABF-8C4ECEE2F6C1}"/>
                  </a:ext>
                </a:extLst>
              </p:cNvPr>
              <p:cNvSpPr txBox="1"/>
              <p:nvPr/>
            </p:nvSpPr>
            <p:spPr>
              <a:xfrm>
                <a:off x="135148" y="2129871"/>
                <a:ext cx="1451610" cy="451759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Значить, що боєць не зрозумів останнє повідомлення. Цей сигнал подають затуливши долонями двох рук обличчя.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C3376AC-2C64-4FFF-A278-0D92E0A78C5F}"/>
              </a:ext>
            </a:extLst>
          </p:cNvPr>
          <p:cNvGrpSpPr/>
          <p:nvPr/>
        </p:nvGrpSpPr>
        <p:grpSpPr>
          <a:xfrm>
            <a:off x="838200" y="1149447"/>
            <a:ext cx="2609894" cy="4564145"/>
            <a:chOff x="36302" y="0"/>
            <a:chExt cx="1540411" cy="2877178"/>
          </a:xfrm>
        </p:grpSpPr>
        <p:grpSp>
          <p:nvGrpSpPr>
            <p:cNvPr id="12" name="Группа 11">
              <a:extLst>
                <a:ext uri="{FF2B5EF4-FFF2-40B4-BE49-F238E27FC236}">
                  <a16:creationId xmlns:a16="http://schemas.microsoft.com/office/drawing/2014/main" id="{60424114-41F5-4E7D-8D6D-50F023CD0EC9}"/>
                </a:ext>
              </a:extLst>
            </p:cNvPr>
            <p:cNvGrpSpPr/>
            <p:nvPr/>
          </p:nvGrpSpPr>
          <p:grpSpPr>
            <a:xfrm>
              <a:off x="36302" y="0"/>
              <a:ext cx="1540411" cy="2877178"/>
              <a:chOff x="36302" y="0"/>
              <a:chExt cx="1540411" cy="2877178"/>
            </a:xfrm>
          </p:grpSpPr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8FCE6A7B-02F0-4A8D-9E2F-4B2B9F6EB3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2502" y="180975"/>
                <a:ext cx="1451610" cy="188912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6" name="Группа 15">
                <a:extLst>
                  <a:ext uri="{FF2B5EF4-FFF2-40B4-BE49-F238E27FC236}">
                    <a16:creationId xmlns:a16="http://schemas.microsoft.com/office/drawing/2014/main" id="{5F0C9348-2D43-4C79-8658-4F0EE6669F5B}"/>
                  </a:ext>
                </a:extLst>
              </p:cNvPr>
              <p:cNvGrpSpPr/>
              <p:nvPr/>
            </p:nvGrpSpPr>
            <p:grpSpPr>
              <a:xfrm>
                <a:off x="36302" y="0"/>
                <a:ext cx="1540411" cy="2877178"/>
                <a:chOff x="0" y="0"/>
                <a:chExt cx="1540411" cy="2877178"/>
              </a:xfrm>
            </p:grpSpPr>
            <p:sp>
              <p:nvSpPr>
                <p:cNvPr id="17" name="Надпись 26">
                  <a:extLst>
                    <a:ext uri="{FF2B5EF4-FFF2-40B4-BE49-F238E27FC236}">
                      <a16:creationId xmlns:a16="http://schemas.microsoft.com/office/drawing/2014/main" id="{3DBABC60-8C1D-4231-B5B7-31E24BD71FD4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144269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0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“Я готовий”</a:t>
                  </a:r>
                  <a:endParaRPr lang="uk-UA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8" name="Надпись 27">
                  <a:extLst>
                    <a:ext uri="{FF2B5EF4-FFF2-40B4-BE49-F238E27FC236}">
                      <a16:creationId xmlns:a16="http://schemas.microsoft.com/office/drawing/2014/main" id="{EDD89779-1957-4182-A82B-3C6376653C2E}"/>
                    </a:ext>
                  </a:extLst>
                </p:cNvPr>
                <p:cNvSpPr txBox="1"/>
                <p:nvPr/>
              </p:nvSpPr>
              <p:spPr>
                <a:xfrm>
                  <a:off x="36712" y="2129871"/>
                  <a:ext cx="1503699" cy="747307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Відомий також за англомовною </a:t>
                  </a:r>
                  <a:r>
                    <a:rPr lang="uk-UA" sz="1400" dirty="0" err="1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сленговою</a:t>
                  </a: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 назвою “</a:t>
                  </a:r>
                  <a:r>
                    <a:rPr lang="uk-UA" sz="1400" dirty="0" err="1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Yoo-hoo</a:t>
                  </a: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!” сигнал використовують для того, щоб привернути увагу до себе чи дати знати іншому бійцю що ви готові рухатись, </a:t>
                  </a:r>
                  <a:r>
                    <a:rPr lang="uk-UA" sz="1400" dirty="0" err="1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комунікувати</a:t>
                  </a: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 , атакувати і </a:t>
                  </a:r>
                  <a:r>
                    <a:rPr lang="uk-UA" sz="1400" dirty="0" err="1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т.п</a:t>
                  </a: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. Цей сигнал подають піднявши руку над головою, і рухаючи нею вперед – назад.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3" name="Стрелка вправо 9">
              <a:extLst>
                <a:ext uri="{FF2B5EF4-FFF2-40B4-BE49-F238E27FC236}">
                  <a16:creationId xmlns:a16="http://schemas.microsoft.com/office/drawing/2014/main" id="{DE3A756A-8514-4851-BE28-0FF9E02B7C6F}"/>
                </a:ext>
              </a:extLst>
            </p:cNvPr>
            <p:cNvSpPr/>
            <p:nvPr/>
          </p:nvSpPr>
          <p:spPr>
            <a:xfrm>
              <a:off x="1320085" y="405685"/>
              <a:ext cx="186743" cy="76835"/>
            </a:xfrm>
            <a:prstGeom prst="rightArrow">
              <a:avLst/>
            </a:prstGeom>
            <a:solidFill>
              <a:srgbClr val="5B9BD5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  <p:sp>
          <p:nvSpPr>
            <p:cNvPr id="14" name="Стрелка влево 10">
              <a:extLst>
                <a:ext uri="{FF2B5EF4-FFF2-40B4-BE49-F238E27FC236}">
                  <a16:creationId xmlns:a16="http://schemas.microsoft.com/office/drawing/2014/main" id="{A9C20764-184F-454A-AA51-5C3EDA5155D3}"/>
                </a:ext>
              </a:extLst>
            </p:cNvPr>
            <p:cNvSpPr/>
            <p:nvPr/>
          </p:nvSpPr>
          <p:spPr>
            <a:xfrm>
              <a:off x="998113" y="405685"/>
              <a:ext cx="167425" cy="76835"/>
            </a:xfrm>
            <a:prstGeom prst="leftArrow">
              <a:avLst/>
            </a:prstGeom>
            <a:solidFill>
              <a:srgbClr val="5B9BD5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</p:grpSp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238C7097-FCB8-4043-9F05-63CF1BBEA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21"/>
            <a:ext cx="10515600" cy="1325563"/>
          </a:xfrm>
        </p:spPr>
        <p:txBody>
          <a:bodyPr/>
          <a:lstStyle/>
          <a:p>
            <a:r>
              <a:rPr lang="uk-UA" dirty="0"/>
              <a:t>КОМАНДИ НА МІСЦІ</a:t>
            </a:r>
          </a:p>
        </p:txBody>
      </p:sp>
    </p:spTree>
    <p:extLst>
      <p:ext uri="{BB962C8B-B14F-4D97-AF65-F5344CB8AC3E}">
        <p14:creationId xmlns:p14="http://schemas.microsoft.com/office/powerpoint/2010/main" val="995709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33C17D26-C699-40FD-ACFE-475B860F3DD6}"/>
              </a:ext>
            </a:extLst>
          </p:cNvPr>
          <p:cNvGrpSpPr/>
          <p:nvPr/>
        </p:nvGrpSpPr>
        <p:grpSpPr>
          <a:xfrm>
            <a:off x="6304551" y="1360427"/>
            <a:ext cx="4680278" cy="3967041"/>
            <a:chOff x="4271" y="0"/>
            <a:chExt cx="2997060" cy="2574758"/>
          </a:xfrm>
        </p:grpSpPr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33A1EECB-C103-4126-A42F-52CA73B06036}"/>
                </a:ext>
              </a:extLst>
            </p:cNvPr>
            <p:cNvGrpSpPr/>
            <p:nvPr/>
          </p:nvGrpSpPr>
          <p:grpSpPr>
            <a:xfrm>
              <a:off x="4271" y="0"/>
              <a:ext cx="2997060" cy="2574758"/>
              <a:chOff x="4271" y="0"/>
              <a:chExt cx="2997095" cy="2574765"/>
            </a:xfrm>
          </p:grpSpPr>
          <p:grpSp>
            <p:nvGrpSpPr>
              <p:cNvPr id="49" name="Группа 48">
                <a:extLst>
                  <a:ext uri="{FF2B5EF4-FFF2-40B4-BE49-F238E27FC236}">
                    <a16:creationId xmlns:a16="http://schemas.microsoft.com/office/drawing/2014/main" id="{53A1B18D-C194-4A81-9F33-89C539B379B1}"/>
                  </a:ext>
                </a:extLst>
              </p:cNvPr>
              <p:cNvGrpSpPr/>
              <p:nvPr/>
            </p:nvGrpSpPr>
            <p:grpSpPr>
              <a:xfrm>
                <a:off x="64394" y="238260"/>
                <a:ext cx="2880360" cy="1889125"/>
                <a:chOff x="0" y="0"/>
                <a:chExt cx="2880360" cy="1889125"/>
              </a:xfrm>
            </p:grpSpPr>
            <p:pic>
              <p:nvPicPr>
                <p:cNvPr id="52" name="Рисунок 51">
                  <a:extLst>
                    <a:ext uri="{FF2B5EF4-FFF2-40B4-BE49-F238E27FC236}">
                      <a16:creationId xmlns:a16="http://schemas.microsoft.com/office/drawing/2014/main" id="{951C2301-DADD-44C3-ABD6-3D10AA04C0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28115" cy="18891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53" name="Рисунок 52">
                  <a:extLst>
                    <a:ext uri="{FF2B5EF4-FFF2-40B4-BE49-F238E27FC236}">
                      <a16:creationId xmlns:a16="http://schemas.microsoft.com/office/drawing/2014/main" id="{5ABE2D28-D2B7-4B13-8E4C-334CCD94F8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28750" y="0"/>
                  <a:ext cx="1451610" cy="18891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50" name="Надпись 423">
                <a:extLst>
                  <a:ext uri="{FF2B5EF4-FFF2-40B4-BE49-F238E27FC236}">
                    <a16:creationId xmlns:a16="http://schemas.microsoft.com/office/drawing/2014/main" id="{CE6F9B1D-E0E9-4E1D-80D8-843549768A7E}"/>
                  </a:ext>
                </a:extLst>
              </p:cNvPr>
              <p:cNvSpPr txBox="1"/>
              <p:nvPr/>
            </p:nvSpPr>
            <p:spPr>
              <a:xfrm>
                <a:off x="676141" y="0"/>
                <a:ext cx="1591636" cy="23808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“Місце збору”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51" name="Надпись 424">
                <a:extLst>
                  <a:ext uri="{FF2B5EF4-FFF2-40B4-BE49-F238E27FC236}">
                    <a16:creationId xmlns:a16="http://schemas.microsoft.com/office/drawing/2014/main" id="{D42099A0-ED70-406D-AB57-784F111A4462}"/>
                  </a:ext>
                </a:extLst>
              </p:cNvPr>
              <p:cNvSpPr txBox="1"/>
              <p:nvPr/>
            </p:nvSpPr>
            <p:spPr>
              <a:xfrm>
                <a:off x="4271" y="2131454"/>
                <a:ext cx="2997095" cy="443311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означає, що певне місце (як правило – дерево, камінь, паркан, луг, біля себе) є пунктом збору групи. Подають якщо потрібно зібрати групу разом. Сигнал подають, виконуючи кругові рухи рукою над головою і різко кинувши руку щоб вказати на місце збору.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indent="180340" algn="just">
                  <a:lnSpc>
                    <a:spcPct val="80000"/>
                  </a:lnSpc>
                </a:pPr>
                <a:r>
                  <a:rPr lang="uk-UA" sz="10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45" name="Стрелка вправо 19">
              <a:extLst>
                <a:ext uri="{FF2B5EF4-FFF2-40B4-BE49-F238E27FC236}">
                  <a16:creationId xmlns:a16="http://schemas.microsoft.com/office/drawing/2014/main" id="{FA3A580D-D1B0-467F-A541-3BD314214F49}"/>
                </a:ext>
              </a:extLst>
            </p:cNvPr>
            <p:cNvSpPr/>
            <p:nvPr/>
          </p:nvSpPr>
          <p:spPr>
            <a:xfrm rot="3806552">
              <a:off x="2421228" y="1468192"/>
              <a:ext cx="553471" cy="88764"/>
            </a:xfrm>
            <a:prstGeom prst="rightArrow">
              <a:avLst/>
            </a:prstGeom>
            <a:solidFill>
              <a:srgbClr val="5B9BD5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  <p:sp>
          <p:nvSpPr>
            <p:cNvPr id="46" name="Выгнутая влево стрелка 20">
              <a:extLst>
                <a:ext uri="{FF2B5EF4-FFF2-40B4-BE49-F238E27FC236}">
                  <a16:creationId xmlns:a16="http://schemas.microsoft.com/office/drawing/2014/main" id="{4A3C3430-2F09-4CFD-85BF-D7A3A0FC831F}"/>
                </a:ext>
              </a:extLst>
            </p:cNvPr>
            <p:cNvSpPr/>
            <p:nvPr/>
          </p:nvSpPr>
          <p:spPr>
            <a:xfrm>
              <a:off x="753414" y="431443"/>
              <a:ext cx="186743" cy="128788"/>
            </a:xfrm>
            <a:prstGeom prst="curvedRightArrow">
              <a:avLst/>
            </a:prstGeom>
            <a:solidFill>
              <a:srgbClr val="5B9BD5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  <p:sp>
          <p:nvSpPr>
            <p:cNvPr id="47" name="Выгнутая вниз стрелка 33">
              <a:extLst>
                <a:ext uri="{FF2B5EF4-FFF2-40B4-BE49-F238E27FC236}">
                  <a16:creationId xmlns:a16="http://schemas.microsoft.com/office/drawing/2014/main" id="{2E46E204-9B59-44BC-AAE9-057ADFA4AB4C}"/>
                </a:ext>
              </a:extLst>
            </p:cNvPr>
            <p:cNvSpPr/>
            <p:nvPr/>
          </p:nvSpPr>
          <p:spPr>
            <a:xfrm rot="16200000">
              <a:off x="1072167" y="383146"/>
              <a:ext cx="130594" cy="228643"/>
            </a:xfrm>
            <a:prstGeom prst="curvedUpArrow">
              <a:avLst/>
            </a:prstGeom>
            <a:solidFill>
              <a:srgbClr val="5B9BD5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76C864D2-A348-4077-8A17-CA67DAE0523D}"/>
                </a:ext>
              </a:extLst>
            </p:cNvPr>
            <p:cNvCxnSpPr/>
            <p:nvPr/>
          </p:nvCxnSpPr>
          <p:spPr>
            <a:xfrm>
              <a:off x="1493949" y="238260"/>
              <a:ext cx="0" cy="1888894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03EBBFE2-C217-429C-B2D4-4410B8E7512D}"/>
              </a:ext>
            </a:extLst>
          </p:cNvPr>
          <p:cNvGrpSpPr/>
          <p:nvPr/>
        </p:nvGrpSpPr>
        <p:grpSpPr>
          <a:xfrm>
            <a:off x="1027187" y="1348834"/>
            <a:ext cx="2485535" cy="4251714"/>
            <a:chOff x="87818" y="0"/>
            <a:chExt cx="1591636" cy="2759240"/>
          </a:xfrm>
        </p:grpSpPr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BF33BB2F-3F44-4CE6-A430-28BC90AE9181}"/>
                </a:ext>
              </a:extLst>
            </p:cNvPr>
            <p:cNvGrpSpPr/>
            <p:nvPr/>
          </p:nvGrpSpPr>
          <p:grpSpPr>
            <a:xfrm>
              <a:off x="87818" y="0"/>
              <a:ext cx="1591636" cy="2759240"/>
              <a:chOff x="87818" y="-64220"/>
              <a:chExt cx="1591636" cy="2759240"/>
            </a:xfrm>
          </p:grpSpPr>
          <p:pic>
            <p:nvPicPr>
              <p:cNvPr id="40" name="Рисунок 39">
                <a:extLst>
                  <a:ext uri="{FF2B5EF4-FFF2-40B4-BE49-F238E27FC236}">
                    <a16:creationId xmlns:a16="http://schemas.microsoft.com/office/drawing/2014/main" id="{E690FB70-C9A4-4EF6-A5A1-128D0A6A96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425" y="173865"/>
                <a:ext cx="1442085" cy="188912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3AD23191-6D70-4730-9E21-5C6DB2C56DF2}"/>
                  </a:ext>
                </a:extLst>
              </p:cNvPr>
              <p:cNvGrpSpPr/>
              <p:nvPr/>
            </p:nvGrpSpPr>
            <p:grpSpPr>
              <a:xfrm>
                <a:off x="87818" y="-64220"/>
                <a:ext cx="1591636" cy="2759240"/>
                <a:chOff x="46695" y="-64231"/>
                <a:chExt cx="1442699" cy="2759704"/>
              </a:xfrm>
            </p:grpSpPr>
            <p:sp>
              <p:nvSpPr>
                <p:cNvPr id="42" name="Надпись 19">
                  <a:extLst>
                    <a:ext uri="{FF2B5EF4-FFF2-40B4-BE49-F238E27FC236}">
                      <a16:creationId xmlns:a16="http://schemas.microsoft.com/office/drawing/2014/main" id="{094503FA-9DF2-4E53-B113-295CC1D9DF92}"/>
                    </a:ext>
                  </a:extLst>
                </p:cNvPr>
                <p:cNvSpPr txBox="1"/>
                <p:nvPr/>
              </p:nvSpPr>
              <p:spPr>
                <a:xfrm>
                  <a:off x="46695" y="-64231"/>
                  <a:ext cx="144269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0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“До мене”</a:t>
                  </a:r>
                  <a:endParaRPr lang="uk-UA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43" name="Надпись 20">
                  <a:extLst>
                    <a:ext uri="{FF2B5EF4-FFF2-40B4-BE49-F238E27FC236}">
                      <a16:creationId xmlns:a16="http://schemas.microsoft.com/office/drawing/2014/main" id="{DEF38DBB-A778-4691-8B3F-8DBD413DBD53}"/>
                    </a:ext>
                  </a:extLst>
                </p:cNvPr>
                <p:cNvSpPr txBox="1"/>
                <p:nvPr/>
              </p:nvSpPr>
              <p:spPr>
                <a:xfrm>
                  <a:off x="63306" y="2127855"/>
                  <a:ext cx="1362689" cy="567618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Команда використовують для того, щоб підізвати бійця (бійців) до себе.  Цей сигнал подають згинаючи в лікті виставлену вперед руку долонею до себе. 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39" name="Стрелка вправо 12">
              <a:extLst>
                <a:ext uri="{FF2B5EF4-FFF2-40B4-BE49-F238E27FC236}">
                  <a16:creationId xmlns:a16="http://schemas.microsoft.com/office/drawing/2014/main" id="{3F23B0AF-DA6F-4A05-AAB4-22AB81A3B0FA}"/>
                </a:ext>
              </a:extLst>
            </p:cNvPr>
            <p:cNvSpPr/>
            <p:nvPr/>
          </p:nvSpPr>
          <p:spPr>
            <a:xfrm>
              <a:off x="373488" y="966292"/>
              <a:ext cx="268033" cy="121535"/>
            </a:xfrm>
            <a:prstGeom prst="rightArrow">
              <a:avLst/>
            </a:prstGeom>
            <a:solidFill>
              <a:srgbClr val="5B9BD5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38505E7C-3478-47EC-947A-ECBEAA9B051D}"/>
              </a:ext>
            </a:extLst>
          </p:cNvPr>
          <p:cNvGrpSpPr/>
          <p:nvPr/>
        </p:nvGrpSpPr>
        <p:grpSpPr>
          <a:xfrm>
            <a:off x="3528086" y="1344784"/>
            <a:ext cx="2882164" cy="4255764"/>
            <a:chOff x="-39174" y="-674"/>
            <a:chExt cx="1845621" cy="2761649"/>
          </a:xfrm>
        </p:grpSpPr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F38A702C-A8EB-49A0-903F-99D811C12E41}"/>
                </a:ext>
              </a:extLst>
            </p:cNvPr>
            <p:cNvGrpSpPr/>
            <p:nvPr/>
          </p:nvGrpSpPr>
          <p:grpSpPr>
            <a:xfrm>
              <a:off x="-39174" y="-674"/>
              <a:ext cx="1845621" cy="2761649"/>
              <a:chOff x="-68414" y="-64905"/>
              <a:chExt cx="1672917" cy="2762333"/>
            </a:xfrm>
          </p:grpSpPr>
          <p:sp>
            <p:nvSpPr>
              <p:cNvPr id="36" name="Надпись 19">
                <a:extLst>
                  <a:ext uri="{FF2B5EF4-FFF2-40B4-BE49-F238E27FC236}">
                    <a16:creationId xmlns:a16="http://schemas.microsoft.com/office/drawing/2014/main" id="{022067B8-CE2E-465E-9764-64D80A84AA8B}"/>
                  </a:ext>
                </a:extLst>
              </p:cNvPr>
              <p:cNvSpPr txBox="1"/>
              <p:nvPr/>
            </p:nvSpPr>
            <p:spPr>
              <a:xfrm>
                <a:off x="-68414" y="-64905"/>
                <a:ext cx="1672917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“Командир до мене”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7" name="Надпись 20">
                <a:extLst>
                  <a:ext uri="{FF2B5EF4-FFF2-40B4-BE49-F238E27FC236}">
                    <a16:creationId xmlns:a16="http://schemas.microsoft.com/office/drawing/2014/main" id="{E0205BEB-CA5C-480B-BECC-E09552113E5E}"/>
                  </a:ext>
                </a:extLst>
              </p:cNvPr>
              <p:cNvSpPr txBox="1"/>
              <p:nvPr/>
            </p:nvSpPr>
            <p:spPr>
              <a:xfrm>
                <a:off x="110546" y="2129810"/>
                <a:ext cx="1307143" cy="567618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використовують для того, щоб підізвати командира до себе.  Цей сигнал подають підносячи до голови два пальці, немовби віддаючи честь.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3D1E60E-3B67-432B-9259-609BC5110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261" y="237393"/>
              <a:ext cx="1442085" cy="1889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3F7679F5-9F1A-42F0-8A41-FC24DF72D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21"/>
            <a:ext cx="10515600" cy="1325563"/>
          </a:xfrm>
        </p:spPr>
        <p:txBody>
          <a:bodyPr/>
          <a:lstStyle/>
          <a:p>
            <a:r>
              <a:rPr lang="uk-UA" dirty="0"/>
              <a:t>КОМАНДИ НА МІСЦІ</a:t>
            </a:r>
          </a:p>
        </p:txBody>
      </p:sp>
    </p:spTree>
    <p:extLst>
      <p:ext uri="{BB962C8B-B14F-4D97-AF65-F5344CB8AC3E}">
        <p14:creationId xmlns:p14="http://schemas.microsoft.com/office/powerpoint/2010/main" val="1088168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5201A-8C84-4F12-A072-0BA8C8A8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uk-UA" dirty="0"/>
              <a:t>СПОСТЕРЕЖЕННЯ</a:t>
            </a:r>
            <a:r>
              <a:rPr lang="en-US" dirty="0"/>
              <a:t>: </a:t>
            </a:r>
            <a:r>
              <a:rPr lang="uk-UA" b="1" u="sng" dirty="0"/>
              <a:t>Відчуття</a:t>
            </a:r>
          </a:p>
        </p:txBody>
      </p:sp>
      <p:pic>
        <p:nvPicPr>
          <p:cNvPr id="145" name="Рисунок 144">
            <a:extLst>
              <a:ext uri="{FF2B5EF4-FFF2-40B4-BE49-F238E27FC236}">
                <a16:creationId xmlns:a16="http://schemas.microsoft.com/office/drawing/2014/main" id="{2E276E00-34CE-417B-AC5B-E094A1D6B57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177" y="1834166"/>
            <a:ext cx="2458190" cy="29372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7" name="Группа 146">
            <a:extLst>
              <a:ext uri="{FF2B5EF4-FFF2-40B4-BE49-F238E27FC236}">
                <a16:creationId xmlns:a16="http://schemas.microsoft.com/office/drawing/2014/main" id="{DE407850-732E-4C88-B977-0896CDE2AFEF}"/>
              </a:ext>
            </a:extLst>
          </p:cNvPr>
          <p:cNvGrpSpPr/>
          <p:nvPr/>
        </p:nvGrpSpPr>
        <p:grpSpPr>
          <a:xfrm>
            <a:off x="657581" y="1465772"/>
            <a:ext cx="2755167" cy="4149860"/>
            <a:chOff x="36302" y="0"/>
            <a:chExt cx="1641927" cy="2681962"/>
          </a:xfrm>
        </p:grpSpPr>
        <p:pic>
          <p:nvPicPr>
            <p:cNvPr id="158" name="Рисунок 157">
              <a:extLst>
                <a:ext uri="{FF2B5EF4-FFF2-40B4-BE49-F238E27FC236}">
                  <a16:creationId xmlns:a16="http://schemas.microsoft.com/office/drawing/2014/main" id="{A1FCC53C-1551-48BC-8AB0-F044CBC5F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379" y="216568"/>
              <a:ext cx="1464945" cy="189801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9" name="Группа 158">
              <a:extLst>
                <a:ext uri="{FF2B5EF4-FFF2-40B4-BE49-F238E27FC236}">
                  <a16:creationId xmlns:a16="http://schemas.microsoft.com/office/drawing/2014/main" id="{6C83D1CC-E7AE-4219-A2DC-791C325304ED}"/>
                </a:ext>
              </a:extLst>
            </p:cNvPr>
            <p:cNvGrpSpPr/>
            <p:nvPr/>
          </p:nvGrpSpPr>
          <p:grpSpPr>
            <a:xfrm>
              <a:off x="36302" y="0"/>
              <a:ext cx="1641927" cy="2681962"/>
              <a:chOff x="0" y="0"/>
              <a:chExt cx="1488284" cy="2682413"/>
            </a:xfrm>
          </p:grpSpPr>
          <p:sp>
            <p:nvSpPr>
              <p:cNvPr id="160" name="Надпись 160">
                <a:extLst>
                  <a:ext uri="{FF2B5EF4-FFF2-40B4-BE49-F238E27FC236}">
                    <a16:creationId xmlns:a16="http://schemas.microsoft.com/office/drawing/2014/main" id="{51CF1F1E-60DC-49E5-BD67-4E8F7AF0C787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“Бачу”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61" name="Надпись 161">
                <a:extLst>
                  <a:ext uri="{FF2B5EF4-FFF2-40B4-BE49-F238E27FC236}">
                    <a16:creationId xmlns:a16="http://schemas.microsoft.com/office/drawing/2014/main" id="{32292C05-B429-4DA3-BA7D-5F33C3752CF1}"/>
                  </a:ext>
                </a:extLst>
              </p:cNvPr>
              <p:cNvSpPr txBox="1"/>
              <p:nvPr/>
            </p:nvSpPr>
            <p:spPr>
              <a:xfrm>
                <a:off x="45585" y="2129870"/>
                <a:ext cx="1442699" cy="552543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означає, що патрульний бачить об’єкт, або дає вказівку іншим на спостереження. Сигнал подають витягнувши вказівний і середній пальці під вашими очима. 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0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0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DA484AD-B7EB-4816-83E5-D4C55E46026A}"/>
              </a:ext>
            </a:extLst>
          </p:cNvPr>
          <p:cNvGrpSpPr/>
          <p:nvPr/>
        </p:nvGrpSpPr>
        <p:grpSpPr>
          <a:xfrm>
            <a:off x="3389274" y="1502746"/>
            <a:ext cx="2670778" cy="4011307"/>
            <a:chOff x="4325092" y="2086292"/>
            <a:chExt cx="1591636" cy="2592069"/>
          </a:xfrm>
        </p:grpSpPr>
        <p:pic>
          <p:nvPicPr>
            <p:cNvPr id="146" name="Рисунок 145">
              <a:extLst>
                <a:ext uri="{FF2B5EF4-FFF2-40B4-BE49-F238E27FC236}">
                  <a16:creationId xmlns:a16="http://schemas.microsoft.com/office/drawing/2014/main" id="{C27F6922-9021-4404-806D-8E2A80C2CA81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2775" y="2271077"/>
              <a:ext cx="1464945" cy="189801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8" name="Группа 147">
              <a:extLst>
                <a:ext uri="{FF2B5EF4-FFF2-40B4-BE49-F238E27FC236}">
                  <a16:creationId xmlns:a16="http://schemas.microsoft.com/office/drawing/2014/main" id="{C938CD39-0DF1-4F6D-8734-E169089FBCA1}"/>
                </a:ext>
              </a:extLst>
            </p:cNvPr>
            <p:cNvGrpSpPr/>
            <p:nvPr/>
          </p:nvGrpSpPr>
          <p:grpSpPr>
            <a:xfrm>
              <a:off x="4325092" y="2086292"/>
              <a:ext cx="1591636" cy="2592069"/>
              <a:chOff x="0" y="0"/>
              <a:chExt cx="1442699" cy="2592592"/>
            </a:xfrm>
          </p:grpSpPr>
          <p:sp>
            <p:nvSpPr>
              <p:cNvPr id="156" name="Надпись 153">
                <a:extLst>
                  <a:ext uri="{FF2B5EF4-FFF2-40B4-BE49-F238E27FC236}">
                    <a16:creationId xmlns:a16="http://schemas.microsoft.com/office/drawing/2014/main" id="{4A3FD5E4-325D-4072-8E8C-4504DF530EE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“Чую”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57" name="Надпись 154">
                <a:extLst>
                  <a:ext uri="{FF2B5EF4-FFF2-40B4-BE49-F238E27FC236}">
                    <a16:creationId xmlns:a16="http://schemas.microsoft.com/office/drawing/2014/main" id="{2991E779-2C52-43C7-AC9B-2A9157179649}"/>
                  </a:ext>
                </a:extLst>
              </p:cNvPr>
              <p:cNvSpPr txBox="1"/>
              <p:nvPr/>
            </p:nvSpPr>
            <p:spPr>
              <a:xfrm>
                <a:off x="46131" y="2129870"/>
                <a:ext cx="1395770" cy="462722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означає, що патрульний чує об’єкт, або дає вказівку іншим на підслуховування. Сигнал подають приклавши до вуха відкриту долонь.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0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03AAFB4-5BCC-4008-8EC6-B4FE57874D54}"/>
              </a:ext>
            </a:extLst>
          </p:cNvPr>
          <p:cNvGrpSpPr/>
          <p:nvPr/>
        </p:nvGrpSpPr>
        <p:grpSpPr>
          <a:xfrm>
            <a:off x="8734295" y="1493169"/>
            <a:ext cx="2670778" cy="4004426"/>
            <a:chOff x="8037083" y="2029458"/>
            <a:chExt cx="1591636" cy="2587623"/>
          </a:xfrm>
        </p:grpSpPr>
        <p:pic>
          <p:nvPicPr>
            <p:cNvPr id="144" name="Рисунок 143">
              <a:extLst>
                <a:ext uri="{FF2B5EF4-FFF2-40B4-BE49-F238E27FC236}">
                  <a16:creationId xmlns:a16="http://schemas.microsoft.com/office/drawing/2014/main" id="{61E387D0-DEB1-4BF4-B74D-7C42BBB6A703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7306" y="2224403"/>
              <a:ext cx="1464945" cy="189801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9" name="Группа 148">
              <a:extLst>
                <a:ext uri="{FF2B5EF4-FFF2-40B4-BE49-F238E27FC236}">
                  <a16:creationId xmlns:a16="http://schemas.microsoft.com/office/drawing/2014/main" id="{B2039FF7-440A-47C4-A89E-15E4BA145476}"/>
                </a:ext>
              </a:extLst>
            </p:cNvPr>
            <p:cNvGrpSpPr/>
            <p:nvPr/>
          </p:nvGrpSpPr>
          <p:grpSpPr>
            <a:xfrm>
              <a:off x="8037083" y="2029458"/>
              <a:ext cx="1591636" cy="2587623"/>
              <a:chOff x="0" y="0"/>
              <a:chExt cx="1442699" cy="2588417"/>
            </a:xfrm>
          </p:grpSpPr>
          <p:sp>
            <p:nvSpPr>
              <p:cNvPr id="154" name="Надпись 132">
                <a:extLst>
                  <a:ext uri="{FF2B5EF4-FFF2-40B4-BE49-F238E27FC236}">
                    <a16:creationId xmlns:a16="http://schemas.microsoft.com/office/drawing/2014/main" id="{243C4DF5-06CF-40BA-A113-6E9F9292ADE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“Запах”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55" name="Надпись 136">
                <a:extLst>
                  <a:ext uri="{FF2B5EF4-FFF2-40B4-BE49-F238E27FC236}">
                    <a16:creationId xmlns:a16="http://schemas.microsoft.com/office/drawing/2014/main" id="{623C7357-9DA3-4B48-9CDF-0445B2EC2559}"/>
                  </a:ext>
                </a:extLst>
              </p:cNvPr>
              <p:cNvSpPr txBox="1"/>
              <p:nvPr/>
            </p:nvSpPr>
            <p:spPr>
              <a:xfrm>
                <a:off x="46928" y="2129870"/>
                <a:ext cx="1395771" cy="458547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означає, що патрульний відчуває запах. Сигнал подають приклавши до кінчика носа вказівний палець.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50" name="Группа 149">
            <a:extLst>
              <a:ext uri="{FF2B5EF4-FFF2-40B4-BE49-F238E27FC236}">
                <a16:creationId xmlns:a16="http://schemas.microsoft.com/office/drawing/2014/main" id="{401AEC20-F917-41B1-A3D9-BB0B13F82FD7}"/>
              </a:ext>
            </a:extLst>
          </p:cNvPr>
          <p:cNvGrpSpPr/>
          <p:nvPr/>
        </p:nvGrpSpPr>
        <p:grpSpPr>
          <a:xfrm>
            <a:off x="6140472" y="1435664"/>
            <a:ext cx="2670778" cy="3954305"/>
            <a:chOff x="0" y="0"/>
            <a:chExt cx="1442699" cy="2555848"/>
          </a:xfrm>
        </p:grpSpPr>
        <p:sp>
          <p:nvSpPr>
            <p:cNvPr id="152" name="Надпись 141">
              <a:extLst>
                <a:ext uri="{FF2B5EF4-FFF2-40B4-BE49-F238E27FC236}">
                  <a16:creationId xmlns:a16="http://schemas.microsoft.com/office/drawing/2014/main" id="{6BAE5D30-A059-402D-9CD8-004167832394}"/>
                </a:ext>
              </a:extLst>
            </p:cNvPr>
            <p:cNvSpPr txBox="1"/>
            <p:nvPr/>
          </p:nvSpPr>
          <p:spPr>
            <a:xfrm>
              <a:off x="0" y="0"/>
              <a:ext cx="1442699" cy="23812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20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“Відчуваю”</a:t>
              </a:r>
              <a:endParaRPr lang="uk-U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53" name="Надпись 145">
              <a:extLst>
                <a:ext uri="{FF2B5EF4-FFF2-40B4-BE49-F238E27FC236}">
                  <a16:creationId xmlns:a16="http://schemas.microsoft.com/office/drawing/2014/main" id="{FA3A4929-445C-4F0B-BA06-1DBB5C6839B2}"/>
                </a:ext>
              </a:extLst>
            </p:cNvPr>
            <p:cNvSpPr txBox="1"/>
            <p:nvPr/>
          </p:nvSpPr>
          <p:spPr>
            <a:xfrm>
              <a:off x="0" y="2129871"/>
              <a:ext cx="1395771" cy="425977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Сигнал означає, що патрульний відчуває небезпеку. Сигнал подають круговими обертами відкритою долоню в області серця.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3" name="Стрелка: изогнутая вниз 22">
            <a:extLst>
              <a:ext uri="{FF2B5EF4-FFF2-40B4-BE49-F238E27FC236}">
                <a16:creationId xmlns:a16="http://schemas.microsoft.com/office/drawing/2014/main" id="{DB58679A-C182-4B53-98DA-907CB8F3485D}"/>
              </a:ext>
            </a:extLst>
          </p:cNvPr>
          <p:cNvSpPr/>
          <p:nvPr/>
        </p:nvSpPr>
        <p:spPr>
          <a:xfrm rot="5400000">
            <a:off x="7407198" y="3303588"/>
            <a:ext cx="368433" cy="250823"/>
          </a:xfrm>
          <a:prstGeom prst="curvedDownArrow">
            <a:avLst/>
          </a:prstGeom>
          <a:solidFill>
            <a:srgbClr val="00B0F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24" name="Стрелка: изогнутая вниз 23">
            <a:extLst>
              <a:ext uri="{FF2B5EF4-FFF2-40B4-BE49-F238E27FC236}">
                <a16:creationId xmlns:a16="http://schemas.microsoft.com/office/drawing/2014/main" id="{D0F8B148-F013-4BA7-9BD8-DA10C192AD1D}"/>
              </a:ext>
            </a:extLst>
          </p:cNvPr>
          <p:cNvSpPr/>
          <p:nvPr/>
        </p:nvSpPr>
        <p:spPr>
          <a:xfrm rot="16200000">
            <a:off x="7151296" y="3275648"/>
            <a:ext cx="368431" cy="250822"/>
          </a:xfrm>
          <a:prstGeom prst="curvedDownArrow">
            <a:avLst/>
          </a:prstGeom>
          <a:solidFill>
            <a:srgbClr val="00B0F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80123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5201A-8C84-4F12-A072-0BA8C8A8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"/>
            <a:ext cx="10515600" cy="1325563"/>
          </a:xfrm>
        </p:spPr>
        <p:txBody>
          <a:bodyPr/>
          <a:lstStyle/>
          <a:p>
            <a:r>
              <a:rPr lang="uk-UA" dirty="0"/>
              <a:t>СПОСТЕРЕЖЕННЯ</a:t>
            </a:r>
            <a:r>
              <a:rPr lang="en-US" dirty="0"/>
              <a:t>: </a:t>
            </a:r>
            <a:r>
              <a:rPr lang="uk-UA" b="1" u="sng" dirty="0"/>
              <a:t>Об’єкти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D0A86F5B-A0C9-4544-982C-120AB8AF2894}"/>
              </a:ext>
            </a:extLst>
          </p:cNvPr>
          <p:cNvGrpSpPr/>
          <p:nvPr/>
        </p:nvGrpSpPr>
        <p:grpSpPr>
          <a:xfrm>
            <a:off x="590084" y="1325659"/>
            <a:ext cx="3186005" cy="4493965"/>
            <a:chOff x="997809" y="1106521"/>
            <a:chExt cx="2003506" cy="2934068"/>
          </a:xfrm>
        </p:grpSpPr>
        <p:pic>
          <p:nvPicPr>
            <p:cNvPr id="53" name="Рисунок 52">
              <a:extLst>
                <a:ext uri="{FF2B5EF4-FFF2-40B4-BE49-F238E27FC236}">
                  <a16:creationId xmlns:a16="http://schemas.microsoft.com/office/drawing/2014/main" id="{3CEAB1DC-4804-4870-9A0B-6CEEE50F2856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7109" y="1324961"/>
              <a:ext cx="1494155" cy="189738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4" name="Группа 53">
              <a:extLst>
                <a:ext uri="{FF2B5EF4-FFF2-40B4-BE49-F238E27FC236}">
                  <a16:creationId xmlns:a16="http://schemas.microsoft.com/office/drawing/2014/main" id="{1382F7CC-C8CD-4ED3-A7F8-3161A992C0F7}"/>
                </a:ext>
              </a:extLst>
            </p:cNvPr>
            <p:cNvGrpSpPr/>
            <p:nvPr/>
          </p:nvGrpSpPr>
          <p:grpSpPr>
            <a:xfrm>
              <a:off x="997809" y="1106521"/>
              <a:ext cx="2003506" cy="2934068"/>
              <a:chOff x="-175848" y="0"/>
              <a:chExt cx="1816028" cy="2935572"/>
            </a:xfrm>
          </p:grpSpPr>
          <p:sp>
            <p:nvSpPr>
              <p:cNvPr id="55" name="Надпись 188">
                <a:extLst>
                  <a:ext uri="{FF2B5EF4-FFF2-40B4-BE49-F238E27FC236}">
                    <a16:creationId xmlns:a16="http://schemas.microsoft.com/office/drawing/2014/main" id="{D5F381DB-0ED1-4E1F-82E7-9A475833DF37}"/>
                  </a:ext>
                </a:extLst>
              </p:cNvPr>
              <p:cNvSpPr txBox="1"/>
              <p:nvPr/>
            </p:nvSpPr>
            <p:spPr>
              <a:xfrm>
                <a:off x="-175848" y="0"/>
                <a:ext cx="1816028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“Кількість об’єктів”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56" name="Надпись 192">
                <a:extLst>
                  <a:ext uri="{FF2B5EF4-FFF2-40B4-BE49-F238E27FC236}">
                    <a16:creationId xmlns:a16="http://schemas.microsoft.com/office/drawing/2014/main" id="{51F47B2E-64E0-4856-83C6-00E6799AB427}"/>
                  </a:ext>
                </a:extLst>
              </p:cNvPr>
              <p:cNvSpPr txBox="1"/>
              <p:nvPr/>
            </p:nvSpPr>
            <p:spPr>
              <a:xfrm>
                <a:off x="-21982" y="2178455"/>
                <a:ext cx="1474604" cy="757117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кількість об’єктів. Сигнал подають долоню до себе. Кількість пальців означає, кількість об’єктів. Багаторазове викидання п’ятьох пальців означає багато об’єктів. Цей знак подається у поєднанні з іншими інформаційними знаками (типу бачу, чую).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7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2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FEE0CF3-39AA-4D7B-A0B7-6C0D99C12AA0}"/>
              </a:ext>
            </a:extLst>
          </p:cNvPr>
          <p:cNvGrpSpPr/>
          <p:nvPr/>
        </p:nvGrpSpPr>
        <p:grpSpPr>
          <a:xfrm>
            <a:off x="3447041" y="1325659"/>
            <a:ext cx="2580529" cy="4393935"/>
            <a:chOff x="3447041" y="1428540"/>
            <a:chExt cx="2580529" cy="4393935"/>
          </a:xfrm>
        </p:grpSpPr>
        <p:pic>
          <p:nvPicPr>
            <p:cNvPr id="57" name="Рисунок 56">
              <a:extLst>
                <a:ext uri="{FF2B5EF4-FFF2-40B4-BE49-F238E27FC236}">
                  <a16:creationId xmlns:a16="http://schemas.microsoft.com/office/drawing/2014/main" id="{EA94293E-6646-40C4-9317-A867EE5E884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8189" y="1757652"/>
              <a:ext cx="2341065" cy="287791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8" name="Группа 57">
              <a:extLst>
                <a:ext uri="{FF2B5EF4-FFF2-40B4-BE49-F238E27FC236}">
                  <a16:creationId xmlns:a16="http://schemas.microsoft.com/office/drawing/2014/main" id="{7676BA75-7BA9-44AF-870B-F4D058DE8110}"/>
                </a:ext>
              </a:extLst>
            </p:cNvPr>
            <p:cNvGrpSpPr/>
            <p:nvPr/>
          </p:nvGrpSpPr>
          <p:grpSpPr>
            <a:xfrm>
              <a:off x="3447041" y="1428540"/>
              <a:ext cx="2580529" cy="4393935"/>
              <a:chOff x="0" y="0"/>
              <a:chExt cx="1470906" cy="2869518"/>
            </a:xfrm>
          </p:grpSpPr>
          <p:sp>
            <p:nvSpPr>
              <p:cNvPr id="59" name="Надпись 211">
                <a:extLst>
                  <a:ext uri="{FF2B5EF4-FFF2-40B4-BE49-F238E27FC236}">
                    <a16:creationId xmlns:a16="http://schemas.microsoft.com/office/drawing/2014/main" id="{7C37A07B-0E3F-472F-92AB-94EC1D3D5762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“Будинок”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60" name="Надпись 215">
                <a:extLst>
                  <a:ext uri="{FF2B5EF4-FFF2-40B4-BE49-F238E27FC236}">
                    <a16:creationId xmlns:a16="http://schemas.microsoft.com/office/drawing/2014/main" id="{0E52E2E8-0A08-4A83-8CD6-1864648DE421}"/>
                  </a:ext>
                </a:extLst>
              </p:cNvPr>
              <p:cNvSpPr txBox="1"/>
              <p:nvPr/>
            </p:nvSpPr>
            <p:spPr>
              <a:xfrm>
                <a:off x="28206" y="2177974"/>
                <a:ext cx="1442700" cy="691544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будівлю, споруду, укриття (бліндаж, нора, щілина). Сигнал подають долонями обох рук в клиноподібній формі (типу дах будівлі). Цей знак подається у поєднанні з іншими інформаційними знаками (типу бачу, чую).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C4008D2F-548C-4AA6-8C8B-93522738724E}"/>
              </a:ext>
            </a:extLst>
          </p:cNvPr>
          <p:cNvGrpSpPr/>
          <p:nvPr/>
        </p:nvGrpSpPr>
        <p:grpSpPr>
          <a:xfrm>
            <a:off x="6072020" y="1325659"/>
            <a:ext cx="2608527" cy="4321006"/>
            <a:chOff x="6365241" y="955818"/>
            <a:chExt cx="1640361" cy="2821144"/>
          </a:xfrm>
        </p:grpSpPr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5029C834-4063-4824-BC26-430D8C8160DC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6094" y="1194578"/>
              <a:ext cx="1525905" cy="187896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2" name="Группа 61">
              <a:extLst>
                <a:ext uri="{FF2B5EF4-FFF2-40B4-BE49-F238E27FC236}">
                  <a16:creationId xmlns:a16="http://schemas.microsoft.com/office/drawing/2014/main" id="{E33B96DE-F18F-434E-8B2F-61B738B11316}"/>
                </a:ext>
              </a:extLst>
            </p:cNvPr>
            <p:cNvGrpSpPr/>
            <p:nvPr/>
          </p:nvGrpSpPr>
          <p:grpSpPr>
            <a:xfrm>
              <a:off x="6365241" y="955818"/>
              <a:ext cx="1640361" cy="2821144"/>
              <a:chOff x="0" y="0"/>
              <a:chExt cx="1486864" cy="2821985"/>
            </a:xfrm>
          </p:grpSpPr>
          <p:sp>
            <p:nvSpPr>
              <p:cNvPr id="63" name="Надпись 438">
                <a:extLst>
                  <a:ext uri="{FF2B5EF4-FFF2-40B4-BE49-F238E27FC236}">
                    <a16:creationId xmlns:a16="http://schemas.microsoft.com/office/drawing/2014/main" id="{4BF2EC31-93CE-4E0B-84D5-B99393C73E2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“Військовий”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64" name="Надпись 439">
                <a:extLst>
                  <a:ext uri="{FF2B5EF4-FFF2-40B4-BE49-F238E27FC236}">
                    <a16:creationId xmlns:a16="http://schemas.microsoft.com/office/drawing/2014/main" id="{36542AAE-2718-4632-A683-9ECAF4538D28}"/>
                  </a:ext>
                </a:extLst>
              </p:cNvPr>
              <p:cNvSpPr txBox="1"/>
              <p:nvPr/>
            </p:nvSpPr>
            <p:spPr>
              <a:xfrm>
                <a:off x="24671" y="2240861"/>
                <a:ext cx="1462193" cy="581124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військового (жива сила). Сигнал подають поклавши долонь руки на плече. Цей знак подається у поєднанні з іншими інформаційними знаками (типу бачу, чую).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4A55E1E-8177-43E0-BE70-33B7E75BA014}"/>
              </a:ext>
            </a:extLst>
          </p:cNvPr>
          <p:cNvGrpSpPr/>
          <p:nvPr/>
        </p:nvGrpSpPr>
        <p:grpSpPr>
          <a:xfrm>
            <a:off x="8730031" y="1325659"/>
            <a:ext cx="2565246" cy="4273261"/>
            <a:chOff x="9026311" y="938038"/>
            <a:chExt cx="1613144" cy="2789972"/>
          </a:xfrm>
        </p:grpSpPr>
        <p:pic>
          <p:nvPicPr>
            <p:cNvPr id="65" name="Рисунок 64">
              <a:extLst>
                <a:ext uri="{FF2B5EF4-FFF2-40B4-BE49-F238E27FC236}">
                  <a16:creationId xmlns:a16="http://schemas.microsoft.com/office/drawing/2014/main" id="{4F40DD1D-1111-41A5-A320-E2E7B7A83F5B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2347" y="1174258"/>
              <a:ext cx="1525905" cy="187769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6" name="Группа 65">
              <a:extLst>
                <a:ext uri="{FF2B5EF4-FFF2-40B4-BE49-F238E27FC236}">
                  <a16:creationId xmlns:a16="http://schemas.microsoft.com/office/drawing/2014/main" id="{1108BEA3-BDD7-4FC3-B4BB-99D71F12D2AB}"/>
                </a:ext>
              </a:extLst>
            </p:cNvPr>
            <p:cNvGrpSpPr/>
            <p:nvPr/>
          </p:nvGrpSpPr>
          <p:grpSpPr>
            <a:xfrm>
              <a:off x="9026311" y="938038"/>
              <a:ext cx="1613144" cy="2789972"/>
              <a:chOff x="-4698" y="0"/>
              <a:chExt cx="1462194" cy="2790522"/>
            </a:xfrm>
          </p:grpSpPr>
          <p:sp>
            <p:nvSpPr>
              <p:cNvPr id="67" name="Надпись 435">
                <a:extLst>
                  <a:ext uri="{FF2B5EF4-FFF2-40B4-BE49-F238E27FC236}">
                    <a16:creationId xmlns:a16="http://schemas.microsoft.com/office/drawing/2014/main" id="{997AF197-44DA-4736-94AF-59F5917A150B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“Цивільний”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68" name="Надпись 436">
                <a:extLst>
                  <a:ext uri="{FF2B5EF4-FFF2-40B4-BE49-F238E27FC236}">
                    <a16:creationId xmlns:a16="http://schemas.microsoft.com/office/drawing/2014/main" id="{E69E88FE-8A46-4C0C-B6BE-31C294AC5044}"/>
                  </a:ext>
                </a:extLst>
              </p:cNvPr>
              <p:cNvSpPr txBox="1"/>
              <p:nvPr/>
            </p:nvSpPr>
            <p:spPr>
              <a:xfrm>
                <a:off x="-4698" y="2217928"/>
                <a:ext cx="1462194" cy="572594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цивільного. Сигнал подають поклавши долонь руки на голову. Цей знак подається у поєднанні з іншими інформаційними знаками (типу бачу, чую).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3443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5201A-8C84-4F12-A072-0BA8C8A8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"/>
            <a:ext cx="10515600" cy="1325563"/>
          </a:xfrm>
        </p:spPr>
        <p:txBody>
          <a:bodyPr/>
          <a:lstStyle/>
          <a:p>
            <a:r>
              <a:rPr lang="uk-UA" dirty="0"/>
              <a:t>СПОСТЕРЕЖЕННЯ</a:t>
            </a:r>
            <a:r>
              <a:rPr lang="en-US" dirty="0"/>
              <a:t>: </a:t>
            </a:r>
            <a:r>
              <a:rPr lang="uk-UA" b="1" u="sng" dirty="0"/>
              <a:t>Об’єкти</a:t>
            </a:r>
          </a:p>
        </p:txBody>
      </p: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5999663E-43D5-4309-9F9E-3B2627AA509D}"/>
              </a:ext>
            </a:extLst>
          </p:cNvPr>
          <p:cNvGrpSpPr/>
          <p:nvPr/>
        </p:nvGrpSpPr>
        <p:grpSpPr>
          <a:xfrm>
            <a:off x="960713" y="1211915"/>
            <a:ext cx="2537117" cy="4373480"/>
            <a:chOff x="36302" y="0"/>
            <a:chExt cx="1591636" cy="2775851"/>
          </a:xfrm>
        </p:grpSpPr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638F9250-97E8-4C10-8043-023927BC8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629" y="241160"/>
              <a:ext cx="1483360" cy="187769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4C5C7CAB-F1FA-4D60-A63D-1F3B9264F225}"/>
                </a:ext>
              </a:extLst>
            </p:cNvPr>
            <p:cNvGrpSpPr/>
            <p:nvPr/>
          </p:nvGrpSpPr>
          <p:grpSpPr>
            <a:xfrm>
              <a:off x="36302" y="0"/>
              <a:ext cx="1591636" cy="2775851"/>
              <a:chOff x="0" y="0"/>
              <a:chExt cx="1442699" cy="2776411"/>
            </a:xfrm>
          </p:grpSpPr>
          <p:sp>
            <p:nvSpPr>
              <p:cNvPr id="72" name="Надпись 239">
                <a:extLst>
                  <a:ext uri="{FF2B5EF4-FFF2-40B4-BE49-F238E27FC236}">
                    <a16:creationId xmlns:a16="http://schemas.microsoft.com/office/drawing/2014/main" id="{E7C26254-383D-4242-9755-E3106D260B92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“Техніка наземна”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73" name="Надпись 240">
                <a:extLst>
                  <a:ext uri="{FF2B5EF4-FFF2-40B4-BE49-F238E27FC236}">
                    <a16:creationId xmlns:a16="http://schemas.microsoft.com/office/drawing/2014/main" id="{166D9B42-0889-46D3-BF15-58F247650080}"/>
                  </a:ext>
                </a:extLst>
              </p:cNvPr>
              <p:cNvSpPr txBox="1"/>
              <p:nvPr/>
            </p:nvSpPr>
            <p:spPr>
              <a:xfrm>
                <a:off x="0" y="2129869"/>
                <a:ext cx="1442699" cy="646542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військову техніку наземну (АТ, БТ). Сигнал подають долоню проводячи декілька раз по зброї вліво вправо. Цей знак подається у поєднанні з іншими інформаційними знаками (типу бачу, чую).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4" name="Группа 73">
            <a:extLst>
              <a:ext uri="{FF2B5EF4-FFF2-40B4-BE49-F238E27FC236}">
                <a16:creationId xmlns:a16="http://schemas.microsoft.com/office/drawing/2014/main" id="{5B3EA5AC-8B67-451C-884B-482E0E9C21D6}"/>
              </a:ext>
            </a:extLst>
          </p:cNvPr>
          <p:cNvGrpSpPr/>
          <p:nvPr/>
        </p:nvGrpSpPr>
        <p:grpSpPr>
          <a:xfrm>
            <a:off x="3477366" y="1211915"/>
            <a:ext cx="2600757" cy="4456535"/>
            <a:chOff x="36302" y="0"/>
            <a:chExt cx="1631561" cy="2828290"/>
          </a:xfrm>
        </p:grpSpPr>
        <p:grpSp>
          <p:nvGrpSpPr>
            <p:cNvPr id="75" name="Группа 74">
              <a:extLst>
                <a:ext uri="{FF2B5EF4-FFF2-40B4-BE49-F238E27FC236}">
                  <a16:creationId xmlns:a16="http://schemas.microsoft.com/office/drawing/2014/main" id="{C12626B2-2C77-4A79-86BE-28060100435D}"/>
                </a:ext>
              </a:extLst>
            </p:cNvPr>
            <p:cNvGrpSpPr/>
            <p:nvPr/>
          </p:nvGrpSpPr>
          <p:grpSpPr>
            <a:xfrm>
              <a:off x="36302" y="0"/>
              <a:ext cx="1631561" cy="2828290"/>
              <a:chOff x="36302" y="0"/>
              <a:chExt cx="1631561" cy="2828290"/>
            </a:xfrm>
          </p:grpSpPr>
          <p:grpSp>
            <p:nvGrpSpPr>
              <p:cNvPr id="79" name="Группа 78">
                <a:extLst>
                  <a:ext uri="{FF2B5EF4-FFF2-40B4-BE49-F238E27FC236}">
                    <a16:creationId xmlns:a16="http://schemas.microsoft.com/office/drawing/2014/main" id="{949A0E3F-CEC3-4982-82E2-DCE0DA39D08E}"/>
                  </a:ext>
                </a:extLst>
              </p:cNvPr>
              <p:cNvGrpSpPr/>
              <p:nvPr/>
            </p:nvGrpSpPr>
            <p:grpSpPr>
              <a:xfrm>
                <a:off x="36302" y="0"/>
                <a:ext cx="1631561" cy="2828290"/>
                <a:chOff x="0" y="0"/>
                <a:chExt cx="1478888" cy="2829395"/>
              </a:xfrm>
            </p:grpSpPr>
            <p:sp>
              <p:nvSpPr>
                <p:cNvPr id="81" name="Надпись 226">
                  <a:extLst>
                    <a:ext uri="{FF2B5EF4-FFF2-40B4-BE49-F238E27FC236}">
                      <a16:creationId xmlns:a16="http://schemas.microsoft.com/office/drawing/2014/main" id="{5F987DD6-D312-46E8-97D2-726F5167C108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144269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0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</a:t>
                  </a:r>
                  <a:r>
                    <a:rPr lang="uk-UA" sz="2000" b="1" dirty="0" err="1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БпЛА</a:t>
                  </a:r>
                  <a:r>
                    <a:rPr lang="uk-UA" sz="20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”</a:t>
                  </a:r>
                  <a:endParaRPr lang="uk-UA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82" name="Надпись 234">
                  <a:extLst>
                    <a:ext uri="{FF2B5EF4-FFF2-40B4-BE49-F238E27FC236}">
                      <a16:creationId xmlns:a16="http://schemas.microsoft.com/office/drawing/2014/main" id="{03E1B39B-83E5-49AF-9F37-1D2AEC159DFB}"/>
                    </a:ext>
                  </a:extLst>
                </p:cNvPr>
                <p:cNvSpPr txBox="1"/>
                <p:nvPr/>
              </p:nvSpPr>
              <p:spPr>
                <a:xfrm>
                  <a:off x="37492" y="2129870"/>
                  <a:ext cx="1441396" cy="6995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Сигнал означає БПЛА. Сигнал подають круговими обертами вказівним пальцем біля грудей. Цей знак подається у поєднанні з іншими інформаційними знаками (типу бачу, чую).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80" name="Рисунок 79">
                <a:extLst>
                  <a:ext uri="{FF2B5EF4-FFF2-40B4-BE49-F238E27FC236}">
                    <a16:creationId xmlns:a16="http://schemas.microsoft.com/office/drawing/2014/main" id="{D7930268-D2AC-478E-A289-B938FA7ED3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0677" y="251209"/>
                <a:ext cx="1488440" cy="186626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id="{BB5FB461-8FCE-4BD9-8A76-CD472D75B3F5}"/>
                </a:ext>
              </a:extLst>
            </p:cNvPr>
            <p:cNvGrpSpPr/>
            <p:nvPr/>
          </p:nvGrpSpPr>
          <p:grpSpPr>
            <a:xfrm>
              <a:off x="976923" y="1129323"/>
              <a:ext cx="349459" cy="310382"/>
              <a:chOff x="0" y="0"/>
              <a:chExt cx="349459" cy="310382"/>
            </a:xfrm>
            <a:solidFill>
              <a:srgbClr val="00B0F0"/>
            </a:solidFill>
          </p:grpSpPr>
          <p:sp>
            <p:nvSpPr>
              <p:cNvPr id="77" name="Выгнутая вверх стрелка 77873">
                <a:extLst>
                  <a:ext uri="{FF2B5EF4-FFF2-40B4-BE49-F238E27FC236}">
                    <a16:creationId xmlns:a16="http://schemas.microsoft.com/office/drawing/2014/main" id="{F474F306-0C50-4C25-B74A-15C265303C64}"/>
                  </a:ext>
                </a:extLst>
              </p:cNvPr>
              <p:cNvSpPr/>
              <p:nvPr/>
            </p:nvSpPr>
            <p:spPr>
              <a:xfrm>
                <a:off x="7815" y="0"/>
                <a:ext cx="341644" cy="130629"/>
              </a:xfrm>
              <a:prstGeom prst="curvedDownArrow">
                <a:avLst/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  <p:sp>
            <p:nvSpPr>
              <p:cNvPr id="78" name="Выгнутая вверх стрелка 77874">
                <a:extLst>
                  <a:ext uri="{FF2B5EF4-FFF2-40B4-BE49-F238E27FC236}">
                    <a16:creationId xmlns:a16="http://schemas.microsoft.com/office/drawing/2014/main" id="{777134C8-CE9F-4ACF-B82A-D73DA9000FED}"/>
                  </a:ext>
                </a:extLst>
              </p:cNvPr>
              <p:cNvSpPr/>
              <p:nvPr/>
            </p:nvSpPr>
            <p:spPr>
              <a:xfrm rot="10800000">
                <a:off x="0" y="179753"/>
                <a:ext cx="341644" cy="130629"/>
              </a:xfrm>
              <a:prstGeom prst="curvedDownArrow">
                <a:avLst/>
              </a:prstGeom>
              <a:grp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</p:grpSp>
      </p:grpSp>
      <p:grpSp>
        <p:nvGrpSpPr>
          <p:cNvPr id="83" name="Группа 82">
            <a:extLst>
              <a:ext uri="{FF2B5EF4-FFF2-40B4-BE49-F238E27FC236}">
                <a16:creationId xmlns:a16="http://schemas.microsoft.com/office/drawing/2014/main" id="{BA239C70-A695-40F0-A36B-C7D437489F06}"/>
              </a:ext>
            </a:extLst>
          </p:cNvPr>
          <p:cNvGrpSpPr/>
          <p:nvPr/>
        </p:nvGrpSpPr>
        <p:grpSpPr>
          <a:xfrm>
            <a:off x="5884292" y="1197452"/>
            <a:ext cx="2886936" cy="4470998"/>
            <a:chOff x="-121598" y="-9179"/>
            <a:chExt cx="1811092" cy="2837469"/>
          </a:xfrm>
        </p:grpSpPr>
        <p:grpSp>
          <p:nvGrpSpPr>
            <p:cNvPr id="84" name="Группа 83">
              <a:extLst>
                <a:ext uri="{FF2B5EF4-FFF2-40B4-BE49-F238E27FC236}">
                  <a16:creationId xmlns:a16="http://schemas.microsoft.com/office/drawing/2014/main" id="{4BB9ECD1-E946-4CD0-AC58-1E283267EA5B}"/>
                </a:ext>
              </a:extLst>
            </p:cNvPr>
            <p:cNvGrpSpPr/>
            <p:nvPr/>
          </p:nvGrpSpPr>
          <p:grpSpPr>
            <a:xfrm>
              <a:off x="-121598" y="-9179"/>
              <a:ext cx="1811092" cy="2837469"/>
              <a:chOff x="-91453" y="-9179"/>
              <a:chExt cx="1811092" cy="2837469"/>
            </a:xfrm>
          </p:grpSpPr>
          <p:pic>
            <p:nvPicPr>
              <p:cNvPr id="88" name="Рисунок 87">
                <a:extLst>
                  <a:ext uri="{FF2B5EF4-FFF2-40B4-BE49-F238E27FC236}">
                    <a16:creationId xmlns:a16="http://schemas.microsoft.com/office/drawing/2014/main" id="{4D9FD075-2906-4070-BF16-DA9FA561A5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4760" y="237978"/>
                <a:ext cx="1483360" cy="187198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89" name="Группа 88">
                <a:extLst>
                  <a:ext uri="{FF2B5EF4-FFF2-40B4-BE49-F238E27FC236}">
                    <a16:creationId xmlns:a16="http://schemas.microsoft.com/office/drawing/2014/main" id="{11FA52EE-79A3-4C0F-8AAF-34A08C368EDE}"/>
                  </a:ext>
                </a:extLst>
              </p:cNvPr>
              <p:cNvGrpSpPr/>
              <p:nvPr/>
            </p:nvGrpSpPr>
            <p:grpSpPr>
              <a:xfrm>
                <a:off x="-91453" y="-9179"/>
                <a:ext cx="1811092" cy="2837469"/>
                <a:chOff x="-143124" y="-9183"/>
                <a:chExt cx="1641619" cy="2838578"/>
              </a:xfrm>
            </p:grpSpPr>
            <p:sp>
              <p:nvSpPr>
                <p:cNvPr id="90" name="Надпись 77857">
                  <a:extLst>
                    <a:ext uri="{FF2B5EF4-FFF2-40B4-BE49-F238E27FC236}">
                      <a16:creationId xmlns:a16="http://schemas.microsoft.com/office/drawing/2014/main" id="{1C9985BB-858A-4C20-BC04-79F8A40984E7}"/>
                    </a:ext>
                  </a:extLst>
                </p:cNvPr>
                <p:cNvSpPr txBox="1"/>
                <p:nvPr/>
              </p:nvSpPr>
              <p:spPr>
                <a:xfrm>
                  <a:off x="-143124" y="-9183"/>
                  <a:ext cx="164161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0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“Техніка повітряна”</a:t>
                  </a:r>
                  <a:endParaRPr lang="uk-UA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91" name="Надпись 77858">
                  <a:extLst>
                    <a:ext uri="{FF2B5EF4-FFF2-40B4-BE49-F238E27FC236}">
                      <a16:creationId xmlns:a16="http://schemas.microsoft.com/office/drawing/2014/main" id="{F815BDBF-B9B6-45A6-8B6C-93A11E7855EA}"/>
                    </a:ext>
                  </a:extLst>
                </p:cNvPr>
                <p:cNvSpPr txBox="1"/>
                <p:nvPr/>
              </p:nvSpPr>
              <p:spPr>
                <a:xfrm>
                  <a:off x="14924" y="2129870"/>
                  <a:ext cx="1427775" cy="6995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Сигнал означає військову техніку повітряну (літак, вертоліт,). Сигнал подають круговими обертами піднятим вверх вказівним пальцем біля грудей. Цей знак подається у поєднанні з іншими інформаційними знаками (типу бачу, чую).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 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85" name="Группа 84">
              <a:extLst>
                <a:ext uri="{FF2B5EF4-FFF2-40B4-BE49-F238E27FC236}">
                  <a16:creationId xmlns:a16="http://schemas.microsoft.com/office/drawing/2014/main" id="{44472815-9E74-4C73-907D-9CBAD4D3B14F}"/>
                </a:ext>
              </a:extLst>
            </p:cNvPr>
            <p:cNvGrpSpPr/>
            <p:nvPr/>
          </p:nvGrpSpPr>
          <p:grpSpPr>
            <a:xfrm>
              <a:off x="1105319" y="803868"/>
              <a:ext cx="359410" cy="165735"/>
              <a:chOff x="0" y="0"/>
              <a:chExt cx="359560" cy="165824"/>
            </a:xfrm>
          </p:grpSpPr>
          <p:sp>
            <p:nvSpPr>
              <p:cNvPr id="86" name="Стрелка: изогнутая вниз 85">
                <a:extLst>
                  <a:ext uri="{FF2B5EF4-FFF2-40B4-BE49-F238E27FC236}">
                    <a16:creationId xmlns:a16="http://schemas.microsoft.com/office/drawing/2014/main" id="{ACAAC458-01A5-4ACC-BCD4-8F809E4A953E}"/>
                  </a:ext>
                </a:extLst>
              </p:cNvPr>
              <p:cNvSpPr/>
              <p:nvPr/>
            </p:nvSpPr>
            <p:spPr>
              <a:xfrm rot="5400000">
                <a:off x="202376" y="8640"/>
                <a:ext cx="165824" cy="148544"/>
              </a:xfrm>
              <a:prstGeom prst="curvedDownArrow">
                <a:avLst/>
              </a:prstGeom>
              <a:solidFill>
                <a:srgbClr val="00B0F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  <p:sp>
            <p:nvSpPr>
              <p:cNvPr id="87" name="Стрелка: изогнутая вниз 86">
                <a:extLst>
                  <a:ext uri="{FF2B5EF4-FFF2-40B4-BE49-F238E27FC236}">
                    <a16:creationId xmlns:a16="http://schemas.microsoft.com/office/drawing/2014/main" id="{B76D3602-8EEF-4C1E-B1EA-82CF27975801}"/>
                  </a:ext>
                </a:extLst>
              </p:cNvPr>
              <p:cNvSpPr/>
              <p:nvPr/>
            </p:nvSpPr>
            <p:spPr>
              <a:xfrm rot="16200000">
                <a:off x="-8640" y="8640"/>
                <a:ext cx="165824" cy="148544"/>
              </a:xfrm>
              <a:prstGeom prst="curvedDownArrow">
                <a:avLst/>
              </a:prstGeom>
              <a:solidFill>
                <a:srgbClr val="00B0F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</p:grpSp>
      </p:grp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37EA36FF-9941-45CA-9F82-19D76F68E020}"/>
              </a:ext>
            </a:extLst>
          </p:cNvPr>
          <p:cNvGrpSpPr/>
          <p:nvPr/>
        </p:nvGrpSpPr>
        <p:grpSpPr>
          <a:xfrm>
            <a:off x="8531134" y="1211915"/>
            <a:ext cx="3420641" cy="4715764"/>
            <a:chOff x="-98774" y="3128"/>
            <a:chExt cx="2145907" cy="2992807"/>
          </a:xfrm>
        </p:grpSpPr>
        <p:pic>
          <p:nvPicPr>
            <p:cNvPr id="93" name="Рисунок 92">
              <a:extLst>
                <a:ext uri="{FF2B5EF4-FFF2-40B4-BE49-F238E27FC236}">
                  <a16:creationId xmlns:a16="http://schemas.microsoft.com/office/drawing/2014/main" id="{18ED178C-362A-4A6D-AAC7-6D68223FD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345" y="222516"/>
              <a:ext cx="1488440" cy="186626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4" name="Группа 93">
              <a:extLst>
                <a:ext uri="{FF2B5EF4-FFF2-40B4-BE49-F238E27FC236}">
                  <a16:creationId xmlns:a16="http://schemas.microsoft.com/office/drawing/2014/main" id="{6DF678BB-DA07-4F66-9473-F268B1CFFA3B}"/>
                </a:ext>
              </a:extLst>
            </p:cNvPr>
            <p:cNvGrpSpPr/>
            <p:nvPr/>
          </p:nvGrpSpPr>
          <p:grpSpPr>
            <a:xfrm>
              <a:off x="-98774" y="3128"/>
              <a:ext cx="2145907" cy="2992807"/>
              <a:chOff x="-122436" y="3129"/>
              <a:chExt cx="1945104" cy="2993662"/>
            </a:xfrm>
          </p:grpSpPr>
          <p:sp>
            <p:nvSpPr>
              <p:cNvPr id="95" name="Надпись 220">
                <a:extLst>
                  <a:ext uri="{FF2B5EF4-FFF2-40B4-BE49-F238E27FC236}">
                    <a16:creationId xmlns:a16="http://schemas.microsoft.com/office/drawing/2014/main" id="{7C8E0624-D4AD-4661-A34D-2AE1C15C5E5B}"/>
                  </a:ext>
                </a:extLst>
              </p:cNvPr>
              <p:cNvSpPr txBox="1"/>
              <p:nvPr/>
            </p:nvSpPr>
            <p:spPr>
              <a:xfrm>
                <a:off x="-122436" y="3129"/>
                <a:ext cx="1945104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“Дальність до об’єкту”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96" name="Надпись 221">
                <a:extLst>
                  <a:ext uri="{FF2B5EF4-FFF2-40B4-BE49-F238E27FC236}">
                    <a16:creationId xmlns:a16="http://schemas.microsoft.com/office/drawing/2014/main" id="{67DC0E4D-ABF7-4700-BC99-FA0E9563EBCF}"/>
                  </a:ext>
                </a:extLst>
              </p:cNvPr>
              <p:cNvSpPr txBox="1"/>
              <p:nvPr/>
            </p:nvSpPr>
            <p:spPr>
              <a:xfrm>
                <a:off x="14091" y="2129870"/>
                <a:ext cx="1627423" cy="866921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дальність до об’єкту (цілі). Сигнал подають долоню від себе. Один палець означає дистанцію в 100 м. Багаторазове викидання п’ятьох пальців означає велика дистанція. Цей знак подається у поєднанні з іншими інформаційними знаками (типу кількість об’єктів, військовий, техніка наземна).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31" name="Стрелка: вправо 30">
            <a:extLst>
              <a:ext uri="{FF2B5EF4-FFF2-40B4-BE49-F238E27FC236}">
                <a16:creationId xmlns:a16="http://schemas.microsoft.com/office/drawing/2014/main" id="{2D492F14-3869-4250-B553-A23DEC76FC48}"/>
              </a:ext>
            </a:extLst>
          </p:cNvPr>
          <p:cNvSpPr/>
          <p:nvPr/>
        </p:nvSpPr>
        <p:spPr>
          <a:xfrm rot="743411">
            <a:off x="2454294" y="3684879"/>
            <a:ext cx="226015" cy="73128"/>
          </a:xfrm>
          <a:prstGeom prst="rightArrow">
            <a:avLst/>
          </a:prstGeom>
          <a:solidFill>
            <a:srgbClr val="00B0F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id="{EA04F3D2-609F-400C-91F1-157E73ED03BD}"/>
              </a:ext>
            </a:extLst>
          </p:cNvPr>
          <p:cNvSpPr/>
          <p:nvPr/>
        </p:nvSpPr>
        <p:spPr>
          <a:xfrm rot="11612234">
            <a:off x="2072659" y="3604005"/>
            <a:ext cx="226015" cy="74735"/>
          </a:xfrm>
          <a:prstGeom prst="rightArrow">
            <a:avLst/>
          </a:prstGeom>
          <a:solidFill>
            <a:srgbClr val="00B0F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8647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5201A-8C84-4F12-A072-0BA8C8A8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"/>
            <a:ext cx="10515600" cy="1325563"/>
          </a:xfrm>
        </p:spPr>
        <p:txBody>
          <a:bodyPr/>
          <a:lstStyle/>
          <a:p>
            <a:r>
              <a:rPr lang="uk-UA" dirty="0"/>
              <a:t>СПОСТЕРЕЖЕННЯ</a:t>
            </a:r>
            <a:r>
              <a:rPr lang="en-US" dirty="0"/>
              <a:t>: </a:t>
            </a:r>
            <a:r>
              <a:rPr lang="uk-UA" b="1" u="sng" dirty="0"/>
              <a:t>Перешкоди</a:t>
            </a:r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20835D91-D688-49CF-9CAF-35A520A1BDE2}"/>
              </a:ext>
            </a:extLst>
          </p:cNvPr>
          <p:cNvGrpSpPr/>
          <p:nvPr/>
        </p:nvGrpSpPr>
        <p:grpSpPr>
          <a:xfrm>
            <a:off x="122409" y="1325659"/>
            <a:ext cx="2648522" cy="4423701"/>
            <a:chOff x="36302" y="0"/>
            <a:chExt cx="1633953" cy="2755442"/>
          </a:xfrm>
        </p:grpSpPr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id="{50BDEE23-2C84-458C-821B-9C7DA49F378B}"/>
                </a:ext>
              </a:extLst>
            </p:cNvPr>
            <p:cNvGrpSpPr/>
            <p:nvPr/>
          </p:nvGrpSpPr>
          <p:grpSpPr>
            <a:xfrm>
              <a:off x="36302" y="0"/>
              <a:ext cx="1633953" cy="2755442"/>
              <a:chOff x="36302" y="0"/>
              <a:chExt cx="1633953" cy="2755442"/>
            </a:xfrm>
          </p:grpSpPr>
          <p:pic>
            <p:nvPicPr>
              <p:cNvPr id="51" name="Рисунок 50">
                <a:extLst>
                  <a:ext uri="{FF2B5EF4-FFF2-40B4-BE49-F238E27FC236}">
                    <a16:creationId xmlns:a16="http://schemas.microsoft.com/office/drawing/2014/main" id="{E18D6E49-AAD9-437E-969B-E094C1100E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379" y="240631"/>
                <a:ext cx="1483360" cy="186753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52" name="Группа 51">
                <a:extLst>
                  <a:ext uri="{FF2B5EF4-FFF2-40B4-BE49-F238E27FC236}">
                    <a16:creationId xmlns:a16="http://schemas.microsoft.com/office/drawing/2014/main" id="{6B7FE502-F331-4A97-99C6-1F665E91E676}"/>
                  </a:ext>
                </a:extLst>
              </p:cNvPr>
              <p:cNvGrpSpPr/>
              <p:nvPr/>
            </p:nvGrpSpPr>
            <p:grpSpPr>
              <a:xfrm>
                <a:off x="36302" y="0"/>
                <a:ext cx="1633953" cy="2755442"/>
                <a:chOff x="0" y="0"/>
                <a:chExt cx="1481056" cy="2755905"/>
              </a:xfrm>
            </p:grpSpPr>
            <p:sp>
              <p:nvSpPr>
                <p:cNvPr id="97" name="Надпись 294">
                  <a:extLst>
                    <a:ext uri="{FF2B5EF4-FFF2-40B4-BE49-F238E27FC236}">
                      <a16:creationId xmlns:a16="http://schemas.microsoft.com/office/drawing/2014/main" id="{ECB4084D-AE9F-47B6-9000-ABDFE09C2776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144269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0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“Дорога”</a:t>
                  </a:r>
                  <a:endParaRPr lang="uk-UA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98" name="Надпись 295">
                  <a:extLst>
                    <a:ext uri="{FF2B5EF4-FFF2-40B4-BE49-F238E27FC236}">
                      <a16:creationId xmlns:a16="http://schemas.microsoft.com/office/drawing/2014/main" id="{F624C125-11C9-4112-BE73-D154E66F096C}"/>
                    </a:ext>
                  </a:extLst>
                </p:cNvPr>
                <p:cNvSpPr txBox="1"/>
                <p:nvPr/>
              </p:nvSpPr>
              <p:spPr>
                <a:xfrm>
                  <a:off x="38808" y="2129656"/>
                  <a:ext cx="1442248" cy="626249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Сигнал означає дорогу (річка). Сигнал подають долоню донизу до себе проводячи декілька раз вперед назад біля </a:t>
                  </a:r>
                  <a:r>
                    <a:rPr lang="uk-UA" sz="1400" dirty="0" err="1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бедра</a:t>
                  </a: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. Цей знак подається у поєднанні з іншими інформаційними знаками (типу бачу, напрямок).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 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50" name="Стрелка: влево-вправо 49">
              <a:extLst>
                <a:ext uri="{FF2B5EF4-FFF2-40B4-BE49-F238E27FC236}">
                  <a16:creationId xmlns:a16="http://schemas.microsoft.com/office/drawing/2014/main" id="{B6D89829-5B32-42FE-80E1-449BCFC3D623}"/>
                </a:ext>
              </a:extLst>
            </p:cNvPr>
            <p:cNvSpPr/>
            <p:nvPr/>
          </p:nvSpPr>
          <p:spPr>
            <a:xfrm>
              <a:off x="692007" y="1442021"/>
              <a:ext cx="430129" cy="76867"/>
            </a:xfrm>
            <a:prstGeom prst="leftRightArrow">
              <a:avLst/>
            </a:prstGeom>
            <a:solidFill>
              <a:srgbClr val="00B0F0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</p:grpSp>
      <p:grpSp>
        <p:nvGrpSpPr>
          <p:cNvPr id="99" name="Группа 98">
            <a:extLst>
              <a:ext uri="{FF2B5EF4-FFF2-40B4-BE49-F238E27FC236}">
                <a16:creationId xmlns:a16="http://schemas.microsoft.com/office/drawing/2014/main" id="{8A1D05B2-9EAF-4114-B191-299038B92D68}"/>
              </a:ext>
            </a:extLst>
          </p:cNvPr>
          <p:cNvGrpSpPr/>
          <p:nvPr/>
        </p:nvGrpSpPr>
        <p:grpSpPr>
          <a:xfrm>
            <a:off x="2771738" y="1329860"/>
            <a:ext cx="2579123" cy="4423696"/>
            <a:chOff x="36302" y="0"/>
            <a:chExt cx="1591636" cy="2755260"/>
          </a:xfrm>
        </p:grpSpPr>
        <p:pic>
          <p:nvPicPr>
            <p:cNvPr id="100" name="Рисунок 99">
              <a:extLst>
                <a:ext uri="{FF2B5EF4-FFF2-40B4-BE49-F238E27FC236}">
                  <a16:creationId xmlns:a16="http://schemas.microsoft.com/office/drawing/2014/main" id="{A43B86E3-9279-45FE-A7FD-21FD8AE00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989" y="240631"/>
              <a:ext cx="1483360" cy="186182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1" name="Группа 100">
              <a:extLst>
                <a:ext uri="{FF2B5EF4-FFF2-40B4-BE49-F238E27FC236}">
                  <a16:creationId xmlns:a16="http://schemas.microsoft.com/office/drawing/2014/main" id="{E619C2DE-3A1C-4622-AF45-0F23ADC4E07D}"/>
                </a:ext>
              </a:extLst>
            </p:cNvPr>
            <p:cNvGrpSpPr/>
            <p:nvPr/>
          </p:nvGrpSpPr>
          <p:grpSpPr>
            <a:xfrm>
              <a:off x="36302" y="0"/>
              <a:ext cx="1591636" cy="2755260"/>
              <a:chOff x="0" y="0"/>
              <a:chExt cx="1442699" cy="2755723"/>
            </a:xfrm>
          </p:grpSpPr>
          <p:sp>
            <p:nvSpPr>
              <p:cNvPr id="102" name="Надпись 288">
                <a:extLst>
                  <a:ext uri="{FF2B5EF4-FFF2-40B4-BE49-F238E27FC236}">
                    <a16:creationId xmlns:a16="http://schemas.microsoft.com/office/drawing/2014/main" id="{6CFD015C-08DD-42CC-88CC-C097ABCCBEB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“Міст”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03" name="Надпись 289">
                <a:extLst>
                  <a:ext uri="{FF2B5EF4-FFF2-40B4-BE49-F238E27FC236}">
                    <a16:creationId xmlns:a16="http://schemas.microsoft.com/office/drawing/2014/main" id="{421CBEE7-4E35-40B9-B5EF-1B91D3F4DE14}"/>
                  </a:ext>
                </a:extLst>
              </p:cNvPr>
              <p:cNvSpPr txBox="1"/>
              <p:nvPr/>
            </p:nvSpPr>
            <p:spPr>
              <a:xfrm>
                <a:off x="409" y="2129870"/>
                <a:ext cx="1442290" cy="625853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міст (переправу). Сигнал подають обома руками долонями поклавши одна на одну донизу. Цей знак подається у поєднанні з іншими інформаційними знаками (типу бачу, напрямок).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B7A49469-3065-495C-9B8A-461A820323B6}"/>
              </a:ext>
            </a:extLst>
          </p:cNvPr>
          <p:cNvGrpSpPr/>
          <p:nvPr/>
        </p:nvGrpSpPr>
        <p:grpSpPr>
          <a:xfrm>
            <a:off x="5372577" y="1361089"/>
            <a:ext cx="4080237" cy="4253440"/>
            <a:chOff x="-5243" y="0"/>
            <a:chExt cx="2517222" cy="2649217"/>
          </a:xfrm>
        </p:grpSpPr>
        <p:grpSp>
          <p:nvGrpSpPr>
            <p:cNvPr id="105" name="Группа 104">
              <a:extLst>
                <a:ext uri="{FF2B5EF4-FFF2-40B4-BE49-F238E27FC236}">
                  <a16:creationId xmlns:a16="http://schemas.microsoft.com/office/drawing/2014/main" id="{2F63DD0D-7A3D-4ACC-BC72-F67ECA04009C}"/>
                </a:ext>
              </a:extLst>
            </p:cNvPr>
            <p:cNvGrpSpPr/>
            <p:nvPr/>
          </p:nvGrpSpPr>
          <p:grpSpPr>
            <a:xfrm>
              <a:off x="-5243" y="0"/>
              <a:ext cx="2517222" cy="2649217"/>
              <a:chOff x="-36265" y="0"/>
              <a:chExt cx="1613770" cy="2649751"/>
            </a:xfrm>
          </p:grpSpPr>
          <p:sp>
            <p:nvSpPr>
              <p:cNvPr id="110" name="Надпись 298">
                <a:extLst>
                  <a:ext uri="{FF2B5EF4-FFF2-40B4-BE49-F238E27FC236}">
                    <a16:creationId xmlns:a16="http://schemas.microsoft.com/office/drawing/2014/main" id="{B9F491CD-C803-41DA-B8DA-FB439860D0A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“Міна </a:t>
                </a:r>
                <a:r>
                  <a:rPr lang="uk-UA" sz="2000" b="1" dirty="0" err="1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нажимної</a:t>
                </a:r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дії”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11" name="Надпись 299">
                <a:extLst>
                  <a:ext uri="{FF2B5EF4-FFF2-40B4-BE49-F238E27FC236}">
                    <a16:creationId xmlns:a16="http://schemas.microsoft.com/office/drawing/2014/main" id="{F90FA703-513D-4BCE-ACD9-92248199CFCA}"/>
                  </a:ext>
                </a:extLst>
              </p:cNvPr>
              <p:cNvSpPr txBox="1"/>
              <p:nvPr/>
            </p:nvSpPr>
            <p:spPr>
              <a:xfrm>
                <a:off x="-36265" y="2129871"/>
                <a:ext cx="1613770" cy="519880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міну </a:t>
                </a:r>
                <a:r>
                  <a:rPr lang="uk-UA" sz="1400" dirty="0" err="1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нажимної</a:t>
                </a: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дії (типу ПМН-2, ПФМ-1, ТМ-62). Сигнал подають </a:t>
                </a:r>
                <a:r>
                  <a:rPr lang="uk-UA" sz="1400" dirty="0" err="1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роскритою</a:t>
                </a: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долонею донизу, а після підняти долонею догори. Цей знак подається у поєднанні з іншими інформаційними знаками (типу замри, бачу).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106" name="Рисунок 105">
              <a:extLst>
                <a:ext uri="{FF2B5EF4-FFF2-40B4-BE49-F238E27FC236}">
                  <a16:creationId xmlns:a16="http://schemas.microsoft.com/office/drawing/2014/main" id="{BB54EA66-0116-42CF-94B7-9CE3E9212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21" y="240275"/>
              <a:ext cx="1197610" cy="1861185"/>
            </a:xfrm>
            <a:prstGeom prst="rect">
              <a:avLst/>
            </a:prstGeom>
            <a:noFill/>
            <a:ln w="6350">
              <a:solidFill>
                <a:sysClr val="windowText" lastClr="000000"/>
              </a:solidFill>
            </a:ln>
          </p:spPr>
        </p:pic>
        <p:grpSp>
          <p:nvGrpSpPr>
            <p:cNvPr id="107" name="Группа 106">
              <a:extLst>
                <a:ext uri="{FF2B5EF4-FFF2-40B4-BE49-F238E27FC236}">
                  <a16:creationId xmlns:a16="http://schemas.microsoft.com/office/drawing/2014/main" id="{6363A9C1-FB8C-4F0C-97E5-0DD6A1E364F3}"/>
                </a:ext>
              </a:extLst>
            </p:cNvPr>
            <p:cNvGrpSpPr/>
            <p:nvPr/>
          </p:nvGrpSpPr>
          <p:grpSpPr>
            <a:xfrm>
              <a:off x="1257914" y="247650"/>
              <a:ext cx="1191895" cy="1861185"/>
              <a:chOff x="0" y="0"/>
              <a:chExt cx="1191895" cy="1861185"/>
            </a:xfrm>
          </p:grpSpPr>
          <p:pic>
            <p:nvPicPr>
              <p:cNvPr id="108" name="Рисунок 107">
                <a:extLst>
                  <a:ext uri="{FF2B5EF4-FFF2-40B4-BE49-F238E27FC236}">
                    <a16:creationId xmlns:a16="http://schemas.microsoft.com/office/drawing/2014/main" id="{15FCF6D0-4478-477C-935A-F44A227106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191895" cy="1861185"/>
              </a:xfrm>
              <a:prstGeom prst="rect">
                <a:avLst/>
              </a:prstGeom>
              <a:noFill/>
              <a:ln w="6350">
                <a:solidFill>
                  <a:sysClr val="windowText" lastClr="000000"/>
                </a:solidFill>
              </a:ln>
            </p:spPr>
          </p:pic>
          <p:sp>
            <p:nvSpPr>
              <p:cNvPr id="109" name="Стрелка: вверх 108">
                <a:extLst>
                  <a:ext uri="{FF2B5EF4-FFF2-40B4-BE49-F238E27FC236}">
                    <a16:creationId xmlns:a16="http://schemas.microsoft.com/office/drawing/2014/main" id="{682B8778-7523-4619-BE68-01DA7374C705}"/>
                  </a:ext>
                </a:extLst>
              </p:cNvPr>
              <p:cNvSpPr/>
              <p:nvPr/>
            </p:nvSpPr>
            <p:spPr>
              <a:xfrm>
                <a:off x="452063" y="1500026"/>
                <a:ext cx="67141" cy="179043"/>
              </a:xfrm>
              <a:prstGeom prst="upArrow">
                <a:avLst/>
              </a:prstGeom>
              <a:solidFill>
                <a:srgbClr val="00B0F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</p:grpSp>
      </p:grpSp>
      <p:grpSp>
        <p:nvGrpSpPr>
          <p:cNvPr id="112" name="Группа 111">
            <a:extLst>
              <a:ext uri="{FF2B5EF4-FFF2-40B4-BE49-F238E27FC236}">
                <a16:creationId xmlns:a16="http://schemas.microsoft.com/office/drawing/2014/main" id="{487FBC84-17E1-42F2-8D0D-85DB2A9E130A}"/>
              </a:ext>
            </a:extLst>
          </p:cNvPr>
          <p:cNvGrpSpPr/>
          <p:nvPr/>
        </p:nvGrpSpPr>
        <p:grpSpPr>
          <a:xfrm>
            <a:off x="9450145" y="1372298"/>
            <a:ext cx="2741855" cy="4559300"/>
            <a:chOff x="36302" y="0"/>
            <a:chExt cx="1691533" cy="2839719"/>
          </a:xfrm>
        </p:grpSpPr>
        <p:grpSp>
          <p:nvGrpSpPr>
            <p:cNvPr id="113" name="Группа 112">
              <a:extLst>
                <a:ext uri="{FF2B5EF4-FFF2-40B4-BE49-F238E27FC236}">
                  <a16:creationId xmlns:a16="http://schemas.microsoft.com/office/drawing/2014/main" id="{707F8E6D-6BE7-4B26-BBA2-4A2A9513E810}"/>
                </a:ext>
              </a:extLst>
            </p:cNvPr>
            <p:cNvGrpSpPr/>
            <p:nvPr/>
          </p:nvGrpSpPr>
          <p:grpSpPr>
            <a:xfrm>
              <a:off x="36302" y="0"/>
              <a:ext cx="1691533" cy="2839719"/>
              <a:chOff x="0" y="0"/>
              <a:chExt cx="1533248" cy="2840387"/>
            </a:xfrm>
          </p:grpSpPr>
          <p:sp>
            <p:nvSpPr>
              <p:cNvPr id="117" name="Надпись 265">
                <a:extLst>
                  <a:ext uri="{FF2B5EF4-FFF2-40B4-BE49-F238E27FC236}">
                    <a16:creationId xmlns:a16="http://schemas.microsoft.com/office/drawing/2014/main" id="{F16B1839-257B-4CC9-87B0-F4535420622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“Розтяжка”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18" name="Надпись 284">
                <a:extLst>
                  <a:ext uri="{FF2B5EF4-FFF2-40B4-BE49-F238E27FC236}">
                    <a16:creationId xmlns:a16="http://schemas.microsoft.com/office/drawing/2014/main" id="{C7FAF9FB-6163-4B95-904A-5D882A0246A1}"/>
                  </a:ext>
                </a:extLst>
              </p:cNvPr>
              <p:cNvSpPr txBox="1"/>
              <p:nvPr/>
            </p:nvSpPr>
            <p:spPr>
              <a:xfrm>
                <a:off x="13636" y="2129870"/>
                <a:ext cx="1519612" cy="710517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міну розтяжку (типу ОЗМ-72, ПОМ-2, МОН-50, ручна граната на розтяжці). Сигнал подають стиснутими кулаками обох рух розводячи в сторони. Цей знак подається у поєднанні з іншими інформаційними знаками (типу замри, бачу).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114" name="Группа 113">
              <a:extLst>
                <a:ext uri="{FF2B5EF4-FFF2-40B4-BE49-F238E27FC236}">
                  <a16:creationId xmlns:a16="http://schemas.microsoft.com/office/drawing/2014/main" id="{23E1003F-5ECD-44BC-B6CF-7A89A4F7EE20}"/>
                </a:ext>
              </a:extLst>
            </p:cNvPr>
            <p:cNvGrpSpPr/>
            <p:nvPr/>
          </p:nvGrpSpPr>
          <p:grpSpPr>
            <a:xfrm>
              <a:off x="140109" y="235974"/>
              <a:ext cx="1482725" cy="1861185"/>
              <a:chOff x="0" y="0"/>
              <a:chExt cx="1482725" cy="1861185"/>
            </a:xfrm>
          </p:grpSpPr>
          <p:pic>
            <p:nvPicPr>
              <p:cNvPr id="115" name="Рисунок 114">
                <a:extLst>
                  <a:ext uri="{FF2B5EF4-FFF2-40B4-BE49-F238E27FC236}">
                    <a16:creationId xmlns:a16="http://schemas.microsoft.com/office/drawing/2014/main" id="{0B37E127-0026-4073-BCB6-0DAFFB8442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482725" cy="186118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6" name="Стрелка: влево-вправо 115">
                <a:extLst>
                  <a:ext uri="{FF2B5EF4-FFF2-40B4-BE49-F238E27FC236}">
                    <a16:creationId xmlns:a16="http://schemas.microsoft.com/office/drawing/2014/main" id="{1A522A76-56C0-4668-B1E2-D34DA442913A}"/>
                  </a:ext>
                </a:extLst>
              </p:cNvPr>
              <p:cNvSpPr/>
              <p:nvPr/>
            </p:nvSpPr>
            <p:spPr>
              <a:xfrm>
                <a:off x="157751" y="1092699"/>
                <a:ext cx="1157341" cy="77056"/>
              </a:xfrm>
              <a:prstGeom prst="leftRightArrow">
                <a:avLst/>
              </a:prstGeom>
              <a:solidFill>
                <a:srgbClr val="00B0F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659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5201A-8C84-4F12-A072-0BA8C8A8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"/>
            <a:ext cx="10515600" cy="1325563"/>
          </a:xfrm>
        </p:spPr>
        <p:txBody>
          <a:bodyPr/>
          <a:lstStyle/>
          <a:p>
            <a:r>
              <a:rPr lang="uk-UA" dirty="0"/>
              <a:t>СПОСТЕРЕЖЕННЯ</a:t>
            </a:r>
            <a:r>
              <a:rPr lang="en-US" dirty="0"/>
              <a:t>: </a:t>
            </a:r>
            <a:r>
              <a:rPr lang="uk-UA" b="1" u="sng" dirty="0"/>
              <a:t>Інші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1E02E46-E973-4906-BA13-0092B61B2699}"/>
              </a:ext>
            </a:extLst>
          </p:cNvPr>
          <p:cNvGrpSpPr/>
          <p:nvPr/>
        </p:nvGrpSpPr>
        <p:grpSpPr>
          <a:xfrm>
            <a:off x="2526171" y="1489525"/>
            <a:ext cx="2373647" cy="4114522"/>
            <a:chOff x="2121370" y="1564640"/>
            <a:chExt cx="1642197" cy="2722250"/>
          </a:xfrm>
        </p:grpSpPr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153383D6-990A-4EA8-9202-F98A1CAE5E62}"/>
                </a:ext>
              </a:extLst>
            </p:cNvPr>
            <p:cNvGrpSpPr/>
            <p:nvPr/>
          </p:nvGrpSpPr>
          <p:grpSpPr>
            <a:xfrm>
              <a:off x="2121370" y="1564640"/>
              <a:ext cx="1642197" cy="2722250"/>
              <a:chOff x="0" y="0"/>
              <a:chExt cx="1488529" cy="2722970"/>
            </a:xfrm>
          </p:grpSpPr>
          <p:sp>
            <p:nvSpPr>
              <p:cNvPr id="44" name="Надпись 310">
                <a:extLst>
                  <a:ext uri="{FF2B5EF4-FFF2-40B4-BE49-F238E27FC236}">
                    <a16:creationId xmlns:a16="http://schemas.microsoft.com/office/drawing/2014/main" id="{F505A8F8-7A4E-4A09-B437-FC703EAB4545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“Сектор”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45" name="Надпись 311">
                <a:extLst>
                  <a:ext uri="{FF2B5EF4-FFF2-40B4-BE49-F238E27FC236}">
                    <a16:creationId xmlns:a16="http://schemas.microsoft.com/office/drawing/2014/main" id="{D26948B3-08C9-456D-9D95-8E40051AED32}"/>
                  </a:ext>
                </a:extLst>
              </p:cNvPr>
              <p:cNvSpPr txBox="1"/>
              <p:nvPr/>
            </p:nvSpPr>
            <p:spPr>
              <a:xfrm>
                <a:off x="23395" y="2129870"/>
                <a:ext cx="1465134" cy="593100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заданий сектор. Сигнал подають  розведеними руками в напрямку спостереження. Цей знак подається у поєднанні з іншими інформаційними знаками (типу ти, спостерігати).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38" name="Группа 37">
              <a:extLst>
                <a:ext uri="{FF2B5EF4-FFF2-40B4-BE49-F238E27FC236}">
                  <a16:creationId xmlns:a16="http://schemas.microsoft.com/office/drawing/2014/main" id="{78B3134E-3217-40C5-AA12-6A3DF43A10E6}"/>
                </a:ext>
              </a:extLst>
            </p:cNvPr>
            <p:cNvGrpSpPr/>
            <p:nvPr/>
          </p:nvGrpSpPr>
          <p:grpSpPr>
            <a:xfrm>
              <a:off x="2227943" y="1807845"/>
              <a:ext cx="1483995" cy="1868170"/>
              <a:chOff x="0" y="0"/>
              <a:chExt cx="1483995" cy="1868170"/>
            </a:xfrm>
          </p:grpSpPr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C4EFC0EA-539D-497F-BFA3-33C539D771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483995" cy="186817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0" name="Группа 39">
                <a:extLst>
                  <a:ext uri="{FF2B5EF4-FFF2-40B4-BE49-F238E27FC236}">
                    <a16:creationId xmlns:a16="http://schemas.microsoft.com/office/drawing/2014/main" id="{96C1138C-5FEA-49E4-B81F-7BEB74E05D14}"/>
                  </a:ext>
                </a:extLst>
              </p:cNvPr>
              <p:cNvGrpSpPr/>
              <p:nvPr/>
            </p:nvGrpSpPr>
            <p:grpSpPr>
              <a:xfrm>
                <a:off x="103248" y="554631"/>
                <a:ext cx="1348731" cy="625468"/>
                <a:chOff x="0" y="0"/>
                <a:chExt cx="1348731" cy="625468"/>
              </a:xfrm>
            </p:grpSpPr>
            <p:cxnSp>
              <p:nvCxnSpPr>
                <p:cNvPr id="41" name="Прямая со стрелкой 40">
                  <a:extLst>
                    <a:ext uri="{FF2B5EF4-FFF2-40B4-BE49-F238E27FC236}">
                      <a16:creationId xmlns:a16="http://schemas.microsoft.com/office/drawing/2014/main" id="{A6F0B22D-220A-4DA8-9879-01E879610C3B}"/>
                    </a:ext>
                  </a:extLst>
                </p:cNvPr>
                <p:cNvCxnSpPr/>
                <p:nvPr/>
              </p:nvCxnSpPr>
              <p:spPr>
                <a:xfrm flipV="1">
                  <a:off x="692489" y="0"/>
                  <a:ext cx="656242" cy="334297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0070C0"/>
                  </a:solidFill>
                  <a:prstDash val="solid"/>
                  <a:miter lim="800000"/>
                  <a:tailEnd type="stealth"/>
                </a:ln>
                <a:effectLst/>
              </p:spPr>
            </p:cxnSp>
            <p:cxnSp>
              <p:nvCxnSpPr>
                <p:cNvPr id="42" name="Прямая со стрелкой 41">
                  <a:extLst>
                    <a:ext uri="{FF2B5EF4-FFF2-40B4-BE49-F238E27FC236}">
                      <a16:creationId xmlns:a16="http://schemas.microsoft.com/office/drawing/2014/main" id="{58244A3D-F52D-47C1-AA01-8E80AB3C8354}"/>
                    </a:ext>
                  </a:extLst>
                </p:cNvPr>
                <p:cNvCxnSpPr/>
                <p:nvPr/>
              </p:nvCxnSpPr>
              <p:spPr>
                <a:xfrm flipH="1" flipV="1">
                  <a:off x="0" y="6980"/>
                  <a:ext cx="711610" cy="326636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0070C0"/>
                  </a:solidFill>
                  <a:prstDash val="solid"/>
                  <a:miter lim="800000"/>
                  <a:tailEnd type="stealth"/>
                </a:ln>
                <a:effectLst/>
              </p:spPr>
            </p:cxnSp>
            <p:sp>
              <p:nvSpPr>
                <p:cNvPr id="43" name="Дуга 42">
                  <a:extLst>
                    <a:ext uri="{FF2B5EF4-FFF2-40B4-BE49-F238E27FC236}">
                      <a16:creationId xmlns:a16="http://schemas.microsoft.com/office/drawing/2014/main" id="{21659CC0-E6EF-4557-80C4-F82A4CBD2CA7}"/>
                    </a:ext>
                  </a:extLst>
                </p:cNvPr>
                <p:cNvSpPr/>
                <p:nvPr/>
              </p:nvSpPr>
              <p:spPr>
                <a:xfrm rot="18279706">
                  <a:off x="432646" y="116212"/>
                  <a:ext cx="522576" cy="495935"/>
                </a:xfrm>
                <a:prstGeom prst="arc">
                  <a:avLst>
                    <a:gd name="adj1" fmla="val 16200000"/>
                    <a:gd name="adj2" fmla="val 1242363"/>
                  </a:avLst>
                </a:prstGeom>
                <a:noFill/>
                <a:ln w="6350" cap="flat" cmpd="sng" algn="ctr">
                  <a:solidFill>
                    <a:srgbClr val="0070C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uk-UA"/>
                </a:p>
              </p:txBody>
            </p:sp>
          </p:grpSp>
        </p:grp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27F79F3-E399-4F41-9A09-2113AE4B2C54}"/>
              </a:ext>
            </a:extLst>
          </p:cNvPr>
          <p:cNvGrpSpPr/>
          <p:nvPr/>
        </p:nvGrpSpPr>
        <p:grpSpPr>
          <a:xfrm>
            <a:off x="4862513" y="1489525"/>
            <a:ext cx="2396107" cy="4211445"/>
            <a:chOff x="4265203" y="1567815"/>
            <a:chExt cx="1657736" cy="2786377"/>
          </a:xfrm>
        </p:grpSpPr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E1DDED72-96CE-4ABE-94A7-BF799BD6CCB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2411" y="1807845"/>
              <a:ext cx="1483995" cy="186753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E3E71E99-EC00-459F-801D-1426F3A8564C}"/>
                </a:ext>
              </a:extLst>
            </p:cNvPr>
            <p:cNvGrpSpPr/>
            <p:nvPr/>
          </p:nvGrpSpPr>
          <p:grpSpPr>
            <a:xfrm>
              <a:off x="4265203" y="1567815"/>
              <a:ext cx="1657736" cy="2786377"/>
              <a:chOff x="0" y="0"/>
              <a:chExt cx="1502614" cy="2468042"/>
            </a:xfrm>
          </p:grpSpPr>
          <p:sp>
            <p:nvSpPr>
              <p:cNvPr id="53" name="Надпись 307">
                <a:extLst>
                  <a:ext uri="{FF2B5EF4-FFF2-40B4-BE49-F238E27FC236}">
                    <a16:creationId xmlns:a16="http://schemas.microsoft.com/office/drawing/2014/main" id="{E79F08D6-6437-4022-843A-E1B234C6F12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“Зв’язок”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54" name="Надпись 308">
                <a:extLst>
                  <a:ext uri="{FF2B5EF4-FFF2-40B4-BE49-F238E27FC236}">
                    <a16:creationId xmlns:a16="http://schemas.microsoft.com/office/drawing/2014/main" id="{E29003DF-0E44-4C83-BEC0-4407E7973A77}"/>
                  </a:ext>
                </a:extLst>
              </p:cNvPr>
              <p:cNvSpPr txBox="1"/>
              <p:nvPr/>
            </p:nvSpPr>
            <p:spPr>
              <a:xfrm>
                <a:off x="23395" y="1874942"/>
                <a:ext cx="1479219" cy="593100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вийти на зв’язок (радіостанція, телефон). Сигнал подають  долоню до вуха з розведеними великим пальцем та мізинцем. Цей знак подається у поєднанні з іншими інформаційними знаками (типу ти, ви).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BF95B18D-A576-440E-A371-0BF77E87CA09}"/>
              </a:ext>
            </a:extLst>
          </p:cNvPr>
          <p:cNvGrpSpPr/>
          <p:nvPr/>
        </p:nvGrpSpPr>
        <p:grpSpPr>
          <a:xfrm>
            <a:off x="7246118" y="1489525"/>
            <a:ext cx="2444958" cy="4108751"/>
            <a:chOff x="36302" y="0"/>
            <a:chExt cx="1691533" cy="2718481"/>
          </a:xfrm>
        </p:grpSpPr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id="{1BBC4C36-6E6B-419C-9FBF-20A3EC7CA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75" y="247650"/>
              <a:ext cx="1490980" cy="186753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" name="Группа 56">
              <a:extLst>
                <a:ext uri="{FF2B5EF4-FFF2-40B4-BE49-F238E27FC236}">
                  <a16:creationId xmlns:a16="http://schemas.microsoft.com/office/drawing/2014/main" id="{19C0F303-ACBE-42CF-A448-13F6F0C8F81F}"/>
                </a:ext>
              </a:extLst>
            </p:cNvPr>
            <p:cNvGrpSpPr/>
            <p:nvPr/>
          </p:nvGrpSpPr>
          <p:grpSpPr>
            <a:xfrm>
              <a:off x="36302" y="0"/>
              <a:ext cx="1691533" cy="2718481"/>
              <a:chOff x="0" y="0"/>
              <a:chExt cx="1533248" cy="2718938"/>
            </a:xfrm>
          </p:grpSpPr>
          <p:sp>
            <p:nvSpPr>
              <p:cNvPr id="58" name="Надпись 330">
                <a:extLst>
                  <a:ext uri="{FF2B5EF4-FFF2-40B4-BE49-F238E27FC236}">
                    <a16:creationId xmlns:a16="http://schemas.microsoft.com/office/drawing/2014/main" id="{85774DB9-BDC3-4E0E-AF47-A57356B0C35C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“Тиша”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59" name="Надпись 331">
                <a:extLst>
                  <a:ext uri="{FF2B5EF4-FFF2-40B4-BE49-F238E27FC236}">
                    <a16:creationId xmlns:a16="http://schemas.microsoft.com/office/drawing/2014/main" id="{38333C09-7024-4B7D-9BA5-05C7030569BA}"/>
                  </a:ext>
                </a:extLst>
              </p:cNvPr>
              <p:cNvSpPr txBox="1"/>
              <p:nvPr/>
            </p:nvSpPr>
            <p:spPr>
              <a:xfrm>
                <a:off x="19254" y="2129460"/>
                <a:ext cx="1513994" cy="589478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створити тишу. Сигнал подають  вказівним пальцем  до підборіддя. Цей знак подається у поєднанні з іншими інформаційними знаками (типу ти, ви).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F3ABDCFC-1029-43D7-91CF-FFDABAAAE302}"/>
              </a:ext>
            </a:extLst>
          </p:cNvPr>
          <p:cNvGrpSpPr/>
          <p:nvPr/>
        </p:nvGrpSpPr>
        <p:grpSpPr>
          <a:xfrm>
            <a:off x="9604919" y="1489525"/>
            <a:ext cx="2444958" cy="4152900"/>
            <a:chOff x="36302" y="0"/>
            <a:chExt cx="1691533" cy="2747642"/>
          </a:xfrm>
        </p:grpSpPr>
        <p:pic>
          <p:nvPicPr>
            <p:cNvPr id="61" name="Рисунок 60">
              <a:extLst>
                <a:ext uri="{FF2B5EF4-FFF2-40B4-BE49-F238E27FC236}">
                  <a16:creationId xmlns:a16="http://schemas.microsoft.com/office/drawing/2014/main" id="{85868884-4942-4D7F-9629-AE69ACBBD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75" y="238125"/>
              <a:ext cx="1483360" cy="186817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2" name="Группа 61">
              <a:extLst>
                <a:ext uri="{FF2B5EF4-FFF2-40B4-BE49-F238E27FC236}">
                  <a16:creationId xmlns:a16="http://schemas.microsoft.com/office/drawing/2014/main" id="{919987EC-0A22-4566-BFE1-7637B209E889}"/>
                </a:ext>
              </a:extLst>
            </p:cNvPr>
            <p:cNvGrpSpPr/>
            <p:nvPr/>
          </p:nvGrpSpPr>
          <p:grpSpPr>
            <a:xfrm>
              <a:off x="36302" y="0"/>
              <a:ext cx="1691533" cy="2747642"/>
              <a:chOff x="0" y="0"/>
              <a:chExt cx="1533248" cy="2748600"/>
            </a:xfrm>
          </p:grpSpPr>
          <p:sp>
            <p:nvSpPr>
              <p:cNvPr id="64" name="Надпись 327">
                <a:extLst>
                  <a:ext uri="{FF2B5EF4-FFF2-40B4-BE49-F238E27FC236}">
                    <a16:creationId xmlns:a16="http://schemas.microsoft.com/office/drawing/2014/main" id="{1508F461-979A-425D-8100-A66C8B139015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“Говорити”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65" name="Надпись 328">
                <a:extLst>
                  <a:ext uri="{FF2B5EF4-FFF2-40B4-BE49-F238E27FC236}">
                    <a16:creationId xmlns:a16="http://schemas.microsoft.com/office/drawing/2014/main" id="{04392703-6CA9-47B6-A5DC-16F4F474A7F2}"/>
                  </a:ext>
                </a:extLst>
              </p:cNvPr>
              <p:cNvSpPr txBox="1"/>
              <p:nvPr/>
            </p:nvSpPr>
            <p:spPr>
              <a:xfrm>
                <a:off x="54029" y="2129870"/>
                <a:ext cx="1479219" cy="618730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розмова. Сигнал подають розкритою долонею з’єднуючу декілька раз </a:t>
                </a:r>
                <a:r>
                  <a:rPr lang="uk-UA" sz="1400" dirty="0" err="1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велкий</a:t>
                </a: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 палець з іншими пальцями. Цей знак подається у поєднанні з іншими інформаційними знаками (типу чую, тиша).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63" name="Стрелка: вверх-вниз 62">
              <a:extLst>
                <a:ext uri="{FF2B5EF4-FFF2-40B4-BE49-F238E27FC236}">
                  <a16:creationId xmlns:a16="http://schemas.microsoft.com/office/drawing/2014/main" id="{B2A08E6F-4F4F-408E-A53E-4F32062D3F9C}"/>
                </a:ext>
              </a:extLst>
            </p:cNvPr>
            <p:cNvSpPr/>
            <p:nvPr/>
          </p:nvSpPr>
          <p:spPr>
            <a:xfrm>
              <a:off x="1295400" y="1028700"/>
              <a:ext cx="45719" cy="131075"/>
            </a:xfrm>
            <a:prstGeom prst="upDownArrow">
              <a:avLst/>
            </a:prstGeom>
            <a:solidFill>
              <a:srgbClr val="00B0F0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2A57ABB6-44FD-4DFB-837F-8C1BFA883233}"/>
              </a:ext>
            </a:extLst>
          </p:cNvPr>
          <p:cNvGrpSpPr/>
          <p:nvPr/>
        </p:nvGrpSpPr>
        <p:grpSpPr>
          <a:xfrm>
            <a:off x="173190" y="1492647"/>
            <a:ext cx="2364227" cy="4189857"/>
            <a:chOff x="14799" y="-90099"/>
            <a:chExt cx="1442699" cy="2737451"/>
          </a:xfrm>
        </p:grpSpPr>
        <p:sp>
          <p:nvSpPr>
            <p:cNvPr id="72" name="Надпись 313">
              <a:extLst>
                <a:ext uri="{FF2B5EF4-FFF2-40B4-BE49-F238E27FC236}">
                  <a16:creationId xmlns:a16="http://schemas.microsoft.com/office/drawing/2014/main" id="{F544C6D9-AB56-4900-BDE2-F031E48269CA}"/>
                </a:ext>
              </a:extLst>
            </p:cNvPr>
            <p:cNvSpPr txBox="1"/>
            <p:nvPr/>
          </p:nvSpPr>
          <p:spPr>
            <a:xfrm>
              <a:off x="14799" y="-90099"/>
              <a:ext cx="1442699" cy="23812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20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“Спостерігати”</a:t>
              </a:r>
              <a:endParaRPr lang="uk-U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73" name="Надпись 314">
              <a:extLst>
                <a:ext uri="{FF2B5EF4-FFF2-40B4-BE49-F238E27FC236}">
                  <a16:creationId xmlns:a16="http://schemas.microsoft.com/office/drawing/2014/main" id="{946F90EA-8A08-4997-A017-DDBDB1C8C122}"/>
                </a:ext>
              </a:extLst>
            </p:cNvPr>
            <p:cNvSpPr txBox="1"/>
            <p:nvPr/>
          </p:nvSpPr>
          <p:spPr>
            <a:xfrm>
              <a:off x="14799" y="2058063"/>
              <a:ext cx="1442699" cy="589289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Сигнал означає ведення спостереження. Сигнал подають  круговими обертами вказівного пальця біля очей. Цей знак подається у поєднанні з іншими інформаційними знаками (типу я, ти, напрямок, сектор).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indent="180340"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 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D1654F92-D6B0-4C57-A1CD-BB55C39190B6}"/>
              </a:ext>
            </a:extLst>
          </p:cNvPr>
          <p:cNvGrpSpPr/>
          <p:nvPr/>
        </p:nvGrpSpPr>
        <p:grpSpPr>
          <a:xfrm>
            <a:off x="267913" y="1862960"/>
            <a:ext cx="2204336" cy="2864980"/>
            <a:chOff x="0" y="0"/>
            <a:chExt cx="1483995" cy="1871345"/>
          </a:xfrm>
        </p:grpSpPr>
        <p:pic>
          <p:nvPicPr>
            <p:cNvPr id="68" name="Рисунок 67">
              <a:extLst>
                <a:ext uri="{FF2B5EF4-FFF2-40B4-BE49-F238E27FC236}">
                  <a16:creationId xmlns:a16="http://schemas.microsoft.com/office/drawing/2014/main" id="{22025FD1-098C-4D98-9378-0A367FB06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483995" cy="187134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9" name="Группа 68">
              <a:extLst>
                <a:ext uri="{FF2B5EF4-FFF2-40B4-BE49-F238E27FC236}">
                  <a16:creationId xmlns:a16="http://schemas.microsoft.com/office/drawing/2014/main" id="{FC15B97E-3450-429C-8E99-00D362796DFA}"/>
                </a:ext>
              </a:extLst>
            </p:cNvPr>
            <p:cNvGrpSpPr/>
            <p:nvPr/>
          </p:nvGrpSpPr>
          <p:grpSpPr>
            <a:xfrm>
              <a:off x="604946" y="535581"/>
              <a:ext cx="296448" cy="270660"/>
              <a:chOff x="0" y="0"/>
              <a:chExt cx="296448" cy="270660"/>
            </a:xfrm>
          </p:grpSpPr>
          <p:sp>
            <p:nvSpPr>
              <p:cNvPr id="70" name="Стрелка: изогнутая вниз 69">
                <a:extLst>
                  <a:ext uri="{FF2B5EF4-FFF2-40B4-BE49-F238E27FC236}">
                    <a16:creationId xmlns:a16="http://schemas.microsoft.com/office/drawing/2014/main" id="{708ABC60-07DB-432E-8438-9F919F40D728}"/>
                  </a:ext>
                </a:extLst>
              </p:cNvPr>
              <p:cNvSpPr/>
              <p:nvPr/>
            </p:nvSpPr>
            <p:spPr>
              <a:xfrm rot="5400000">
                <a:off x="117490" y="91702"/>
                <a:ext cx="252588" cy="105328"/>
              </a:xfrm>
              <a:prstGeom prst="curvedDownArrow">
                <a:avLst/>
              </a:prstGeom>
              <a:solidFill>
                <a:srgbClr val="00B0F0"/>
              </a:solidFill>
              <a:ln w="31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  <p:sp>
            <p:nvSpPr>
              <p:cNvPr id="71" name="Стрелка: изогнутая вниз 70">
                <a:extLst>
                  <a:ext uri="{FF2B5EF4-FFF2-40B4-BE49-F238E27FC236}">
                    <a16:creationId xmlns:a16="http://schemas.microsoft.com/office/drawing/2014/main" id="{2FD81F40-D513-4869-A693-DD67383B2ECF}"/>
                  </a:ext>
                </a:extLst>
              </p:cNvPr>
              <p:cNvSpPr/>
              <p:nvPr/>
            </p:nvSpPr>
            <p:spPr>
              <a:xfrm rot="16200000">
                <a:off x="-73630" y="73630"/>
                <a:ext cx="252588" cy="105328"/>
              </a:xfrm>
              <a:prstGeom prst="curvedDownArrow">
                <a:avLst/>
              </a:prstGeom>
              <a:solidFill>
                <a:srgbClr val="00B0F0"/>
              </a:solidFill>
              <a:ln w="31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8188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5201A-8C84-4F12-A072-0BA8C8A8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uk-UA" dirty="0"/>
              <a:t>КОМАНДИ ПІД ЧАС ПЕРЕСУВАННЯ</a:t>
            </a:r>
            <a:endParaRPr lang="uk-UA" b="1" u="sng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2E75C9FD-C388-454D-97E6-8281902D0A60}"/>
              </a:ext>
            </a:extLst>
          </p:cNvPr>
          <p:cNvGrpSpPr/>
          <p:nvPr/>
        </p:nvGrpSpPr>
        <p:grpSpPr>
          <a:xfrm>
            <a:off x="693020" y="1496230"/>
            <a:ext cx="2526320" cy="4268564"/>
            <a:chOff x="5268619" y="2055812"/>
            <a:chExt cx="1591603" cy="2746375"/>
          </a:xfrm>
        </p:grpSpPr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2FC17B02-0D57-4DF8-90C9-CBBC84FA5042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6382" y="2293937"/>
              <a:ext cx="1451610" cy="18884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" name="Надпись 32">
              <a:extLst>
                <a:ext uri="{FF2B5EF4-FFF2-40B4-BE49-F238E27FC236}">
                  <a16:creationId xmlns:a16="http://schemas.microsoft.com/office/drawing/2014/main" id="{2BF23E39-ECCA-4B02-919B-344CB3D188B6}"/>
                </a:ext>
              </a:extLst>
            </p:cNvPr>
            <p:cNvSpPr txBox="1"/>
            <p:nvPr/>
          </p:nvSpPr>
          <p:spPr>
            <a:xfrm>
              <a:off x="5268912" y="2055812"/>
              <a:ext cx="1591310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20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“Напрямок руху ”</a:t>
              </a:r>
              <a:endParaRPr lang="uk-U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50" name="Надпись 33">
              <a:extLst>
                <a:ext uri="{FF2B5EF4-FFF2-40B4-BE49-F238E27FC236}">
                  <a16:creationId xmlns:a16="http://schemas.microsoft.com/office/drawing/2014/main" id="{821EBA40-F6AD-420E-B35F-CE3D9ADF9A39}"/>
                </a:ext>
              </a:extLst>
            </p:cNvPr>
            <p:cNvSpPr txBox="1"/>
            <p:nvPr/>
          </p:nvSpPr>
          <p:spPr>
            <a:xfrm>
              <a:off x="5268619" y="4184967"/>
              <a:ext cx="1591310" cy="61722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Команда означає, що бійці повинні рухатися у заданому напрямку. Сигнал подають зігнутою в лікті рукою, вказуючи ребром долоні напрямок руху. 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indent="180340" algn="just"/>
              <a:r>
                <a:rPr lang="uk-UA" sz="7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 </a:t>
              </a:r>
              <a:endParaRPr lang="uk-UA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E4BE4A6-55D9-4169-AD15-83B261906072}"/>
              </a:ext>
            </a:extLst>
          </p:cNvPr>
          <p:cNvGrpSpPr/>
          <p:nvPr/>
        </p:nvGrpSpPr>
        <p:grpSpPr>
          <a:xfrm>
            <a:off x="3248245" y="1496230"/>
            <a:ext cx="2644831" cy="4110652"/>
            <a:chOff x="5268277" y="2106612"/>
            <a:chExt cx="1666266" cy="2644775"/>
          </a:xfrm>
        </p:grpSpPr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015D8DBE-6105-48F0-9C15-C901031C9EC7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532" y="2344737"/>
              <a:ext cx="1451610" cy="18884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" name="Надпись 50">
              <a:extLst>
                <a:ext uri="{FF2B5EF4-FFF2-40B4-BE49-F238E27FC236}">
                  <a16:creationId xmlns:a16="http://schemas.microsoft.com/office/drawing/2014/main" id="{0AF5B5FF-78EB-4322-8CE5-B1A1495DED9D}"/>
                </a:ext>
              </a:extLst>
            </p:cNvPr>
            <p:cNvSpPr txBox="1"/>
            <p:nvPr/>
          </p:nvSpPr>
          <p:spPr>
            <a:xfrm>
              <a:off x="5268277" y="2106612"/>
              <a:ext cx="1591310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20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“Початок руху”</a:t>
              </a:r>
              <a:endParaRPr lang="uk-U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66" name="Надпись 51">
              <a:extLst>
                <a:ext uri="{FF2B5EF4-FFF2-40B4-BE49-F238E27FC236}">
                  <a16:creationId xmlns:a16="http://schemas.microsoft.com/office/drawing/2014/main" id="{3F75C549-660A-4BEE-A86E-E95437C577FC}"/>
                </a:ext>
              </a:extLst>
            </p:cNvPr>
            <p:cNvSpPr txBox="1"/>
            <p:nvPr/>
          </p:nvSpPr>
          <p:spPr>
            <a:xfrm>
              <a:off x="5319053" y="4235767"/>
              <a:ext cx="1615490" cy="51562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Команда означає, що всі члени групи повинні почати рух вперед. Сигнал подають піднявши руку вгору і махнувши нею вперед. Часто руку просто згинають в лікті. 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indent="180340" algn="just"/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 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C1FD0CDE-78C2-46A9-9EF2-8D2EC7F07354}"/>
              </a:ext>
            </a:extLst>
          </p:cNvPr>
          <p:cNvGrpSpPr/>
          <p:nvPr/>
        </p:nvGrpSpPr>
        <p:grpSpPr>
          <a:xfrm>
            <a:off x="6102359" y="1521177"/>
            <a:ext cx="2564237" cy="4027748"/>
            <a:chOff x="5251474" y="2133282"/>
            <a:chExt cx="1615491" cy="2591435"/>
          </a:xfrm>
        </p:grpSpPr>
        <p:pic>
          <p:nvPicPr>
            <p:cNvPr id="67" name="Рисунок 66">
              <a:extLst>
                <a:ext uri="{FF2B5EF4-FFF2-40B4-BE49-F238E27FC236}">
                  <a16:creationId xmlns:a16="http://schemas.microsoft.com/office/drawing/2014/main" id="{55E15D28-7513-4698-8837-F444E6FB5828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6382" y="2371407"/>
              <a:ext cx="1451610" cy="18884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Надпись 58">
              <a:extLst>
                <a:ext uri="{FF2B5EF4-FFF2-40B4-BE49-F238E27FC236}">
                  <a16:creationId xmlns:a16="http://schemas.microsoft.com/office/drawing/2014/main" id="{ED8B9525-AD43-48EE-AAE2-1FB98EC569B9}"/>
                </a:ext>
              </a:extLst>
            </p:cNvPr>
            <p:cNvSpPr txBox="1"/>
            <p:nvPr/>
          </p:nvSpPr>
          <p:spPr>
            <a:xfrm>
              <a:off x="5268912" y="2133282"/>
              <a:ext cx="1591310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20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“Пригнутись”</a:t>
              </a:r>
              <a:endParaRPr lang="uk-U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69" name="Надпись 59">
              <a:extLst>
                <a:ext uri="{FF2B5EF4-FFF2-40B4-BE49-F238E27FC236}">
                  <a16:creationId xmlns:a16="http://schemas.microsoft.com/office/drawing/2014/main" id="{97DC4B18-DAEE-422C-8798-0E5BF106B885}"/>
                </a:ext>
              </a:extLst>
            </p:cNvPr>
            <p:cNvSpPr txBox="1"/>
            <p:nvPr/>
          </p:nvSpPr>
          <p:spPr>
            <a:xfrm>
              <a:off x="5251474" y="4262437"/>
              <a:ext cx="1615491" cy="46228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Команда означає, що бійці повинні понизити силует. Сигнал подають рухаючи відкритою долонею згори вниз.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indent="180340" algn="just"/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 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4520F34-6838-4043-8D74-9571C46FBF7B}"/>
              </a:ext>
            </a:extLst>
          </p:cNvPr>
          <p:cNvGrpSpPr/>
          <p:nvPr/>
        </p:nvGrpSpPr>
        <p:grpSpPr>
          <a:xfrm>
            <a:off x="8789563" y="1521177"/>
            <a:ext cx="2564237" cy="4027748"/>
            <a:chOff x="6064592" y="1298271"/>
            <a:chExt cx="1615491" cy="2591435"/>
          </a:xfrm>
        </p:grpSpPr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B6BC0D52-4EEE-4111-B8E4-6BAF39240C13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2697" y="1526871"/>
              <a:ext cx="1451610" cy="18948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Надпись 66">
              <a:extLst>
                <a:ext uri="{FF2B5EF4-FFF2-40B4-BE49-F238E27FC236}">
                  <a16:creationId xmlns:a16="http://schemas.microsoft.com/office/drawing/2014/main" id="{7FACA620-FC84-4134-B333-D3D51B1E37B8}"/>
                </a:ext>
              </a:extLst>
            </p:cNvPr>
            <p:cNvSpPr txBox="1"/>
            <p:nvPr/>
          </p:nvSpPr>
          <p:spPr>
            <a:xfrm>
              <a:off x="6064592" y="1298271"/>
              <a:ext cx="1591310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20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“Піднятись”</a:t>
              </a:r>
              <a:endParaRPr lang="uk-U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72" name="Надпись 67">
              <a:extLst>
                <a:ext uri="{FF2B5EF4-FFF2-40B4-BE49-F238E27FC236}">
                  <a16:creationId xmlns:a16="http://schemas.microsoft.com/office/drawing/2014/main" id="{63D0BC61-BE26-4DF1-B65E-213AA3A84A05}"/>
                </a:ext>
              </a:extLst>
            </p:cNvPr>
            <p:cNvSpPr txBox="1"/>
            <p:nvPr/>
          </p:nvSpPr>
          <p:spPr>
            <a:xfrm>
              <a:off x="6064592" y="3427426"/>
              <a:ext cx="1615491" cy="46228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Команда означає, що бійці повинні піднятися і приготуватися до руху. Сигнал подають піднімаючи відкриту долоню знизу вгору.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indent="180340" algn="just"/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 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0" name="Стрелка вправо 146">
            <a:extLst>
              <a:ext uri="{FF2B5EF4-FFF2-40B4-BE49-F238E27FC236}">
                <a16:creationId xmlns:a16="http://schemas.microsoft.com/office/drawing/2014/main" id="{FA29B7ED-BEFB-4E4F-8FF1-6AF40FFF0CE7}"/>
              </a:ext>
            </a:extLst>
          </p:cNvPr>
          <p:cNvSpPr/>
          <p:nvPr/>
        </p:nvSpPr>
        <p:spPr>
          <a:xfrm>
            <a:off x="2554604" y="2846445"/>
            <a:ext cx="493395" cy="176156"/>
          </a:xfrm>
          <a:prstGeom prst="rightArrow">
            <a:avLst/>
          </a:prstGeom>
          <a:solidFill>
            <a:srgbClr val="5B9BD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21" name="Стрелка вправо 156">
            <a:extLst>
              <a:ext uri="{FF2B5EF4-FFF2-40B4-BE49-F238E27FC236}">
                <a16:creationId xmlns:a16="http://schemas.microsoft.com/office/drawing/2014/main" id="{8E87965C-1169-4841-8C41-F8CBF18403DE}"/>
              </a:ext>
            </a:extLst>
          </p:cNvPr>
          <p:cNvSpPr/>
          <p:nvPr/>
        </p:nvSpPr>
        <p:spPr>
          <a:xfrm rot="2688515">
            <a:off x="5071675" y="2770353"/>
            <a:ext cx="633612" cy="152183"/>
          </a:xfrm>
          <a:prstGeom prst="rightArrow">
            <a:avLst/>
          </a:prstGeom>
          <a:solidFill>
            <a:srgbClr val="5B9BD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22" name="Стрелка вправо 149">
            <a:extLst>
              <a:ext uri="{FF2B5EF4-FFF2-40B4-BE49-F238E27FC236}">
                <a16:creationId xmlns:a16="http://schemas.microsoft.com/office/drawing/2014/main" id="{3E4FB95A-E695-4157-8713-B4DD6CA0AA8E}"/>
              </a:ext>
            </a:extLst>
          </p:cNvPr>
          <p:cNvSpPr/>
          <p:nvPr/>
        </p:nvSpPr>
        <p:spPr>
          <a:xfrm rot="5194784">
            <a:off x="6879003" y="4396588"/>
            <a:ext cx="451622" cy="201015"/>
          </a:xfrm>
          <a:prstGeom prst="rightArrow">
            <a:avLst/>
          </a:prstGeom>
          <a:solidFill>
            <a:srgbClr val="5B9BD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23" name="Стрелка вправо 151">
            <a:extLst>
              <a:ext uri="{FF2B5EF4-FFF2-40B4-BE49-F238E27FC236}">
                <a16:creationId xmlns:a16="http://schemas.microsoft.com/office/drawing/2014/main" id="{50DC217C-99A3-47C5-860E-606F76FDB56E}"/>
              </a:ext>
            </a:extLst>
          </p:cNvPr>
          <p:cNvSpPr/>
          <p:nvPr/>
        </p:nvSpPr>
        <p:spPr>
          <a:xfrm rot="15947487">
            <a:off x="9298357" y="3785461"/>
            <a:ext cx="459508" cy="138768"/>
          </a:xfrm>
          <a:prstGeom prst="rightArrow">
            <a:avLst/>
          </a:prstGeom>
          <a:solidFill>
            <a:srgbClr val="5B9BD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48560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5201A-8C84-4F12-A072-0BA8C8A8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1114308" cy="1364304"/>
          </a:xfrm>
        </p:spPr>
        <p:txBody>
          <a:bodyPr/>
          <a:lstStyle/>
          <a:p>
            <a:r>
              <a:rPr lang="uk-UA" dirty="0"/>
              <a:t>КОМАНДИ ПІД ЧАС ПЕРЕСУВАННЯ</a:t>
            </a:r>
            <a:endParaRPr lang="uk-UA" b="1" u="sng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6D67399B-4154-476A-B88C-F9A7902EE404}"/>
              </a:ext>
            </a:extLst>
          </p:cNvPr>
          <p:cNvGrpSpPr/>
          <p:nvPr/>
        </p:nvGrpSpPr>
        <p:grpSpPr>
          <a:xfrm>
            <a:off x="785749" y="1364304"/>
            <a:ext cx="2634198" cy="4248239"/>
            <a:chOff x="7227314" y="1304608"/>
            <a:chExt cx="1615739" cy="2722245"/>
          </a:xfrm>
        </p:grpSpPr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C34ED58E-3D17-400F-B3B1-A919DFDD81A3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7804" y="1563053"/>
              <a:ext cx="1451610" cy="18675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" name="Надпись 92">
              <a:extLst>
                <a:ext uri="{FF2B5EF4-FFF2-40B4-BE49-F238E27FC236}">
                  <a16:creationId xmlns:a16="http://schemas.microsoft.com/office/drawing/2014/main" id="{ADD93747-452E-4B0B-8A0C-21FB7CF64870}"/>
                </a:ext>
              </a:extLst>
            </p:cNvPr>
            <p:cNvSpPr txBox="1"/>
            <p:nvPr/>
          </p:nvSpPr>
          <p:spPr>
            <a:xfrm>
              <a:off x="7227314" y="1304608"/>
              <a:ext cx="1591310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20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“Йти”</a:t>
              </a:r>
              <a:endParaRPr lang="uk-U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75" name="Надпись 93">
              <a:extLst>
                <a:ext uri="{FF2B5EF4-FFF2-40B4-BE49-F238E27FC236}">
                  <a16:creationId xmlns:a16="http://schemas.microsoft.com/office/drawing/2014/main" id="{6BA7DC91-1824-45F2-B38E-A80C0B95C48E}"/>
                </a:ext>
              </a:extLst>
            </p:cNvPr>
            <p:cNvSpPr txBox="1"/>
            <p:nvPr/>
          </p:nvSpPr>
          <p:spPr>
            <a:xfrm>
              <a:off x="7265009" y="3433763"/>
              <a:ext cx="1578044" cy="5930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Команда означає, що бійці повинні пересуватися кроком. Сигнал подають, рухаючи почергово вказівним та середнім пальцями, немовби імітуючи ходьбу. Цей сигнал подається в поєднанні з іншими (я, ти, ви та ін.).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79E723A1-761B-41D9-914A-60A96D2B5E7F}"/>
              </a:ext>
            </a:extLst>
          </p:cNvPr>
          <p:cNvGrpSpPr/>
          <p:nvPr/>
        </p:nvGrpSpPr>
        <p:grpSpPr>
          <a:xfrm>
            <a:off x="3368838" y="1364304"/>
            <a:ext cx="2698669" cy="4248233"/>
            <a:chOff x="36302" y="0"/>
            <a:chExt cx="1655283" cy="2722241"/>
          </a:xfrm>
        </p:grpSpPr>
        <p:grpSp>
          <p:nvGrpSpPr>
            <p:cNvPr id="77" name="Группа 76">
              <a:extLst>
                <a:ext uri="{FF2B5EF4-FFF2-40B4-BE49-F238E27FC236}">
                  <a16:creationId xmlns:a16="http://schemas.microsoft.com/office/drawing/2014/main" id="{80FBF788-BF8B-469F-84EC-F9ED493AB42F}"/>
                </a:ext>
              </a:extLst>
            </p:cNvPr>
            <p:cNvGrpSpPr/>
            <p:nvPr/>
          </p:nvGrpSpPr>
          <p:grpSpPr>
            <a:xfrm>
              <a:off x="36302" y="0"/>
              <a:ext cx="1655283" cy="2722241"/>
              <a:chOff x="36302" y="0"/>
              <a:chExt cx="1655283" cy="2722241"/>
            </a:xfrm>
          </p:grpSpPr>
          <p:pic>
            <p:nvPicPr>
              <p:cNvPr id="81" name="Рисунок 80">
                <a:extLst>
                  <a:ext uri="{FF2B5EF4-FFF2-40B4-BE49-F238E27FC236}">
                    <a16:creationId xmlns:a16="http://schemas.microsoft.com/office/drawing/2014/main" id="{D31AC2C3-318C-4EDB-B4CD-59D8691F2A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275" y="258793"/>
                <a:ext cx="1451610" cy="186817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82" name="Группа 81">
                <a:extLst>
                  <a:ext uri="{FF2B5EF4-FFF2-40B4-BE49-F238E27FC236}">
                    <a16:creationId xmlns:a16="http://schemas.microsoft.com/office/drawing/2014/main" id="{F77FBD15-AE9F-4C11-9FBA-7D1DBC687B54}"/>
                  </a:ext>
                </a:extLst>
              </p:cNvPr>
              <p:cNvGrpSpPr/>
              <p:nvPr/>
            </p:nvGrpSpPr>
            <p:grpSpPr>
              <a:xfrm>
                <a:off x="36302" y="0"/>
                <a:ext cx="1655283" cy="2722241"/>
                <a:chOff x="0" y="0"/>
                <a:chExt cx="1500390" cy="2722698"/>
              </a:xfrm>
            </p:grpSpPr>
            <p:sp>
              <p:nvSpPr>
                <p:cNvPr id="83" name="Надпись 446">
                  <a:extLst>
                    <a:ext uri="{FF2B5EF4-FFF2-40B4-BE49-F238E27FC236}">
                      <a16:creationId xmlns:a16="http://schemas.microsoft.com/office/drawing/2014/main" id="{0BE0F0F5-D113-4AD2-8BD1-C87641448C0B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144269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0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“Повзти”</a:t>
                  </a:r>
                  <a:endParaRPr lang="uk-UA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84" name="Надпись 447">
                  <a:extLst>
                    <a:ext uri="{FF2B5EF4-FFF2-40B4-BE49-F238E27FC236}">
                      <a16:creationId xmlns:a16="http://schemas.microsoft.com/office/drawing/2014/main" id="{438E742A-7FBE-498A-ACD7-6C97F2EB50B5}"/>
                    </a:ext>
                  </a:extLst>
                </p:cNvPr>
                <p:cNvSpPr txBox="1"/>
                <p:nvPr/>
              </p:nvSpPr>
              <p:spPr>
                <a:xfrm>
                  <a:off x="44010" y="2129870"/>
                  <a:ext cx="1456380" cy="592828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Команда означає, що бійці повинні </a:t>
                  </a:r>
                  <a:r>
                    <a:rPr lang="uk-UA" sz="1400" dirty="0">
                      <a:solidFill>
                        <a:srgbClr val="282828"/>
                      </a:solidFill>
                      <a:latin typeface="Arial" panose="020B0604020202020204" pitchFamily="34" charset="0"/>
                    </a:rPr>
                    <a:t>пересуватися переповзанням. Сигнал подають, здійснюючи хвилястий рух рукою долонею донизу, імітуючи </a:t>
                  </a: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переповзання змії. Цей сигнал подається в поєднанні з іншими (я, ти, ви та ін.).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id="{A0274396-022A-4A20-A4A3-048EB9BCAE10}"/>
                </a:ext>
              </a:extLst>
            </p:cNvPr>
            <p:cNvGrpSpPr/>
            <p:nvPr/>
          </p:nvGrpSpPr>
          <p:grpSpPr>
            <a:xfrm flipH="1">
              <a:off x="1281448" y="1667814"/>
              <a:ext cx="45719" cy="212501"/>
              <a:chOff x="0" y="0"/>
              <a:chExt cx="90143" cy="334851"/>
            </a:xfrm>
          </p:grpSpPr>
          <p:cxnSp>
            <p:nvCxnSpPr>
              <p:cNvPr id="79" name="Скругленная соединительная линия 169">
                <a:extLst>
                  <a:ext uri="{FF2B5EF4-FFF2-40B4-BE49-F238E27FC236}">
                    <a16:creationId xmlns:a16="http://schemas.microsoft.com/office/drawing/2014/main" id="{9D0AFC06-3CD2-4289-A50D-BDCDA6ACF8AF}"/>
                  </a:ext>
                </a:extLst>
              </p:cNvPr>
              <p:cNvCxnSpPr/>
              <p:nvPr/>
            </p:nvCxnSpPr>
            <p:spPr>
              <a:xfrm>
                <a:off x="0" y="160986"/>
                <a:ext cx="90143" cy="173865"/>
              </a:xfrm>
              <a:prstGeom prst="curvedConnector3">
                <a:avLst>
                  <a:gd name="adj1" fmla="val -169601"/>
                </a:avLst>
              </a:prstGeom>
              <a:noFill/>
              <a:ln w="28575" cap="flat" cmpd="sng" algn="ctr">
                <a:solidFill>
                  <a:srgbClr val="0070C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80" name="Скругленная соединительная линия 170">
                <a:extLst>
                  <a:ext uri="{FF2B5EF4-FFF2-40B4-BE49-F238E27FC236}">
                    <a16:creationId xmlns:a16="http://schemas.microsoft.com/office/drawing/2014/main" id="{546A068F-8AB4-47A5-BA93-55E064CCC44E}"/>
                  </a:ext>
                </a:extLst>
              </p:cNvPr>
              <p:cNvCxnSpPr/>
              <p:nvPr/>
            </p:nvCxnSpPr>
            <p:spPr>
              <a:xfrm flipH="1">
                <a:off x="0" y="0"/>
                <a:ext cx="45719" cy="160986"/>
              </a:xfrm>
              <a:prstGeom prst="curvedConnector3">
                <a:avLst>
                  <a:gd name="adj1" fmla="val -233618"/>
                </a:avLst>
              </a:prstGeom>
              <a:noFill/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04030583-7931-4C0A-96D2-53A588EACD5A}"/>
              </a:ext>
            </a:extLst>
          </p:cNvPr>
          <p:cNvGrpSpPr/>
          <p:nvPr/>
        </p:nvGrpSpPr>
        <p:grpSpPr>
          <a:xfrm>
            <a:off x="5980751" y="1378399"/>
            <a:ext cx="2718987" cy="4325525"/>
            <a:chOff x="36302" y="0"/>
            <a:chExt cx="1667745" cy="2771958"/>
          </a:xfrm>
        </p:grpSpPr>
        <p:grpSp>
          <p:nvGrpSpPr>
            <p:cNvPr id="86" name="Группа 85">
              <a:extLst>
                <a:ext uri="{FF2B5EF4-FFF2-40B4-BE49-F238E27FC236}">
                  <a16:creationId xmlns:a16="http://schemas.microsoft.com/office/drawing/2014/main" id="{E38E5CB3-46D0-47CC-BA48-5D097FB18935}"/>
                </a:ext>
              </a:extLst>
            </p:cNvPr>
            <p:cNvGrpSpPr/>
            <p:nvPr/>
          </p:nvGrpSpPr>
          <p:grpSpPr>
            <a:xfrm>
              <a:off x="36302" y="0"/>
              <a:ext cx="1667745" cy="2771958"/>
              <a:chOff x="36302" y="0"/>
              <a:chExt cx="1667745" cy="2771958"/>
            </a:xfrm>
          </p:grpSpPr>
          <p:pic>
            <p:nvPicPr>
              <p:cNvPr id="90" name="Рисунок 89">
                <a:extLst>
                  <a:ext uri="{FF2B5EF4-FFF2-40B4-BE49-F238E27FC236}">
                    <a16:creationId xmlns:a16="http://schemas.microsoft.com/office/drawing/2014/main" id="{6B7A2151-49E5-4EFB-8214-B65EC4BE2D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528" y="267419"/>
                <a:ext cx="1456055" cy="185991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1" name="Группа 90">
                <a:extLst>
                  <a:ext uri="{FF2B5EF4-FFF2-40B4-BE49-F238E27FC236}">
                    <a16:creationId xmlns:a16="http://schemas.microsoft.com/office/drawing/2014/main" id="{9A59F76E-19C2-4AB0-95F0-5DCE8FBF65BC}"/>
                  </a:ext>
                </a:extLst>
              </p:cNvPr>
              <p:cNvGrpSpPr/>
              <p:nvPr/>
            </p:nvGrpSpPr>
            <p:grpSpPr>
              <a:xfrm>
                <a:off x="36302" y="0"/>
                <a:ext cx="1667745" cy="2771958"/>
                <a:chOff x="0" y="0"/>
                <a:chExt cx="1511686" cy="2772424"/>
              </a:xfrm>
            </p:grpSpPr>
            <p:sp>
              <p:nvSpPr>
                <p:cNvPr id="92" name="Надпись 112">
                  <a:extLst>
                    <a:ext uri="{FF2B5EF4-FFF2-40B4-BE49-F238E27FC236}">
                      <a16:creationId xmlns:a16="http://schemas.microsoft.com/office/drawing/2014/main" id="{AC8F7B6B-E3E7-4A24-964B-F3C05B224E15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144269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0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“Пливти”</a:t>
                  </a:r>
                  <a:endParaRPr lang="uk-UA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93" name="Надпись 113">
                  <a:extLst>
                    <a:ext uri="{FF2B5EF4-FFF2-40B4-BE49-F238E27FC236}">
                      <a16:creationId xmlns:a16="http://schemas.microsoft.com/office/drawing/2014/main" id="{0C492EF3-C39B-47F2-AE74-C9D2275153A8}"/>
                    </a:ext>
                  </a:extLst>
                </p:cNvPr>
                <p:cNvSpPr txBox="1"/>
                <p:nvPr/>
              </p:nvSpPr>
              <p:spPr>
                <a:xfrm>
                  <a:off x="73316" y="2129870"/>
                  <a:ext cx="1438370" cy="642554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Команда означає, що бійці повинні </a:t>
                  </a:r>
                  <a:r>
                    <a:rPr lang="uk-UA" sz="1400" dirty="0" err="1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перепливсти</a:t>
                  </a: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 водойму. Сигнал подають, здійснюючи хвилястий рух рукою ребром долоні донизу, імітуючи переповзання змії. Цей сигнал подається в поєднанні з іншими (я, ти, ви та ін.).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87" name="Группа 86">
              <a:extLst>
                <a:ext uri="{FF2B5EF4-FFF2-40B4-BE49-F238E27FC236}">
                  <a16:creationId xmlns:a16="http://schemas.microsoft.com/office/drawing/2014/main" id="{23FBA678-7D1E-4E69-9D7A-43B7E1C48AEE}"/>
                </a:ext>
              </a:extLst>
            </p:cNvPr>
            <p:cNvGrpSpPr/>
            <p:nvPr/>
          </p:nvGrpSpPr>
          <p:grpSpPr>
            <a:xfrm flipH="1">
              <a:off x="1223493" y="1584101"/>
              <a:ext cx="45719" cy="212501"/>
              <a:chOff x="0" y="0"/>
              <a:chExt cx="90143" cy="334851"/>
            </a:xfrm>
          </p:grpSpPr>
          <p:cxnSp>
            <p:nvCxnSpPr>
              <p:cNvPr id="88" name="Скругленная соединительная линия 172">
                <a:extLst>
                  <a:ext uri="{FF2B5EF4-FFF2-40B4-BE49-F238E27FC236}">
                    <a16:creationId xmlns:a16="http://schemas.microsoft.com/office/drawing/2014/main" id="{F81F5CBA-8BA8-402E-A314-D4FFD8516F79}"/>
                  </a:ext>
                </a:extLst>
              </p:cNvPr>
              <p:cNvCxnSpPr/>
              <p:nvPr/>
            </p:nvCxnSpPr>
            <p:spPr>
              <a:xfrm>
                <a:off x="0" y="160986"/>
                <a:ext cx="90143" cy="173865"/>
              </a:xfrm>
              <a:prstGeom prst="curvedConnector3">
                <a:avLst>
                  <a:gd name="adj1" fmla="val -169601"/>
                </a:avLst>
              </a:prstGeom>
              <a:noFill/>
              <a:ln w="28575" cap="flat" cmpd="sng" algn="ctr">
                <a:solidFill>
                  <a:srgbClr val="0070C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89" name="Скругленная соединительная линия 173">
                <a:extLst>
                  <a:ext uri="{FF2B5EF4-FFF2-40B4-BE49-F238E27FC236}">
                    <a16:creationId xmlns:a16="http://schemas.microsoft.com/office/drawing/2014/main" id="{7C8E8EA8-E12B-4A98-BEF4-1B2D4EAAE326}"/>
                  </a:ext>
                </a:extLst>
              </p:cNvPr>
              <p:cNvCxnSpPr/>
              <p:nvPr/>
            </p:nvCxnSpPr>
            <p:spPr>
              <a:xfrm flipH="1">
                <a:off x="0" y="0"/>
                <a:ext cx="45719" cy="160986"/>
              </a:xfrm>
              <a:prstGeom prst="curvedConnector3">
                <a:avLst>
                  <a:gd name="adj1" fmla="val -233618"/>
                </a:avLst>
              </a:prstGeom>
              <a:noFill/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94" name="Группа 93">
            <a:extLst>
              <a:ext uri="{FF2B5EF4-FFF2-40B4-BE49-F238E27FC236}">
                <a16:creationId xmlns:a16="http://schemas.microsoft.com/office/drawing/2014/main" id="{A3BB9DA8-A85E-4A73-8D49-48465CF0AD16}"/>
              </a:ext>
            </a:extLst>
          </p:cNvPr>
          <p:cNvGrpSpPr/>
          <p:nvPr/>
        </p:nvGrpSpPr>
        <p:grpSpPr>
          <a:xfrm>
            <a:off x="8703409" y="1364304"/>
            <a:ext cx="2657390" cy="4773439"/>
            <a:chOff x="36302" y="0"/>
            <a:chExt cx="1629964" cy="3058790"/>
          </a:xfrm>
        </p:grpSpPr>
        <p:grpSp>
          <p:nvGrpSpPr>
            <p:cNvPr id="95" name="Группа 94">
              <a:extLst>
                <a:ext uri="{FF2B5EF4-FFF2-40B4-BE49-F238E27FC236}">
                  <a16:creationId xmlns:a16="http://schemas.microsoft.com/office/drawing/2014/main" id="{D08475A3-8278-48C4-B5DC-E0C4EA5FE924}"/>
                </a:ext>
              </a:extLst>
            </p:cNvPr>
            <p:cNvGrpSpPr/>
            <p:nvPr/>
          </p:nvGrpSpPr>
          <p:grpSpPr>
            <a:xfrm>
              <a:off x="36302" y="0"/>
              <a:ext cx="1629964" cy="3058790"/>
              <a:chOff x="36302" y="0"/>
              <a:chExt cx="1629964" cy="3058790"/>
            </a:xfrm>
          </p:grpSpPr>
          <p:pic>
            <p:nvPicPr>
              <p:cNvPr id="97" name="Рисунок 96">
                <a:extLst>
                  <a:ext uri="{FF2B5EF4-FFF2-40B4-BE49-F238E27FC236}">
                    <a16:creationId xmlns:a16="http://schemas.microsoft.com/office/drawing/2014/main" id="{7C8B632E-F2D0-4C98-94BE-E3A9DBC03C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770" y="250166"/>
                <a:ext cx="1456055" cy="185483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98" name="Группа 97">
                <a:extLst>
                  <a:ext uri="{FF2B5EF4-FFF2-40B4-BE49-F238E27FC236}">
                    <a16:creationId xmlns:a16="http://schemas.microsoft.com/office/drawing/2014/main" id="{6DF10650-4549-46CA-A641-9D885BB07DC9}"/>
                  </a:ext>
                </a:extLst>
              </p:cNvPr>
              <p:cNvGrpSpPr/>
              <p:nvPr/>
            </p:nvGrpSpPr>
            <p:grpSpPr>
              <a:xfrm>
                <a:off x="36302" y="0"/>
                <a:ext cx="1629964" cy="3058790"/>
                <a:chOff x="0" y="0"/>
                <a:chExt cx="1477440" cy="3059304"/>
              </a:xfrm>
            </p:grpSpPr>
            <p:sp>
              <p:nvSpPr>
                <p:cNvPr id="99" name="Надпись 117">
                  <a:extLst>
                    <a:ext uri="{FF2B5EF4-FFF2-40B4-BE49-F238E27FC236}">
                      <a16:creationId xmlns:a16="http://schemas.microsoft.com/office/drawing/2014/main" id="{97409EE9-1799-4973-88C8-439DA7DABCF2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144269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0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“Вперед”</a:t>
                  </a:r>
                  <a:endParaRPr lang="uk-UA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00" name="Надпись 118">
                  <a:extLst>
                    <a:ext uri="{FF2B5EF4-FFF2-40B4-BE49-F238E27FC236}">
                      <a16:creationId xmlns:a16="http://schemas.microsoft.com/office/drawing/2014/main" id="{8AE7E6AA-047B-4C71-B61D-69653BE4691E}"/>
                    </a:ext>
                  </a:extLst>
                </p:cNvPr>
                <p:cNvSpPr txBox="1"/>
                <p:nvPr/>
              </p:nvSpPr>
              <p:spPr>
                <a:xfrm>
                  <a:off x="13119" y="2129870"/>
                  <a:ext cx="1464321" cy="929434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Команда означає, що бійці повинні рухатися вперед. Сигнал подають махаючи зігнутою в лікті рукою, вказуючи ребром долоні вперед. Цей сигнал подається в поєднанні з іншими (я, ти, ви та ін.)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96" name="Стрелка вправо 174">
              <a:extLst>
                <a:ext uri="{FF2B5EF4-FFF2-40B4-BE49-F238E27FC236}">
                  <a16:creationId xmlns:a16="http://schemas.microsoft.com/office/drawing/2014/main" id="{F1C09B77-B798-42A6-80B4-B28662F96CB8}"/>
                </a:ext>
              </a:extLst>
            </p:cNvPr>
            <p:cNvSpPr/>
            <p:nvPr/>
          </p:nvSpPr>
          <p:spPr>
            <a:xfrm rot="10800000">
              <a:off x="318232" y="946597"/>
              <a:ext cx="267756" cy="124167"/>
            </a:xfrm>
            <a:prstGeom prst="rightArrow">
              <a:avLst/>
            </a:prstGeom>
            <a:solidFill>
              <a:srgbClr val="5B9BD5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1686268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5201A-8C84-4F12-A072-0BA8C8A8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uk-UA" dirty="0"/>
              <a:t>КОМАНДИ ПІД ЧАС ПЕРЕСУВАННЯ</a:t>
            </a:r>
            <a:endParaRPr lang="uk-UA" b="1" u="sng" dirty="0"/>
          </a:p>
        </p:txBody>
      </p: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1A6E6208-48EE-438C-85D0-E0CB714DB919}"/>
              </a:ext>
            </a:extLst>
          </p:cNvPr>
          <p:cNvGrpSpPr/>
          <p:nvPr/>
        </p:nvGrpSpPr>
        <p:grpSpPr>
          <a:xfrm>
            <a:off x="647035" y="1325563"/>
            <a:ext cx="2627947" cy="4470643"/>
            <a:chOff x="36302" y="0"/>
            <a:chExt cx="1615491" cy="2824838"/>
          </a:xfrm>
        </p:grpSpPr>
        <p:grpSp>
          <p:nvGrpSpPr>
            <p:cNvPr id="102" name="Группа 101">
              <a:extLst>
                <a:ext uri="{FF2B5EF4-FFF2-40B4-BE49-F238E27FC236}">
                  <a16:creationId xmlns:a16="http://schemas.microsoft.com/office/drawing/2014/main" id="{35D75E1E-391D-4282-A0BC-8386A16C57AE}"/>
                </a:ext>
              </a:extLst>
            </p:cNvPr>
            <p:cNvGrpSpPr/>
            <p:nvPr/>
          </p:nvGrpSpPr>
          <p:grpSpPr>
            <a:xfrm>
              <a:off x="36302" y="0"/>
              <a:ext cx="1615491" cy="2824838"/>
              <a:chOff x="36302" y="0"/>
              <a:chExt cx="1615491" cy="2824838"/>
            </a:xfrm>
          </p:grpSpPr>
          <p:pic>
            <p:nvPicPr>
              <p:cNvPr id="104" name="Рисунок 103">
                <a:extLst>
                  <a:ext uri="{FF2B5EF4-FFF2-40B4-BE49-F238E27FC236}">
                    <a16:creationId xmlns:a16="http://schemas.microsoft.com/office/drawing/2014/main" id="{69490922-37F0-46D3-AEB5-0F0AF98DF4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770" y="250166"/>
                <a:ext cx="1456055" cy="185483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05" name="Группа 104">
                <a:extLst>
                  <a:ext uri="{FF2B5EF4-FFF2-40B4-BE49-F238E27FC236}">
                    <a16:creationId xmlns:a16="http://schemas.microsoft.com/office/drawing/2014/main" id="{2C8CF0FC-9D4F-44D0-8D65-A0BA98ABBAC3}"/>
                  </a:ext>
                </a:extLst>
              </p:cNvPr>
              <p:cNvGrpSpPr/>
              <p:nvPr/>
            </p:nvGrpSpPr>
            <p:grpSpPr>
              <a:xfrm>
                <a:off x="36302" y="0"/>
                <a:ext cx="1615491" cy="2824838"/>
                <a:chOff x="0" y="0"/>
                <a:chExt cx="1464322" cy="2825313"/>
              </a:xfrm>
            </p:grpSpPr>
            <p:sp>
              <p:nvSpPr>
                <p:cNvPr id="106" name="Надпись 124">
                  <a:extLst>
                    <a:ext uri="{FF2B5EF4-FFF2-40B4-BE49-F238E27FC236}">
                      <a16:creationId xmlns:a16="http://schemas.microsoft.com/office/drawing/2014/main" id="{C0217444-52A5-4D79-9610-0B1DDEBF60BF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144269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0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“Назад”</a:t>
                  </a:r>
                  <a:endParaRPr lang="uk-UA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07" name="Надпись 125">
                  <a:extLst>
                    <a:ext uri="{FF2B5EF4-FFF2-40B4-BE49-F238E27FC236}">
                      <a16:creationId xmlns:a16="http://schemas.microsoft.com/office/drawing/2014/main" id="{D5DF9410-6175-43AD-91E2-8464E0E531F6}"/>
                    </a:ext>
                  </a:extLst>
                </p:cNvPr>
                <p:cNvSpPr txBox="1"/>
                <p:nvPr/>
              </p:nvSpPr>
              <p:spPr>
                <a:xfrm>
                  <a:off x="0" y="2129870"/>
                  <a:ext cx="1464322" cy="695443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Команда означає, що бійці повинні рухатися назад. Сигнал подають махаючи зігнутою в лікті рукою назад, при цьому великий палець направлений назад. Цей сигнал подається в поєднанні з іншими (я, ти, ви та ін.).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03" name="Стрелка вправо 178">
              <a:extLst>
                <a:ext uri="{FF2B5EF4-FFF2-40B4-BE49-F238E27FC236}">
                  <a16:creationId xmlns:a16="http://schemas.microsoft.com/office/drawing/2014/main" id="{1EDF6950-A50E-4B7E-844F-266A1A6E31B5}"/>
                </a:ext>
              </a:extLst>
            </p:cNvPr>
            <p:cNvSpPr/>
            <p:nvPr/>
          </p:nvSpPr>
          <p:spPr>
            <a:xfrm>
              <a:off x="772732" y="933718"/>
              <a:ext cx="289817" cy="141943"/>
            </a:xfrm>
            <a:prstGeom prst="rightArrow">
              <a:avLst/>
            </a:prstGeom>
            <a:solidFill>
              <a:srgbClr val="5B9BD5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</p:grpSp>
      <p:grpSp>
        <p:nvGrpSpPr>
          <p:cNvPr id="108" name="Группа 107">
            <a:extLst>
              <a:ext uri="{FF2B5EF4-FFF2-40B4-BE49-F238E27FC236}">
                <a16:creationId xmlns:a16="http://schemas.microsoft.com/office/drawing/2014/main" id="{15915A8C-B775-490E-8EED-8971FE791781}"/>
              </a:ext>
            </a:extLst>
          </p:cNvPr>
          <p:cNvGrpSpPr/>
          <p:nvPr/>
        </p:nvGrpSpPr>
        <p:grpSpPr>
          <a:xfrm>
            <a:off x="3362555" y="1338631"/>
            <a:ext cx="2627175" cy="4457575"/>
            <a:chOff x="36302" y="0"/>
            <a:chExt cx="1615017" cy="2816674"/>
          </a:xfrm>
        </p:grpSpPr>
        <p:grpSp>
          <p:nvGrpSpPr>
            <p:cNvPr id="109" name="Группа 108">
              <a:extLst>
                <a:ext uri="{FF2B5EF4-FFF2-40B4-BE49-F238E27FC236}">
                  <a16:creationId xmlns:a16="http://schemas.microsoft.com/office/drawing/2014/main" id="{E632E60E-5BB9-4096-A672-FFB11DBD2E85}"/>
                </a:ext>
              </a:extLst>
            </p:cNvPr>
            <p:cNvGrpSpPr/>
            <p:nvPr/>
          </p:nvGrpSpPr>
          <p:grpSpPr>
            <a:xfrm>
              <a:off x="36302" y="0"/>
              <a:ext cx="1615017" cy="2816674"/>
              <a:chOff x="36302" y="0"/>
              <a:chExt cx="1615017" cy="2816674"/>
            </a:xfrm>
          </p:grpSpPr>
          <p:pic>
            <p:nvPicPr>
              <p:cNvPr id="111" name="Рисунок 110">
                <a:extLst>
                  <a:ext uri="{FF2B5EF4-FFF2-40B4-BE49-F238E27FC236}">
                    <a16:creationId xmlns:a16="http://schemas.microsoft.com/office/drawing/2014/main" id="{D124CD36-A60A-4B7C-836C-BEE33D1EB1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770" y="276046"/>
                <a:ext cx="1450340" cy="185420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12" name="Группа 111">
                <a:extLst>
                  <a:ext uri="{FF2B5EF4-FFF2-40B4-BE49-F238E27FC236}">
                    <a16:creationId xmlns:a16="http://schemas.microsoft.com/office/drawing/2014/main" id="{63A83A8C-ED29-476D-A2BD-A4A8E34812E2}"/>
                  </a:ext>
                </a:extLst>
              </p:cNvPr>
              <p:cNvGrpSpPr/>
              <p:nvPr/>
            </p:nvGrpSpPr>
            <p:grpSpPr>
              <a:xfrm>
                <a:off x="36302" y="0"/>
                <a:ext cx="1615017" cy="2816674"/>
                <a:chOff x="0" y="0"/>
                <a:chExt cx="1463892" cy="2817147"/>
              </a:xfrm>
            </p:grpSpPr>
            <p:sp>
              <p:nvSpPr>
                <p:cNvPr id="113" name="Надпись 139">
                  <a:extLst>
                    <a:ext uri="{FF2B5EF4-FFF2-40B4-BE49-F238E27FC236}">
                      <a16:creationId xmlns:a16="http://schemas.microsoft.com/office/drawing/2014/main" id="{1030AD44-C2F3-4CA4-99DE-B46289D321E8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144269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0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“Праворуч”</a:t>
                  </a:r>
                  <a:endParaRPr lang="uk-UA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4" name="Надпись 140">
                  <a:extLst>
                    <a:ext uri="{FF2B5EF4-FFF2-40B4-BE49-F238E27FC236}">
                      <a16:creationId xmlns:a16="http://schemas.microsoft.com/office/drawing/2014/main" id="{207F30DC-F27D-4BD7-8F71-8766B0D3B93D}"/>
                    </a:ext>
                  </a:extLst>
                </p:cNvPr>
                <p:cNvSpPr txBox="1"/>
                <p:nvPr/>
              </p:nvSpPr>
              <p:spPr>
                <a:xfrm>
                  <a:off x="1" y="2129871"/>
                  <a:ext cx="1463891" cy="687276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Команда означає, що бійці повинні рухатися вправо. Сигнал подають махаючи зігнутою в лікті правою рукою, вказуючи ребром долоні напрямок руху. Цей сигнал подається в поєднанні з іншими (я, ти, ви та ін.).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10" name="Стрелка вправо 180">
              <a:extLst>
                <a:ext uri="{FF2B5EF4-FFF2-40B4-BE49-F238E27FC236}">
                  <a16:creationId xmlns:a16="http://schemas.microsoft.com/office/drawing/2014/main" id="{9916F83D-9354-41BA-A241-C14218097CEA}"/>
                </a:ext>
              </a:extLst>
            </p:cNvPr>
            <p:cNvSpPr/>
            <p:nvPr/>
          </p:nvSpPr>
          <p:spPr>
            <a:xfrm>
              <a:off x="656821" y="988640"/>
              <a:ext cx="296288" cy="123016"/>
            </a:xfrm>
            <a:prstGeom prst="rightArrow">
              <a:avLst/>
            </a:prstGeom>
            <a:solidFill>
              <a:srgbClr val="5B9BD5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</p:grpSp>
      <p:grpSp>
        <p:nvGrpSpPr>
          <p:cNvPr id="122" name="Группа 121">
            <a:extLst>
              <a:ext uri="{FF2B5EF4-FFF2-40B4-BE49-F238E27FC236}">
                <a16:creationId xmlns:a16="http://schemas.microsoft.com/office/drawing/2014/main" id="{B5663441-3C31-4FD1-992D-E25CA132192E}"/>
              </a:ext>
            </a:extLst>
          </p:cNvPr>
          <p:cNvGrpSpPr/>
          <p:nvPr/>
        </p:nvGrpSpPr>
        <p:grpSpPr>
          <a:xfrm>
            <a:off x="6061848" y="1325563"/>
            <a:ext cx="2589143" cy="4328924"/>
            <a:chOff x="36302" y="0"/>
            <a:chExt cx="1591637" cy="2735647"/>
          </a:xfrm>
        </p:grpSpPr>
        <p:grpSp>
          <p:nvGrpSpPr>
            <p:cNvPr id="123" name="Группа 122">
              <a:extLst>
                <a:ext uri="{FF2B5EF4-FFF2-40B4-BE49-F238E27FC236}">
                  <a16:creationId xmlns:a16="http://schemas.microsoft.com/office/drawing/2014/main" id="{E5308C6F-9D3D-4454-9DCC-F8D6A1F28DC3}"/>
                </a:ext>
              </a:extLst>
            </p:cNvPr>
            <p:cNvGrpSpPr/>
            <p:nvPr/>
          </p:nvGrpSpPr>
          <p:grpSpPr>
            <a:xfrm>
              <a:off x="36302" y="0"/>
              <a:ext cx="1591637" cy="2735647"/>
              <a:chOff x="36302" y="0"/>
              <a:chExt cx="1591637" cy="2735647"/>
            </a:xfrm>
          </p:grpSpPr>
          <p:pic>
            <p:nvPicPr>
              <p:cNvPr id="125" name="Рисунок 124">
                <a:extLst>
                  <a:ext uri="{FF2B5EF4-FFF2-40B4-BE49-F238E27FC236}">
                    <a16:creationId xmlns:a16="http://schemas.microsoft.com/office/drawing/2014/main" id="{C5DC7B8B-45A0-4CED-9D84-228D00F015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0770" y="267419"/>
                <a:ext cx="1432560" cy="185420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26" name="Группа 125">
                <a:extLst>
                  <a:ext uri="{FF2B5EF4-FFF2-40B4-BE49-F238E27FC236}">
                    <a16:creationId xmlns:a16="http://schemas.microsoft.com/office/drawing/2014/main" id="{389E3CC0-1B2B-4994-8357-FC8209D7D031}"/>
                  </a:ext>
                </a:extLst>
              </p:cNvPr>
              <p:cNvGrpSpPr/>
              <p:nvPr/>
            </p:nvGrpSpPr>
            <p:grpSpPr>
              <a:xfrm>
                <a:off x="36302" y="0"/>
                <a:ext cx="1591637" cy="2735647"/>
                <a:chOff x="0" y="0"/>
                <a:chExt cx="1442700" cy="2736107"/>
              </a:xfrm>
            </p:grpSpPr>
            <p:sp>
              <p:nvSpPr>
                <p:cNvPr id="127" name="Надпись 134">
                  <a:extLst>
                    <a:ext uri="{FF2B5EF4-FFF2-40B4-BE49-F238E27FC236}">
                      <a16:creationId xmlns:a16="http://schemas.microsoft.com/office/drawing/2014/main" id="{3FCECC43-A4A8-4EB2-B2E5-155FE6A0A58B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144269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0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“Ліворуч”</a:t>
                  </a:r>
                  <a:endParaRPr lang="uk-UA" sz="20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28" name="Надпись 135">
                  <a:extLst>
                    <a:ext uri="{FF2B5EF4-FFF2-40B4-BE49-F238E27FC236}">
                      <a16:creationId xmlns:a16="http://schemas.microsoft.com/office/drawing/2014/main" id="{CA3E81C3-7506-435F-8494-EFFAB61DFE2A}"/>
                    </a:ext>
                  </a:extLst>
                </p:cNvPr>
                <p:cNvSpPr txBox="1"/>
                <p:nvPr/>
              </p:nvSpPr>
              <p:spPr>
                <a:xfrm>
                  <a:off x="41101" y="2129870"/>
                  <a:ext cx="1401599" cy="606237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Команда означає, що бійці повинні рухатися вправо. Сигнал подають махаючи зігнутою в лікті лівою рукою, вказуючи ребром долоні напрямок руху. Цей сигнал подається в поєднанні з іншими (я, ти, ви та ін.).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24" name="Стрелка вправо 182">
              <a:extLst>
                <a:ext uri="{FF2B5EF4-FFF2-40B4-BE49-F238E27FC236}">
                  <a16:creationId xmlns:a16="http://schemas.microsoft.com/office/drawing/2014/main" id="{67265960-BEED-4A3B-9114-B607F5DCB79C}"/>
                </a:ext>
              </a:extLst>
            </p:cNvPr>
            <p:cNvSpPr/>
            <p:nvPr/>
          </p:nvSpPr>
          <p:spPr>
            <a:xfrm rot="10800000">
              <a:off x="683819" y="1043187"/>
              <a:ext cx="346490" cy="147628"/>
            </a:xfrm>
            <a:prstGeom prst="rightArrow">
              <a:avLst/>
            </a:prstGeom>
            <a:solidFill>
              <a:srgbClr val="5B9BD5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6CBFB64-F945-4CF1-8A7C-FE4F3AB88ABC}"/>
              </a:ext>
            </a:extLst>
          </p:cNvPr>
          <p:cNvGrpSpPr/>
          <p:nvPr/>
        </p:nvGrpSpPr>
        <p:grpSpPr>
          <a:xfrm>
            <a:off x="8665750" y="1325563"/>
            <a:ext cx="2688050" cy="4280543"/>
            <a:chOff x="9573196" y="3796419"/>
            <a:chExt cx="1652439" cy="2704374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82EBB957-2B99-472F-9A1A-DE3320378285}"/>
                </a:ext>
              </a:extLst>
            </p:cNvPr>
            <p:cNvGrpSpPr/>
            <p:nvPr/>
          </p:nvGrpSpPr>
          <p:grpSpPr>
            <a:xfrm>
              <a:off x="9573196" y="4056678"/>
              <a:ext cx="1652439" cy="2444115"/>
              <a:chOff x="9573196" y="4056678"/>
              <a:chExt cx="1652439" cy="2444115"/>
            </a:xfrm>
          </p:grpSpPr>
          <p:pic>
            <p:nvPicPr>
              <p:cNvPr id="138" name="Рисунок 137">
                <a:extLst>
                  <a:ext uri="{FF2B5EF4-FFF2-40B4-BE49-F238E27FC236}">
                    <a16:creationId xmlns:a16="http://schemas.microsoft.com/office/drawing/2014/main" id="{3B13C9E0-0125-4E56-84C2-3CCA36F48E00}"/>
                  </a:ext>
                </a:extLst>
              </p:cNvPr>
              <p:cNvPicPr/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9142" y="4056678"/>
                <a:ext cx="1485900" cy="186817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9" name="Надпись 238">
                <a:extLst>
                  <a:ext uri="{FF2B5EF4-FFF2-40B4-BE49-F238E27FC236}">
                    <a16:creationId xmlns:a16="http://schemas.microsoft.com/office/drawing/2014/main" id="{291D03C4-AC2D-4A51-804F-19F0FD75C7BD}"/>
                  </a:ext>
                </a:extLst>
              </p:cNvPr>
              <p:cNvSpPr txBox="1"/>
              <p:nvPr/>
            </p:nvSpPr>
            <p:spPr>
              <a:xfrm>
                <a:off x="9573196" y="5928658"/>
                <a:ext cx="1652439" cy="57213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звернення до командира. Сигнал подають вказуючи вказівним пальцем до голови. Цей сигнал подається в поєднанні з іншими (до мене).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sp>
          <p:nvSpPr>
            <p:cNvPr id="140" name="Надпись 237">
              <a:extLst>
                <a:ext uri="{FF2B5EF4-FFF2-40B4-BE49-F238E27FC236}">
                  <a16:creationId xmlns:a16="http://schemas.microsoft.com/office/drawing/2014/main" id="{C39F5BD7-048E-429A-B5DA-E84714E28706}"/>
                </a:ext>
              </a:extLst>
            </p:cNvPr>
            <p:cNvSpPr txBox="1"/>
            <p:nvPr/>
          </p:nvSpPr>
          <p:spPr>
            <a:xfrm>
              <a:off x="9634325" y="3796419"/>
              <a:ext cx="1591310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20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“Командир”</a:t>
              </a:r>
              <a:endParaRPr lang="uk-U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8727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727B81B-E84B-4B7E-BD6E-E0A5F813659E}"/>
              </a:ext>
            </a:extLst>
          </p:cNvPr>
          <p:cNvGrpSpPr/>
          <p:nvPr/>
        </p:nvGrpSpPr>
        <p:grpSpPr>
          <a:xfrm>
            <a:off x="4609623" y="1373252"/>
            <a:ext cx="3061564" cy="3776286"/>
            <a:chOff x="3356958" y="965703"/>
            <a:chExt cx="2033940" cy="2690442"/>
          </a:xfrm>
        </p:grpSpPr>
        <p:pic>
          <p:nvPicPr>
            <p:cNvPr id="137" name="Рисунок 136">
              <a:extLst>
                <a:ext uri="{FF2B5EF4-FFF2-40B4-BE49-F238E27FC236}">
                  <a16:creationId xmlns:a16="http://schemas.microsoft.com/office/drawing/2014/main" id="{5D77FAAA-8836-4EAA-8966-21A7EA424B7F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2506" y="1208220"/>
              <a:ext cx="1449705" cy="18681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Надпись 213">
              <a:extLst>
                <a:ext uri="{FF2B5EF4-FFF2-40B4-BE49-F238E27FC236}">
                  <a16:creationId xmlns:a16="http://schemas.microsoft.com/office/drawing/2014/main" id="{82C154C0-216C-4F9C-8ADF-AB75614F1935}"/>
                </a:ext>
              </a:extLst>
            </p:cNvPr>
            <p:cNvSpPr txBox="1"/>
            <p:nvPr/>
          </p:nvSpPr>
          <p:spPr>
            <a:xfrm>
              <a:off x="3356958" y="965703"/>
              <a:ext cx="2033940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17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“Збільшити  дистанцію”</a:t>
              </a:r>
              <a:endParaRPr lang="uk-UA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39" name="Надпись 214">
              <a:extLst>
                <a:ext uri="{FF2B5EF4-FFF2-40B4-BE49-F238E27FC236}">
                  <a16:creationId xmlns:a16="http://schemas.microsoft.com/office/drawing/2014/main" id="{542CEADE-3E3C-44C6-B8C7-5CAF9D780D64}"/>
                </a:ext>
              </a:extLst>
            </p:cNvPr>
            <p:cNvSpPr txBox="1"/>
            <p:nvPr/>
          </p:nvSpPr>
          <p:spPr>
            <a:xfrm>
              <a:off x="3577273" y="3099885"/>
              <a:ext cx="1638952" cy="55626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Команда означає, що бійці повинні  збільшити дистанцію. Сигнал подають махаючи рукою, відштовхуючи від себе назад.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40" name="Группа 139">
            <a:extLst>
              <a:ext uri="{FF2B5EF4-FFF2-40B4-BE49-F238E27FC236}">
                <a16:creationId xmlns:a16="http://schemas.microsoft.com/office/drawing/2014/main" id="{4384D52B-79D7-49BE-B7C9-8ABE7C39C29E}"/>
              </a:ext>
            </a:extLst>
          </p:cNvPr>
          <p:cNvGrpSpPr/>
          <p:nvPr/>
        </p:nvGrpSpPr>
        <p:grpSpPr>
          <a:xfrm>
            <a:off x="7131109" y="1162277"/>
            <a:ext cx="2748594" cy="4038058"/>
            <a:chOff x="-26984" y="-154734"/>
            <a:chExt cx="1826020" cy="2877521"/>
          </a:xfrm>
        </p:grpSpPr>
        <p:grpSp>
          <p:nvGrpSpPr>
            <p:cNvPr id="141" name="Группа 140">
              <a:extLst>
                <a:ext uri="{FF2B5EF4-FFF2-40B4-BE49-F238E27FC236}">
                  <a16:creationId xmlns:a16="http://schemas.microsoft.com/office/drawing/2014/main" id="{B8B05404-CCE5-49FA-9203-59E270E02AD5}"/>
                </a:ext>
              </a:extLst>
            </p:cNvPr>
            <p:cNvGrpSpPr/>
            <p:nvPr/>
          </p:nvGrpSpPr>
          <p:grpSpPr>
            <a:xfrm>
              <a:off x="141668" y="238259"/>
              <a:ext cx="1449705" cy="1872615"/>
              <a:chOff x="0" y="0"/>
              <a:chExt cx="1449705" cy="1872615"/>
            </a:xfrm>
          </p:grpSpPr>
          <p:pic>
            <p:nvPicPr>
              <p:cNvPr id="145" name="Рисунок 144">
                <a:extLst>
                  <a:ext uri="{FF2B5EF4-FFF2-40B4-BE49-F238E27FC236}">
                    <a16:creationId xmlns:a16="http://schemas.microsoft.com/office/drawing/2014/main" id="{385AF963-FA40-4D73-B786-6F5FC7F5EA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449705" cy="187261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6" name="Стрелка вправо 202">
                <a:extLst>
                  <a:ext uri="{FF2B5EF4-FFF2-40B4-BE49-F238E27FC236}">
                    <a16:creationId xmlns:a16="http://schemas.microsoft.com/office/drawing/2014/main" id="{C260280F-7C24-4DA6-AAD5-76427B4E4677}"/>
                  </a:ext>
                </a:extLst>
              </p:cNvPr>
              <p:cNvSpPr/>
              <p:nvPr/>
            </p:nvSpPr>
            <p:spPr>
              <a:xfrm rot="10800000">
                <a:off x="839554" y="1455311"/>
                <a:ext cx="285934" cy="157470"/>
              </a:xfrm>
              <a:prstGeom prst="rightArrow">
                <a:avLst/>
              </a:prstGeom>
              <a:solidFill>
                <a:srgbClr val="5B9BD5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</p:grpSp>
        <p:grpSp>
          <p:nvGrpSpPr>
            <p:cNvPr id="142" name="Группа 141">
              <a:extLst>
                <a:ext uri="{FF2B5EF4-FFF2-40B4-BE49-F238E27FC236}">
                  <a16:creationId xmlns:a16="http://schemas.microsoft.com/office/drawing/2014/main" id="{D2CD66F7-955B-4439-A98A-7BDB419744B0}"/>
                </a:ext>
              </a:extLst>
            </p:cNvPr>
            <p:cNvGrpSpPr/>
            <p:nvPr/>
          </p:nvGrpSpPr>
          <p:grpSpPr>
            <a:xfrm>
              <a:off x="-26984" y="-154734"/>
              <a:ext cx="1826020" cy="2877521"/>
              <a:chOff x="-57364" y="-154760"/>
              <a:chExt cx="1655151" cy="2878004"/>
            </a:xfrm>
          </p:grpSpPr>
          <p:sp>
            <p:nvSpPr>
              <p:cNvPr id="143" name="Надпись 218">
                <a:extLst>
                  <a:ext uri="{FF2B5EF4-FFF2-40B4-BE49-F238E27FC236}">
                    <a16:creationId xmlns:a16="http://schemas.microsoft.com/office/drawing/2014/main" id="{8A401678-9BEF-48D7-B65C-2C808A232945}"/>
                  </a:ext>
                </a:extLst>
              </p:cNvPr>
              <p:cNvSpPr txBox="1"/>
              <p:nvPr/>
            </p:nvSpPr>
            <p:spPr>
              <a:xfrm>
                <a:off x="-57364" y="-154760"/>
                <a:ext cx="1655151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17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“Зменшити </a:t>
                </a:r>
              </a:p>
              <a:p>
                <a:pPr algn="ctr"/>
                <a:r>
                  <a:rPr lang="uk-UA" sz="17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дистанцію”</a:t>
                </a:r>
                <a:endParaRPr lang="uk-UA" sz="17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44" name="Надпись 219">
                <a:extLst>
                  <a:ext uri="{FF2B5EF4-FFF2-40B4-BE49-F238E27FC236}">
                    <a16:creationId xmlns:a16="http://schemas.microsoft.com/office/drawing/2014/main" id="{74013B07-0473-4E32-BCAF-C70542D3635A}"/>
                  </a:ext>
                </a:extLst>
              </p:cNvPr>
              <p:cNvSpPr txBox="1"/>
              <p:nvPr/>
            </p:nvSpPr>
            <p:spPr>
              <a:xfrm>
                <a:off x="-625" y="2129871"/>
                <a:ext cx="1485588" cy="593373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Команда означає, що бійці повинні  зменшити (підтягнутися, накопитися) дистанцію. Сигнал подають махаючи рукою долонею вперед.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1F3AFD4D-7C86-4E91-B177-B4CD3EE17C70}"/>
              </a:ext>
            </a:extLst>
          </p:cNvPr>
          <p:cNvGrpSpPr/>
          <p:nvPr/>
        </p:nvGrpSpPr>
        <p:grpSpPr>
          <a:xfrm>
            <a:off x="9287301" y="1421550"/>
            <a:ext cx="2904699" cy="3790407"/>
            <a:chOff x="7029735" y="997083"/>
            <a:chExt cx="1929727" cy="2700502"/>
          </a:xfrm>
        </p:grpSpPr>
        <p:pic>
          <p:nvPicPr>
            <p:cNvPr id="147" name="Рисунок 146">
              <a:extLst>
                <a:ext uri="{FF2B5EF4-FFF2-40B4-BE49-F238E27FC236}">
                  <a16:creationId xmlns:a16="http://schemas.microsoft.com/office/drawing/2014/main" id="{A3504E6C-D907-45F2-B910-079FBE12D0E0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6993" y="1193780"/>
              <a:ext cx="1449705" cy="18719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Надпись 223">
              <a:extLst>
                <a:ext uri="{FF2B5EF4-FFF2-40B4-BE49-F238E27FC236}">
                  <a16:creationId xmlns:a16="http://schemas.microsoft.com/office/drawing/2014/main" id="{31340D37-0092-4C40-850E-2B49D2E1AAB2}"/>
                </a:ext>
              </a:extLst>
            </p:cNvPr>
            <p:cNvSpPr txBox="1"/>
            <p:nvPr/>
          </p:nvSpPr>
          <p:spPr>
            <a:xfrm>
              <a:off x="7029735" y="997083"/>
              <a:ext cx="1929727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17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“Збільшити інтервал”</a:t>
              </a:r>
              <a:endParaRPr lang="uk-UA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49" name="Надпись 224">
              <a:extLst>
                <a:ext uri="{FF2B5EF4-FFF2-40B4-BE49-F238E27FC236}">
                  <a16:creationId xmlns:a16="http://schemas.microsoft.com/office/drawing/2014/main" id="{1FD5AE8D-186E-472C-A76A-EC36E4E82251}"/>
                </a:ext>
              </a:extLst>
            </p:cNvPr>
            <p:cNvSpPr txBox="1"/>
            <p:nvPr/>
          </p:nvSpPr>
          <p:spPr>
            <a:xfrm>
              <a:off x="7219503" y="3084810"/>
              <a:ext cx="1584474" cy="61277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Команда означає, що слід збільшити інтервал між бійцями. Цей сигнал часто подають, коли група покидає густі зарості і виходить в рідколісся чи на дорогу. Сигнал подають розводячи руки (долонями назовні).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92" name="Группа 191">
            <a:extLst>
              <a:ext uri="{FF2B5EF4-FFF2-40B4-BE49-F238E27FC236}">
                <a16:creationId xmlns:a16="http://schemas.microsoft.com/office/drawing/2014/main" id="{7287A577-9A0B-47D8-8594-CE80DB57A580}"/>
              </a:ext>
            </a:extLst>
          </p:cNvPr>
          <p:cNvGrpSpPr/>
          <p:nvPr/>
        </p:nvGrpSpPr>
        <p:grpSpPr>
          <a:xfrm>
            <a:off x="118108" y="1325563"/>
            <a:ext cx="2395791" cy="3872612"/>
            <a:chOff x="91295" y="0"/>
            <a:chExt cx="1591636" cy="2759524"/>
          </a:xfrm>
        </p:grpSpPr>
        <p:grpSp>
          <p:nvGrpSpPr>
            <p:cNvPr id="193" name="Группа 192">
              <a:extLst>
                <a:ext uri="{FF2B5EF4-FFF2-40B4-BE49-F238E27FC236}">
                  <a16:creationId xmlns:a16="http://schemas.microsoft.com/office/drawing/2014/main" id="{947F8AF1-A3B3-4DE5-B902-212A85B33648}"/>
                </a:ext>
              </a:extLst>
            </p:cNvPr>
            <p:cNvGrpSpPr/>
            <p:nvPr/>
          </p:nvGrpSpPr>
          <p:grpSpPr>
            <a:xfrm>
              <a:off x="91295" y="0"/>
              <a:ext cx="1591636" cy="2759524"/>
              <a:chOff x="91295" y="0"/>
              <a:chExt cx="1591636" cy="2759524"/>
            </a:xfrm>
          </p:grpSpPr>
          <p:grpSp>
            <p:nvGrpSpPr>
              <p:cNvPr id="195" name="Группа 194">
                <a:extLst>
                  <a:ext uri="{FF2B5EF4-FFF2-40B4-BE49-F238E27FC236}">
                    <a16:creationId xmlns:a16="http://schemas.microsoft.com/office/drawing/2014/main" id="{758FE32A-5AE4-48C5-951E-1D9BBD68CF00}"/>
                  </a:ext>
                </a:extLst>
              </p:cNvPr>
              <p:cNvGrpSpPr/>
              <p:nvPr/>
            </p:nvGrpSpPr>
            <p:grpSpPr>
              <a:xfrm>
                <a:off x="91295" y="0"/>
                <a:ext cx="1591636" cy="2759524"/>
                <a:chOff x="49847" y="0"/>
                <a:chExt cx="1442699" cy="2759988"/>
              </a:xfrm>
            </p:grpSpPr>
            <p:sp>
              <p:nvSpPr>
                <p:cNvPr id="197" name="Надпись 41">
                  <a:extLst>
                    <a:ext uri="{FF2B5EF4-FFF2-40B4-BE49-F238E27FC236}">
                      <a16:creationId xmlns:a16="http://schemas.microsoft.com/office/drawing/2014/main" id="{1553B78E-EC05-4CE4-B921-ED90CFD99F47}"/>
                    </a:ext>
                  </a:extLst>
                </p:cNvPr>
                <p:cNvSpPr txBox="1"/>
                <p:nvPr/>
              </p:nvSpPr>
              <p:spPr>
                <a:xfrm>
                  <a:off x="49847" y="0"/>
                  <a:ext cx="144269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17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“Зміститись вліво”</a:t>
                  </a:r>
                  <a:endParaRPr lang="uk-UA" sz="17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98" name="Надпись 42">
                  <a:extLst>
                    <a:ext uri="{FF2B5EF4-FFF2-40B4-BE49-F238E27FC236}">
                      <a16:creationId xmlns:a16="http://schemas.microsoft.com/office/drawing/2014/main" id="{5D8E89F8-FDFE-4EE0-BD0D-A289E24C2859}"/>
                    </a:ext>
                  </a:extLst>
                </p:cNvPr>
                <p:cNvSpPr txBox="1"/>
                <p:nvPr/>
              </p:nvSpPr>
              <p:spPr>
                <a:xfrm>
                  <a:off x="49847" y="2129870"/>
                  <a:ext cx="1442699" cy="630118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Команда означає, що бійці повинні  зміститися вліво. Сигнал подають розгинаючи зігнуту в лікті ліву руку, немовби відштовхуючи від себе когось в сторону. 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196" name="Рисунок 195">
                <a:extLst>
                  <a:ext uri="{FF2B5EF4-FFF2-40B4-BE49-F238E27FC236}">
                    <a16:creationId xmlns:a16="http://schemas.microsoft.com/office/drawing/2014/main" id="{3E9AC81A-E625-48EE-8C91-4956D9A166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2528" y="232913"/>
                <a:ext cx="1432560" cy="18542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4" name="Стрелка вправо 196">
              <a:extLst>
                <a:ext uri="{FF2B5EF4-FFF2-40B4-BE49-F238E27FC236}">
                  <a16:creationId xmlns:a16="http://schemas.microsoft.com/office/drawing/2014/main" id="{1DB69601-36EE-4D41-A04A-063E47C2755B}"/>
                </a:ext>
              </a:extLst>
            </p:cNvPr>
            <p:cNvSpPr/>
            <p:nvPr/>
          </p:nvSpPr>
          <p:spPr>
            <a:xfrm>
              <a:off x="1294327" y="1010991"/>
              <a:ext cx="310761" cy="171656"/>
            </a:xfrm>
            <a:prstGeom prst="rightArrow">
              <a:avLst/>
            </a:prstGeom>
            <a:solidFill>
              <a:srgbClr val="5B9BD5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</p:grpSp>
      <p:grpSp>
        <p:nvGrpSpPr>
          <p:cNvPr id="199" name="Группа 198">
            <a:extLst>
              <a:ext uri="{FF2B5EF4-FFF2-40B4-BE49-F238E27FC236}">
                <a16:creationId xmlns:a16="http://schemas.microsoft.com/office/drawing/2014/main" id="{5C66A801-C827-4248-8614-D2EC09785ED2}"/>
              </a:ext>
            </a:extLst>
          </p:cNvPr>
          <p:cNvGrpSpPr/>
          <p:nvPr/>
        </p:nvGrpSpPr>
        <p:grpSpPr>
          <a:xfrm>
            <a:off x="2608496" y="1104226"/>
            <a:ext cx="2413537" cy="4151892"/>
            <a:chOff x="2555038" y="760675"/>
            <a:chExt cx="1603426" cy="2958044"/>
          </a:xfrm>
        </p:grpSpPr>
        <p:sp>
          <p:nvSpPr>
            <p:cNvPr id="200" name="Надпись 190">
              <a:extLst>
                <a:ext uri="{FF2B5EF4-FFF2-40B4-BE49-F238E27FC236}">
                  <a16:creationId xmlns:a16="http://schemas.microsoft.com/office/drawing/2014/main" id="{69A7D5BE-809E-495A-B4A2-7FCDD6A33BFF}"/>
                </a:ext>
              </a:extLst>
            </p:cNvPr>
            <p:cNvSpPr txBox="1"/>
            <p:nvPr/>
          </p:nvSpPr>
          <p:spPr>
            <a:xfrm>
              <a:off x="2555038" y="760675"/>
              <a:ext cx="1581786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17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“Зміститись праворуч”</a:t>
              </a:r>
              <a:endParaRPr lang="uk-UA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01" name="Надпись 191">
              <a:extLst>
                <a:ext uri="{FF2B5EF4-FFF2-40B4-BE49-F238E27FC236}">
                  <a16:creationId xmlns:a16="http://schemas.microsoft.com/office/drawing/2014/main" id="{F05D6856-D315-4E79-8B44-36D87CA9C6D6}"/>
                </a:ext>
              </a:extLst>
            </p:cNvPr>
            <p:cNvSpPr txBox="1"/>
            <p:nvPr/>
          </p:nvSpPr>
          <p:spPr>
            <a:xfrm>
              <a:off x="2560687" y="3048159"/>
              <a:ext cx="1597777" cy="67056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Команда означає, що бійці повинні  зміститися праворуч. Сигнал подають розгинаючи зігнуту в лікті праву руку, немовби відштовхуючи від себе когось в сторону. 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indent="180340" algn="just"/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 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pic>
          <p:nvPicPr>
            <p:cNvPr id="202" name="Рисунок 201">
              <a:extLst>
                <a:ext uri="{FF2B5EF4-FFF2-40B4-BE49-F238E27FC236}">
                  <a16:creationId xmlns:a16="http://schemas.microsoft.com/office/drawing/2014/main" id="{43FC7D07-2EBE-4A20-8828-4E5CA28A7215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4921" y="1176179"/>
              <a:ext cx="1449705" cy="18681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" name="Заголовок 8">
            <a:extLst>
              <a:ext uri="{FF2B5EF4-FFF2-40B4-BE49-F238E27FC236}">
                <a16:creationId xmlns:a16="http://schemas.microsoft.com/office/drawing/2014/main" id="{4D898AF0-974A-456A-9DD3-914779F9F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uk-UA" dirty="0"/>
              <a:t>КОМАНДИ ПІД ЧАС ПЕРЕСУВАННЯ</a:t>
            </a:r>
            <a:endParaRPr lang="uk-UA" b="1" u="sng" dirty="0"/>
          </a:p>
        </p:txBody>
      </p:sp>
      <p:sp>
        <p:nvSpPr>
          <p:cNvPr id="44" name="Стрелка вправо 180">
            <a:extLst>
              <a:ext uri="{FF2B5EF4-FFF2-40B4-BE49-F238E27FC236}">
                <a16:creationId xmlns:a16="http://schemas.microsoft.com/office/drawing/2014/main" id="{8A50A666-58BC-4340-B228-2765445A1B72}"/>
              </a:ext>
            </a:extLst>
          </p:cNvPr>
          <p:cNvSpPr/>
          <p:nvPr/>
        </p:nvSpPr>
        <p:spPr>
          <a:xfrm rot="10800000">
            <a:off x="2783961" y="2788472"/>
            <a:ext cx="420498" cy="251908"/>
          </a:xfrm>
          <a:prstGeom prst="rightArrow">
            <a:avLst/>
          </a:prstGeom>
          <a:solidFill>
            <a:srgbClr val="5B9BD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45" name="Стрелка вправо 200">
            <a:extLst>
              <a:ext uri="{FF2B5EF4-FFF2-40B4-BE49-F238E27FC236}">
                <a16:creationId xmlns:a16="http://schemas.microsoft.com/office/drawing/2014/main" id="{51D8A0BE-EFA0-4A51-B9B5-13788529D6B4}"/>
              </a:ext>
            </a:extLst>
          </p:cNvPr>
          <p:cNvSpPr/>
          <p:nvPr/>
        </p:nvSpPr>
        <p:spPr>
          <a:xfrm>
            <a:off x="6272296" y="3756025"/>
            <a:ext cx="443865" cy="220980"/>
          </a:xfrm>
          <a:prstGeom prst="rightArrow">
            <a:avLst/>
          </a:prstGeom>
          <a:solidFill>
            <a:srgbClr val="5B9BD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49" name="Стрелка вправо 204">
            <a:extLst>
              <a:ext uri="{FF2B5EF4-FFF2-40B4-BE49-F238E27FC236}">
                <a16:creationId xmlns:a16="http://schemas.microsoft.com/office/drawing/2014/main" id="{E107A303-3FCA-4C78-A3F9-FF8A00443937}"/>
              </a:ext>
            </a:extLst>
          </p:cNvPr>
          <p:cNvSpPr/>
          <p:nvPr/>
        </p:nvSpPr>
        <p:spPr>
          <a:xfrm>
            <a:off x="11403064" y="3534322"/>
            <a:ext cx="427552" cy="221702"/>
          </a:xfrm>
          <a:prstGeom prst="rightArrow">
            <a:avLst/>
          </a:prstGeom>
          <a:solidFill>
            <a:srgbClr val="5B9BD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50" name="Стрелка вправо 205">
            <a:extLst>
              <a:ext uri="{FF2B5EF4-FFF2-40B4-BE49-F238E27FC236}">
                <a16:creationId xmlns:a16="http://schemas.microsoft.com/office/drawing/2014/main" id="{F5DD824F-88FE-4AE6-97C8-179B4313CB57}"/>
              </a:ext>
            </a:extLst>
          </p:cNvPr>
          <p:cNvSpPr/>
          <p:nvPr/>
        </p:nvSpPr>
        <p:spPr>
          <a:xfrm rot="10611810">
            <a:off x="9740580" y="3632919"/>
            <a:ext cx="427552" cy="221702"/>
          </a:xfrm>
          <a:prstGeom prst="rightArrow">
            <a:avLst/>
          </a:prstGeom>
          <a:solidFill>
            <a:srgbClr val="5B9BD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531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5201A-8C84-4F12-A072-0BA8C8A8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uk-UA" dirty="0"/>
              <a:t>КОМАНДИ ПІД ЧАС ПЕРЕСУВАННЯ</a:t>
            </a:r>
            <a:endParaRPr lang="uk-UA" b="1" u="sng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284930B-08D8-483D-9007-DF811ADA2EF7}"/>
              </a:ext>
            </a:extLst>
          </p:cNvPr>
          <p:cNvGrpSpPr/>
          <p:nvPr/>
        </p:nvGrpSpPr>
        <p:grpSpPr>
          <a:xfrm>
            <a:off x="105934" y="883996"/>
            <a:ext cx="2598295" cy="3919452"/>
            <a:chOff x="8921703" y="968635"/>
            <a:chExt cx="1815611" cy="2710547"/>
          </a:xfrm>
        </p:grpSpPr>
        <p:pic>
          <p:nvPicPr>
            <p:cNvPr id="150" name="Рисунок 149">
              <a:extLst>
                <a:ext uri="{FF2B5EF4-FFF2-40B4-BE49-F238E27FC236}">
                  <a16:creationId xmlns:a16="http://schemas.microsoft.com/office/drawing/2014/main" id="{E1AFA0C3-4CB4-4E3E-96DA-380D9732EE73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57583" y="1216017"/>
              <a:ext cx="1449705" cy="18681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" name="Надпись 247">
              <a:extLst>
                <a:ext uri="{FF2B5EF4-FFF2-40B4-BE49-F238E27FC236}">
                  <a16:creationId xmlns:a16="http://schemas.microsoft.com/office/drawing/2014/main" id="{4BEB3128-6281-482C-946F-98DACDE5494F}"/>
                </a:ext>
              </a:extLst>
            </p:cNvPr>
            <p:cNvSpPr txBox="1"/>
            <p:nvPr/>
          </p:nvSpPr>
          <p:spPr>
            <a:xfrm>
              <a:off x="8921703" y="968635"/>
              <a:ext cx="1815611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17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“Зменшити інтервал”</a:t>
              </a:r>
              <a:endParaRPr lang="uk-UA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52" name="Надпись 248">
              <a:extLst>
                <a:ext uri="{FF2B5EF4-FFF2-40B4-BE49-F238E27FC236}">
                  <a16:creationId xmlns:a16="http://schemas.microsoft.com/office/drawing/2014/main" id="{72EA112B-D8A7-4C9D-B71C-588AC44CCF82}"/>
                </a:ext>
              </a:extLst>
            </p:cNvPr>
            <p:cNvSpPr txBox="1"/>
            <p:nvPr/>
          </p:nvSpPr>
          <p:spPr>
            <a:xfrm>
              <a:off x="8995138" y="3107047"/>
              <a:ext cx="1584474" cy="57213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Команда означає, що слід зменшити інтервал між бійцями. Цей сигнал часто подають, коли група входить у густі зарості. Сигнал подають розводячи руки долонями всередину. 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9BF7CC72-1003-4A27-BAFD-A02EA700B7F1}"/>
              </a:ext>
            </a:extLst>
          </p:cNvPr>
          <p:cNvGrpSpPr/>
          <p:nvPr/>
        </p:nvGrpSpPr>
        <p:grpSpPr>
          <a:xfrm>
            <a:off x="7139915" y="883996"/>
            <a:ext cx="2330008" cy="4323004"/>
            <a:chOff x="778874" y="3695882"/>
            <a:chExt cx="1733240" cy="3283102"/>
          </a:xfrm>
        </p:grpSpPr>
        <p:sp>
          <p:nvSpPr>
            <p:cNvPr id="154" name="Надпись 242">
              <a:extLst>
                <a:ext uri="{FF2B5EF4-FFF2-40B4-BE49-F238E27FC236}">
                  <a16:creationId xmlns:a16="http://schemas.microsoft.com/office/drawing/2014/main" id="{F42C0D07-A537-496F-AEE7-AE7C0BC35611}"/>
                </a:ext>
              </a:extLst>
            </p:cNvPr>
            <p:cNvSpPr txBox="1"/>
            <p:nvPr/>
          </p:nvSpPr>
          <p:spPr>
            <a:xfrm>
              <a:off x="835969" y="3695882"/>
              <a:ext cx="1591310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17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“Стій”</a:t>
              </a:r>
              <a:endParaRPr lang="uk-UA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48B2EA51-1A5A-4022-B6EC-252FA3C0E615}"/>
                </a:ext>
              </a:extLst>
            </p:cNvPr>
            <p:cNvGrpSpPr/>
            <p:nvPr/>
          </p:nvGrpSpPr>
          <p:grpSpPr>
            <a:xfrm>
              <a:off x="778874" y="3974377"/>
              <a:ext cx="1733240" cy="3004607"/>
              <a:chOff x="92274" y="4034535"/>
              <a:chExt cx="1733240" cy="3004607"/>
            </a:xfrm>
          </p:grpSpPr>
          <p:pic>
            <p:nvPicPr>
              <p:cNvPr id="153" name="Рисунок 152">
                <a:extLst>
                  <a:ext uri="{FF2B5EF4-FFF2-40B4-BE49-F238E27FC236}">
                    <a16:creationId xmlns:a16="http://schemas.microsoft.com/office/drawing/2014/main" id="{E9DD8F76-4950-4C82-91E2-AC97A78A27AD}"/>
                  </a:ext>
                </a:extLst>
              </p:cNvPr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8175" y="4034535"/>
                <a:ext cx="1456664" cy="205024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5" name="Надпись 243">
                <a:extLst>
                  <a:ext uri="{FF2B5EF4-FFF2-40B4-BE49-F238E27FC236}">
                    <a16:creationId xmlns:a16="http://schemas.microsoft.com/office/drawing/2014/main" id="{782DEFE1-5191-4047-B988-9554CF6AFF6F}"/>
                  </a:ext>
                </a:extLst>
              </p:cNvPr>
              <p:cNvSpPr txBox="1"/>
              <p:nvPr/>
            </p:nvSpPr>
            <p:spPr>
              <a:xfrm>
                <a:off x="92274" y="6125785"/>
                <a:ext cx="1733240" cy="913357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latin typeface="Arial" panose="020B0604020202020204" pitchFamily="34" charset="0"/>
                  </a:rPr>
                  <a:t>Команда означає,  що група припиняє просування вперед, але бійці можуть продовжити рух до прикриття. Не плутайте цей сигнал з сигналом «Замри». Сигнал «Стій» подають тільки тоді, коли немає жодних загроз безпеці патруля. Сигнал подають рухаючи відкриту долоню в напрямку отримувача (ніби ввічливо відмовляючись від страви).</a:t>
                </a:r>
              </a:p>
              <a:p>
                <a:pPr indent="180340" algn="just"/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D6D5090B-A154-498E-9C1E-EE3A3AD7907B}"/>
              </a:ext>
            </a:extLst>
          </p:cNvPr>
          <p:cNvGrpSpPr/>
          <p:nvPr/>
        </p:nvGrpSpPr>
        <p:grpSpPr>
          <a:xfrm>
            <a:off x="9418381" y="883996"/>
            <a:ext cx="2330008" cy="3913411"/>
            <a:chOff x="1740355" y="3760133"/>
            <a:chExt cx="1628140" cy="2706370"/>
          </a:xfrm>
        </p:grpSpPr>
        <p:pic>
          <p:nvPicPr>
            <p:cNvPr id="156" name="Рисунок 155">
              <a:extLst>
                <a:ext uri="{FF2B5EF4-FFF2-40B4-BE49-F238E27FC236}">
                  <a16:creationId xmlns:a16="http://schemas.microsoft.com/office/drawing/2014/main" id="{BA2F32F2-0735-49CC-9A33-64FD4D42E2BF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2909" y="3998258"/>
              <a:ext cx="1449705" cy="18599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" name="Надпись 259">
              <a:extLst>
                <a:ext uri="{FF2B5EF4-FFF2-40B4-BE49-F238E27FC236}">
                  <a16:creationId xmlns:a16="http://schemas.microsoft.com/office/drawing/2014/main" id="{297985F5-130A-4C2B-BDA8-625DD6511897}"/>
                </a:ext>
              </a:extLst>
            </p:cNvPr>
            <p:cNvSpPr txBox="1"/>
            <p:nvPr/>
          </p:nvSpPr>
          <p:spPr>
            <a:xfrm>
              <a:off x="1777184" y="3760133"/>
              <a:ext cx="1591310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17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“Замри”</a:t>
              </a:r>
              <a:endParaRPr lang="uk-UA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58" name="Надпись 260">
              <a:extLst>
                <a:ext uri="{FF2B5EF4-FFF2-40B4-BE49-F238E27FC236}">
                  <a16:creationId xmlns:a16="http://schemas.microsoft.com/office/drawing/2014/main" id="{42442519-25F3-4D36-9EA1-C771693F9414}"/>
                </a:ext>
              </a:extLst>
            </p:cNvPr>
            <p:cNvSpPr txBox="1"/>
            <p:nvPr/>
          </p:nvSpPr>
          <p:spPr>
            <a:xfrm>
              <a:off x="1740355" y="5889288"/>
              <a:ext cx="1628140" cy="57721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Команда означає,  припинити </a:t>
              </a:r>
              <a:r>
                <a:rPr lang="uk-UA" sz="14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БУДЬ – ЯКІ </a:t>
              </a: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рухи. Не йти, не розмовляти, навіть не повертати голови у пошуках прикриття. Сигнал подають зігнувши руку в лікті і стиснувши кулак 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  <a:p>
              <a:pPr indent="180340" algn="just"/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 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67" name="Группа 166">
            <a:extLst>
              <a:ext uri="{FF2B5EF4-FFF2-40B4-BE49-F238E27FC236}">
                <a16:creationId xmlns:a16="http://schemas.microsoft.com/office/drawing/2014/main" id="{CAC52DBC-8D98-4663-99F7-50DE58BA7409}"/>
              </a:ext>
            </a:extLst>
          </p:cNvPr>
          <p:cNvGrpSpPr/>
          <p:nvPr/>
        </p:nvGrpSpPr>
        <p:grpSpPr>
          <a:xfrm>
            <a:off x="2530248" y="883996"/>
            <a:ext cx="2300302" cy="3836275"/>
            <a:chOff x="31570" y="0"/>
            <a:chExt cx="1607383" cy="2653389"/>
          </a:xfrm>
        </p:grpSpPr>
        <p:grpSp>
          <p:nvGrpSpPr>
            <p:cNvPr id="168" name="Группа 167">
              <a:extLst>
                <a:ext uri="{FF2B5EF4-FFF2-40B4-BE49-F238E27FC236}">
                  <a16:creationId xmlns:a16="http://schemas.microsoft.com/office/drawing/2014/main" id="{FA4C8A98-C24D-4EE2-914F-C0B6C50B72AF}"/>
                </a:ext>
              </a:extLst>
            </p:cNvPr>
            <p:cNvGrpSpPr/>
            <p:nvPr/>
          </p:nvGrpSpPr>
          <p:grpSpPr>
            <a:xfrm>
              <a:off x="31570" y="0"/>
              <a:ext cx="1607383" cy="2653389"/>
              <a:chOff x="31570" y="0"/>
              <a:chExt cx="1607383" cy="2653389"/>
            </a:xfrm>
          </p:grpSpPr>
          <p:pic>
            <p:nvPicPr>
              <p:cNvPr id="170" name="Рисунок 169">
                <a:extLst>
                  <a:ext uri="{FF2B5EF4-FFF2-40B4-BE49-F238E27FC236}">
                    <a16:creationId xmlns:a16="http://schemas.microsoft.com/office/drawing/2014/main" id="{D64A0404-B4EA-4837-9F56-3AD57D95A3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7231" y="240323"/>
                <a:ext cx="1434465" cy="187007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71" name="Группа 170">
                <a:extLst>
                  <a:ext uri="{FF2B5EF4-FFF2-40B4-BE49-F238E27FC236}">
                    <a16:creationId xmlns:a16="http://schemas.microsoft.com/office/drawing/2014/main" id="{CC26F5A9-E8A8-441A-A410-A52A92B5F449}"/>
                  </a:ext>
                </a:extLst>
              </p:cNvPr>
              <p:cNvGrpSpPr/>
              <p:nvPr/>
            </p:nvGrpSpPr>
            <p:grpSpPr>
              <a:xfrm>
                <a:off x="31570" y="0"/>
                <a:ext cx="1607383" cy="2653389"/>
                <a:chOff x="-4289" y="0"/>
                <a:chExt cx="1456972" cy="2653835"/>
              </a:xfrm>
            </p:grpSpPr>
            <p:sp>
              <p:nvSpPr>
                <p:cNvPr id="172" name="Надпись 77911">
                  <a:extLst>
                    <a:ext uri="{FF2B5EF4-FFF2-40B4-BE49-F238E27FC236}">
                      <a16:creationId xmlns:a16="http://schemas.microsoft.com/office/drawing/2014/main" id="{3205770C-015C-46F3-BF39-9C7E04518908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1442699" cy="238125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17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“Приготуватись”</a:t>
                  </a:r>
                  <a:endParaRPr lang="uk-UA" sz="17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73" name="Надпись 77912">
                  <a:extLst>
                    <a:ext uri="{FF2B5EF4-FFF2-40B4-BE49-F238E27FC236}">
                      <a16:creationId xmlns:a16="http://schemas.microsoft.com/office/drawing/2014/main" id="{09E58C15-6DEE-4813-89FF-1312EE3457B5}"/>
                    </a:ext>
                  </a:extLst>
                </p:cNvPr>
                <p:cNvSpPr txBox="1"/>
                <p:nvPr/>
              </p:nvSpPr>
              <p:spPr>
                <a:xfrm>
                  <a:off x="-4289" y="2129871"/>
                  <a:ext cx="1456972" cy="523964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80000"/>
                    </a:lnSpc>
                  </a:pPr>
                  <a:r>
                    <a:rPr lang="uk-UA" sz="1400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Команда означає,  що потрібно приготуватися. Сигнал подають, виконуючи короткі інтенсивні рухи рукою зжатою в кулак в напрямку противника. </a:t>
                  </a:r>
                  <a:endParaRPr lang="uk-UA" sz="1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69" name="Стрелка вправо 282">
              <a:extLst>
                <a:ext uri="{FF2B5EF4-FFF2-40B4-BE49-F238E27FC236}">
                  <a16:creationId xmlns:a16="http://schemas.microsoft.com/office/drawing/2014/main" id="{EEAAA99A-AE9E-4B5A-9B00-E435FCBE81A1}"/>
                </a:ext>
              </a:extLst>
            </p:cNvPr>
            <p:cNvSpPr/>
            <p:nvPr/>
          </p:nvSpPr>
          <p:spPr>
            <a:xfrm>
              <a:off x="1283677" y="974481"/>
              <a:ext cx="268019" cy="142798"/>
            </a:xfrm>
            <a:prstGeom prst="rightArrow">
              <a:avLst/>
            </a:prstGeom>
            <a:solidFill>
              <a:srgbClr val="4F81BD"/>
            </a:solidFill>
            <a:ln w="63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10F89947-EFA0-443F-B7B9-A8C38577D5CF}"/>
              </a:ext>
            </a:extLst>
          </p:cNvPr>
          <p:cNvGrpSpPr/>
          <p:nvPr/>
        </p:nvGrpSpPr>
        <p:grpSpPr>
          <a:xfrm>
            <a:off x="4793980" y="883996"/>
            <a:ext cx="2331967" cy="3965640"/>
            <a:chOff x="8987197" y="3776360"/>
            <a:chExt cx="1629509" cy="2742490"/>
          </a:xfrm>
        </p:grpSpPr>
        <p:sp>
          <p:nvSpPr>
            <p:cNvPr id="177" name="Надпись 267">
              <a:extLst>
                <a:ext uri="{FF2B5EF4-FFF2-40B4-BE49-F238E27FC236}">
                  <a16:creationId xmlns:a16="http://schemas.microsoft.com/office/drawing/2014/main" id="{9AE3B252-8C65-45FC-9E1A-A6FAB8A6B8C1}"/>
                </a:ext>
              </a:extLst>
            </p:cNvPr>
            <p:cNvSpPr txBox="1"/>
            <p:nvPr/>
          </p:nvSpPr>
          <p:spPr>
            <a:xfrm>
              <a:off x="8987197" y="3776360"/>
              <a:ext cx="1591310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17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“Розосередитись”</a:t>
              </a:r>
              <a:endParaRPr lang="uk-UA" sz="17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pic>
          <p:nvPicPr>
            <p:cNvPr id="178" name="Рисунок 177">
              <a:extLst>
                <a:ext uri="{FF2B5EF4-FFF2-40B4-BE49-F238E27FC236}">
                  <a16:creationId xmlns:a16="http://schemas.microsoft.com/office/drawing/2014/main" id="{D31C6EEB-E28B-4D41-84E8-A48E81797BC1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89351" y="4038540"/>
              <a:ext cx="1448435" cy="18707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Надпись 268">
              <a:extLst>
                <a:ext uri="{FF2B5EF4-FFF2-40B4-BE49-F238E27FC236}">
                  <a16:creationId xmlns:a16="http://schemas.microsoft.com/office/drawing/2014/main" id="{3DC7D6B7-1426-4F65-9BD5-E3D05717B993}"/>
                </a:ext>
              </a:extLst>
            </p:cNvPr>
            <p:cNvSpPr txBox="1"/>
            <p:nvPr/>
          </p:nvSpPr>
          <p:spPr>
            <a:xfrm>
              <a:off x="9009323" y="5909250"/>
              <a:ext cx="1607383" cy="60960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Команда означає розосередитися (розійтися) на відстань візуального спостереження. Цей сигнал подають витягнувши руку в </a:t>
              </a:r>
              <a:r>
                <a:rPr lang="uk-UA" sz="1400" dirty="0" err="1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кулаці</a:t>
              </a: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долонею донизу швидко його </a:t>
              </a:r>
              <a:r>
                <a:rPr lang="uk-UA" sz="1400" dirty="0" err="1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розжати</a:t>
              </a: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декілька разів з широко розставленими пальцями.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28" name="Стрелка вправо 252">
            <a:extLst>
              <a:ext uri="{FF2B5EF4-FFF2-40B4-BE49-F238E27FC236}">
                <a16:creationId xmlns:a16="http://schemas.microsoft.com/office/drawing/2014/main" id="{E667A8FA-D82D-4D43-981B-9EB549A3BC7C}"/>
              </a:ext>
            </a:extLst>
          </p:cNvPr>
          <p:cNvSpPr/>
          <p:nvPr/>
        </p:nvSpPr>
        <p:spPr>
          <a:xfrm rot="10800000">
            <a:off x="1835537" y="3070860"/>
            <a:ext cx="294005" cy="190500"/>
          </a:xfrm>
          <a:prstGeom prst="rightArrow">
            <a:avLst/>
          </a:prstGeom>
          <a:solidFill>
            <a:srgbClr val="5B9BD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29" name="Стрелка вправо 253">
            <a:extLst>
              <a:ext uri="{FF2B5EF4-FFF2-40B4-BE49-F238E27FC236}">
                <a16:creationId xmlns:a16="http://schemas.microsoft.com/office/drawing/2014/main" id="{CBA6FDC6-22EA-4FDF-9088-B0031587589B}"/>
              </a:ext>
            </a:extLst>
          </p:cNvPr>
          <p:cNvSpPr/>
          <p:nvPr/>
        </p:nvSpPr>
        <p:spPr>
          <a:xfrm>
            <a:off x="544195" y="3070861"/>
            <a:ext cx="294005" cy="190500"/>
          </a:xfrm>
          <a:prstGeom prst="rightArrow">
            <a:avLst/>
          </a:prstGeom>
          <a:solidFill>
            <a:srgbClr val="5B9BD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2411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5201A-8C84-4F12-A072-0BA8C8A8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uk-UA" dirty="0"/>
              <a:t>КОМАНДИ ПІД ЧАС ПЕРЕСУВАННЯ</a:t>
            </a:r>
            <a:endParaRPr lang="uk-UA" b="1" u="sng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90110C5-1B51-4CC6-A03F-5E9194256964}"/>
              </a:ext>
            </a:extLst>
          </p:cNvPr>
          <p:cNvGrpSpPr/>
          <p:nvPr/>
        </p:nvGrpSpPr>
        <p:grpSpPr>
          <a:xfrm>
            <a:off x="730063" y="1316885"/>
            <a:ext cx="2824117" cy="4338670"/>
            <a:chOff x="3441415" y="3767272"/>
            <a:chExt cx="1748576" cy="2780511"/>
          </a:xfrm>
        </p:grpSpPr>
        <p:pic>
          <p:nvPicPr>
            <p:cNvPr id="159" name="Рисунок 158">
              <a:extLst>
                <a:ext uri="{FF2B5EF4-FFF2-40B4-BE49-F238E27FC236}">
                  <a16:creationId xmlns:a16="http://schemas.microsoft.com/office/drawing/2014/main" id="{AF28E008-2939-4B48-96C6-D2473625F9F5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4094" y="4030008"/>
              <a:ext cx="1449705" cy="18592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Надпись 55">
              <a:extLst>
                <a:ext uri="{FF2B5EF4-FFF2-40B4-BE49-F238E27FC236}">
                  <a16:creationId xmlns:a16="http://schemas.microsoft.com/office/drawing/2014/main" id="{BADAE095-EC68-497F-9322-20B2B98E4603}"/>
                </a:ext>
              </a:extLst>
            </p:cNvPr>
            <p:cNvSpPr txBox="1"/>
            <p:nvPr/>
          </p:nvSpPr>
          <p:spPr>
            <a:xfrm>
              <a:off x="3441415" y="3767272"/>
              <a:ext cx="1748576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20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“Кругова оборона”</a:t>
              </a:r>
              <a:endParaRPr lang="uk-U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161" name="Надпись 56">
              <a:extLst>
                <a:ext uri="{FF2B5EF4-FFF2-40B4-BE49-F238E27FC236}">
                  <a16:creationId xmlns:a16="http://schemas.microsoft.com/office/drawing/2014/main" id="{D6A072D2-EE59-4A25-825B-5E5999C01C27}"/>
                </a:ext>
              </a:extLst>
            </p:cNvPr>
            <p:cNvSpPr txBox="1"/>
            <p:nvPr/>
          </p:nvSpPr>
          <p:spPr>
            <a:xfrm>
              <a:off x="3534562" y="5900718"/>
              <a:ext cx="1562283" cy="64706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Команда означає,  що потрібно зайняти кругову оборону. Сигнал подають, виконуючи кругові рухи рукою зжатою в кулак над головою. Цей сигнал подається в поєднанні з іншими (замри).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62" name="Группа 161">
            <a:extLst>
              <a:ext uri="{FF2B5EF4-FFF2-40B4-BE49-F238E27FC236}">
                <a16:creationId xmlns:a16="http://schemas.microsoft.com/office/drawing/2014/main" id="{2D8FA8F6-AFC6-49AF-A910-2A8BB4168235}"/>
              </a:ext>
            </a:extLst>
          </p:cNvPr>
          <p:cNvGrpSpPr/>
          <p:nvPr/>
        </p:nvGrpSpPr>
        <p:grpSpPr>
          <a:xfrm>
            <a:off x="3426855" y="1325563"/>
            <a:ext cx="2570644" cy="4241800"/>
            <a:chOff x="36302" y="0"/>
            <a:chExt cx="1591636" cy="2718489"/>
          </a:xfrm>
        </p:grpSpPr>
        <p:grpSp>
          <p:nvGrpSpPr>
            <p:cNvPr id="163" name="Группа 162">
              <a:extLst>
                <a:ext uri="{FF2B5EF4-FFF2-40B4-BE49-F238E27FC236}">
                  <a16:creationId xmlns:a16="http://schemas.microsoft.com/office/drawing/2014/main" id="{F2E4644C-C66E-40AF-A042-845EEF4314E2}"/>
                </a:ext>
              </a:extLst>
            </p:cNvPr>
            <p:cNvGrpSpPr/>
            <p:nvPr/>
          </p:nvGrpSpPr>
          <p:grpSpPr>
            <a:xfrm>
              <a:off x="36302" y="0"/>
              <a:ext cx="1591636" cy="2718489"/>
              <a:chOff x="0" y="0"/>
              <a:chExt cx="1442699" cy="2718946"/>
            </a:xfrm>
          </p:grpSpPr>
          <p:sp>
            <p:nvSpPr>
              <p:cNvPr id="165" name="Надпись 228">
                <a:extLst>
                  <a:ext uri="{FF2B5EF4-FFF2-40B4-BE49-F238E27FC236}">
                    <a16:creationId xmlns:a16="http://schemas.microsoft.com/office/drawing/2014/main" id="{27BEF21B-FCE7-4EB5-98FF-953B6B50DCB4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“Противник”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66" name="Надпись 229">
                <a:extLst>
                  <a:ext uri="{FF2B5EF4-FFF2-40B4-BE49-F238E27FC236}">
                    <a16:creationId xmlns:a16="http://schemas.microsoft.com/office/drawing/2014/main" id="{688BB6AC-D8FF-44D9-9212-7056820BB398}"/>
                  </a:ext>
                </a:extLst>
              </p:cNvPr>
              <p:cNvSpPr txBox="1"/>
              <p:nvPr/>
            </p:nvSpPr>
            <p:spPr>
              <a:xfrm>
                <a:off x="71085" y="2129657"/>
                <a:ext cx="1353678" cy="589289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противника. Сигнал подають вказуючи великим пальцем до шиї. Цей сигнал подається в поєднанні з іншими (бачу, ліквідувати, захопити в полон).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164" name="Рисунок 163">
              <a:extLst>
                <a:ext uri="{FF2B5EF4-FFF2-40B4-BE49-F238E27FC236}">
                  <a16:creationId xmlns:a16="http://schemas.microsoft.com/office/drawing/2014/main" id="{CC3015A8-CA9D-4E24-B0CD-A8654CC21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985" y="257577"/>
              <a:ext cx="1447165" cy="18713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0" name="Группа 179">
            <a:extLst>
              <a:ext uri="{FF2B5EF4-FFF2-40B4-BE49-F238E27FC236}">
                <a16:creationId xmlns:a16="http://schemas.microsoft.com/office/drawing/2014/main" id="{4B58AAEF-3B8A-48A0-9FE7-20CDFC750ED3}"/>
              </a:ext>
            </a:extLst>
          </p:cNvPr>
          <p:cNvGrpSpPr/>
          <p:nvPr/>
        </p:nvGrpSpPr>
        <p:grpSpPr>
          <a:xfrm>
            <a:off x="6167976" y="1697117"/>
            <a:ext cx="2523237" cy="4000050"/>
            <a:chOff x="96149" y="238125"/>
            <a:chExt cx="1562284" cy="2563592"/>
          </a:xfrm>
        </p:grpSpPr>
        <p:sp>
          <p:nvSpPr>
            <p:cNvPr id="184" name="Надпись 77917">
              <a:extLst>
                <a:ext uri="{FF2B5EF4-FFF2-40B4-BE49-F238E27FC236}">
                  <a16:creationId xmlns:a16="http://schemas.microsoft.com/office/drawing/2014/main" id="{1F1C5200-1A75-4F9E-8898-81F3ACA22B0D}"/>
                </a:ext>
              </a:extLst>
            </p:cNvPr>
            <p:cNvSpPr txBox="1"/>
            <p:nvPr/>
          </p:nvSpPr>
          <p:spPr>
            <a:xfrm>
              <a:off x="96149" y="2129253"/>
              <a:ext cx="1562284" cy="672464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Сигнал означає противника. Сигнал подають витягнувши в руку, вказуючи на противника вказівним пальцем, великий палець при цьому направлений вниз. Цей сигнал подається в поєднанні з іншими (бачу, чую).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pic>
          <p:nvPicPr>
            <p:cNvPr id="182" name="Рисунок 181">
              <a:extLst>
                <a:ext uri="{FF2B5EF4-FFF2-40B4-BE49-F238E27FC236}">
                  <a16:creationId xmlns:a16="http://schemas.microsoft.com/office/drawing/2014/main" id="{AE5B20D5-F9B9-457B-8B88-4C5A1E138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350" y="238125"/>
              <a:ext cx="1445895" cy="187134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5" name="Группа 184">
            <a:extLst>
              <a:ext uri="{FF2B5EF4-FFF2-40B4-BE49-F238E27FC236}">
                <a16:creationId xmlns:a16="http://schemas.microsoft.com/office/drawing/2014/main" id="{414EE952-A096-4B00-80CD-E48B4410D871}"/>
              </a:ext>
            </a:extLst>
          </p:cNvPr>
          <p:cNvGrpSpPr/>
          <p:nvPr/>
        </p:nvGrpSpPr>
        <p:grpSpPr>
          <a:xfrm>
            <a:off x="8568867" y="1325563"/>
            <a:ext cx="2613623" cy="4241800"/>
            <a:chOff x="36302" y="0"/>
            <a:chExt cx="1618247" cy="2718489"/>
          </a:xfrm>
        </p:grpSpPr>
        <p:grpSp>
          <p:nvGrpSpPr>
            <p:cNvPr id="186" name="Группа 185">
              <a:extLst>
                <a:ext uri="{FF2B5EF4-FFF2-40B4-BE49-F238E27FC236}">
                  <a16:creationId xmlns:a16="http://schemas.microsoft.com/office/drawing/2014/main" id="{6CD6E78D-A5CA-4DD6-A8BA-245FD0EF87AB}"/>
                </a:ext>
              </a:extLst>
            </p:cNvPr>
            <p:cNvGrpSpPr/>
            <p:nvPr/>
          </p:nvGrpSpPr>
          <p:grpSpPr>
            <a:xfrm>
              <a:off x="36302" y="0"/>
              <a:ext cx="1618247" cy="2718489"/>
              <a:chOff x="0" y="0"/>
              <a:chExt cx="1466820" cy="2718946"/>
            </a:xfrm>
          </p:grpSpPr>
          <p:sp>
            <p:nvSpPr>
              <p:cNvPr id="188" name="Надпись 77895">
                <a:extLst>
                  <a:ext uri="{FF2B5EF4-FFF2-40B4-BE49-F238E27FC236}">
                    <a16:creationId xmlns:a16="http://schemas.microsoft.com/office/drawing/2014/main" id="{5715CE11-7CBE-4FD1-9386-8ABC938FD25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“Засідка”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algn="ctr"/>
                <a:r>
                  <a:rPr lang="uk-UA" sz="12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89" name="Надпись 77896">
                <a:extLst>
                  <a:ext uri="{FF2B5EF4-FFF2-40B4-BE49-F238E27FC236}">
                    <a16:creationId xmlns:a16="http://schemas.microsoft.com/office/drawing/2014/main" id="{BD49F200-D1DB-4AF2-B8DA-F4C956FDF63B}"/>
                  </a:ext>
                </a:extLst>
              </p:cNvPr>
              <p:cNvSpPr txBox="1"/>
              <p:nvPr/>
            </p:nvSpPr>
            <p:spPr>
              <a:xfrm>
                <a:off x="50727" y="2129657"/>
                <a:ext cx="1416093" cy="589289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засідку. Сигнал подають вказуючи великим пальцем до шиї. Цей сигнал подається в поєднанні з іншими (бачу, ліквідувати, захопити в полон).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pic>
          <p:nvPicPr>
            <p:cNvPr id="187" name="Рисунок 186">
              <a:extLst>
                <a:ext uri="{FF2B5EF4-FFF2-40B4-BE49-F238E27FC236}">
                  <a16:creationId xmlns:a16="http://schemas.microsoft.com/office/drawing/2014/main" id="{BDEA1D15-AEEB-4BC1-9532-7E78716C7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985" y="257577"/>
              <a:ext cx="1447165" cy="187134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Выгнутая влево стрелка 279">
            <a:extLst>
              <a:ext uri="{FF2B5EF4-FFF2-40B4-BE49-F238E27FC236}">
                <a16:creationId xmlns:a16="http://schemas.microsoft.com/office/drawing/2014/main" id="{044BCA9B-45ED-47AD-B684-CB0CA76B2EBF}"/>
              </a:ext>
            </a:extLst>
          </p:cNvPr>
          <p:cNvSpPr/>
          <p:nvPr/>
        </p:nvSpPr>
        <p:spPr>
          <a:xfrm>
            <a:off x="2650287" y="2420122"/>
            <a:ext cx="274479" cy="241618"/>
          </a:xfrm>
          <a:prstGeom prst="curvedRightArrow">
            <a:avLst/>
          </a:prstGeom>
          <a:solidFill>
            <a:srgbClr val="5B9BD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23" name="Выгнутая вниз стрелка 280">
            <a:extLst>
              <a:ext uri="{FF2B5EF4-FFF2-40B4-BE49-F238E27FC236}">
                <a16:creationId xmlns:a16="http://schemas.microsoft.com/office/drawing/2014/main" id="{E0AF6B7E-7351-47FA-B88D-BB50AD93A1A5}"/>
              </a:ext>
            </a:extLst>
          </p:cNvPr>
          <p:cNvSpPr/>
          <p:nvPr/>
        </p:nvSpPr>
        <p:spPr>
          <a:xfrm rot="16200000">
            <a:off x="2959637" y="2403653"/>
            <a:ext cx="245206" cy="250203"/>
          </a:xfrm>
          <a:prstGeom prst="curvedUpArrow">
            <a:avLst/>
          </a:prstGeom>
          <a:solidFill>
            <a:srgbClr val="5B9BD5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25" name="Надпись 228">
            <a:extLst>
              <a:ext uri="{FF2B5EF4-FFF2-40B4-BE49-F238E27FC236}">
                <a16:creationId xmlns:a16="http://schemas.microsoft.com/office/drawing/2014/main" id="{B37D8C07-5939-481B-A045-F2EE9B626A6D}"/>
              </a:ext>
            </a:extLst>
          </p:cNvPr>
          <p:cNvSpPr txBox="1"/>
          <p:nvPr/>
        </p:nvSpPr>
        <p:spPr>
          <a:xfrm>
            <a:off x="6167976" y="1326589"/>
            <a:ext cx="2570644" cy="371496"/>
          </a:xfrm>
          <a:prstGeom prst="rect">
            <a:avLst/>
          </a:prstGeom>
          <a:solidFill>
            <a:sysClr val="window" lastClr="FFFFFF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uk-UA" sz="2000" b="1" dirty="0">
                <a:solidFill>
                  <a:srgbClr val="28282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“Противник”</a:t>
            </a:r>
            <a:endParaRPr lang="uk-UA" sz="2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299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5201A-8C84-4F12-A072-0BA8C8A8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uk-UA" dirty="0"/>
              <a:t>ПОСТАНОВКА БОЙОВИХ ЗАВДАНЬ</a:t>
            </a:r>
            <a:endParaRPr lang="uk-UA" b="1" u="sng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CB22E1F-5857-4F6C-9F51-31D14831FFE2}"/>
              </a:ext>
            </a:extLst>
          </p:cNvPr>
          <p:cNvGrpSpPr/>
          <p:nvPr/>
        </p:nvGrpSpPr>
        <p:grpSpPr>
          <a:xfrm>
            <a:off x="464053" y="1501649"/>
            <a:ext cx="2622142" cy="4154556"/>
            <a:chOff x="1394216" y="736818"/>
            <a:chExt cx="1682760" cy="2729575"/>
          </a:xfrm>
        </p:grpSpPr>
        <p:grpSp>
          <p:nvGrpSpPr>
            <p:cNvPr id="72" name="Группа 71">
              <a:extLst>
                <a:ext uri="{FF2B5EF4-FFF2-40B4-BE49-F238E27FC236}">
                  <a16:creationId xmlns:a16="http://schemas.microsoft.com/office/drawing/2014/main" id="{6CC96DBA-2A3E-4C4F-A599-58DC6D1FA0EE}"/>
                </a:ext>
              </a:extLst>
            </p:cNvPr>
            <p:cNvGrpSpPr/>
            <p:nvPr/>
          </p:nvGrpSpPr>
          <p:grpSpPr>
            <a:xfrm>
              <a:off x="1394216" y="736818"/>
              <a:ext cx="1682760" cy="2729575"/>
              <a:chOff x="0" y="0"/>
              <a:chExt cx="1525296" cy="2730217"/>
            </a:xfrm>
          </p:grpSpPr>
          <p:sp>
            <p:nvSpPr>
              <p:cNvPr id="76" name="Надпись 276">
                <a:extLst>
                  <a:ext uri="{FF2B5EF4-FFF2-40B4-BE49-F238E27FC236}">
                    <a16:creationId xmlns:a16="http://schemas.microsoft.com/office/drawing/2014/main" id="{F5553CEB-C9D4-429B-848E-D880B965CE3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“Удар по фронту”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77" name="Надпись 277">
                <a:extLst>
                  <a:ext uri="{FF2B5EF4-FFF2-40B4-BE49-F238E27FC236}">
                    <a16:creationId xmlns:a16="http://schemas.microsoft.com/office/drawing/2014/main" id="{9CA8C58A-8DCB-488E-8589-454C651D5090}"/>
                  </a:ext>
                </a:extLst>
              </p:cNvPr>
              <p:cNvSpPr txBox="1"/>
              <p:nvPr/>
            </p:nvSpPr>
            <p:spPr>
              <a:xfrm>
                <a:off x="76112" y="2146093"/>
                <a:ext cx="1449184" cy="584124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атакувати по фронту. Сигнал подають кулаком в напрямку противника інтенсивними рухами вперед декілька раз. Цей знак подається у поєднанні з іншими знаками (типу ви, ми).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indent="180340"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73" name="Группа 72">
              <a:extLst>
                <a:ext uri="{FF2B5EF4-FFF2-40B4-BE49-F238E27FC236}">
                  <a16:creationId xmlns:a16="http://schemas.microsoft.com/office/drawing/2014/main" id="{D4977EE6-6413-4065-8A0D-68A4205FDE32}"/>
                </a:ext>
              </a:extLst>
            </p:cNvPr>
            <p:cNvGrpSpPr/>
            <p:nvPr/>
          </p:nvGrpSpPr>
          <p:grpSpPr>
            <a:xfrm>
              <a:off x="1533809" y="1002247"/>
              <a:ext cx="1459865" cy="1871345"/>
              <a:chOff x="0" y="-1"/>
              <a:chExt cx="1459865" cy="1871345"/>
            </a:xfrm>
          </p:grpSpPr>
          <p:pic>
            <p:nvPicPr>
              <p:cNvPr id="74" name="Рисунок 73">
                <a:extLst>
                  <a:ext uri="{FF2B5EF4-FFF2-40B4-BE49-F238E27FC236}">
                    <a16:creationId xmlns:a16="http://schemas.microsoft.com/office/drawing/2014/main" id="{2D7D8D7E-9494-4E1D-9494-DAE2617401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-1"/>
                <a:ext cx="1459865" cy="187134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5" name="Стрелка: вправо 74">
                <a:extLst>
                  <a:ext uri="{FF2B5EF4-FFF2-40B4-BE49-F238E27FC236}">
                    <a16:creationId xmlns:a16="http://schemas.microsoft.com/office/drawing/2014/main" id="{7AAEC2B2-3EDA-4EE1-9A91-652D037FDEA0}"/>
                  </a:ext>
                </a:extLst>
              </p:cNvPr>
              <p:cNvSpPr/>
              <p:nvPr/>
            </p:nvSpPr>
            <p:spPr>
              <a:xfrm rot="10800000">
                <a:off x="233303" y="833976"/>
                <a:ext cx="357716" cy="59056"/>
              </a:xfrm>
              <a:prstGeom prst="rightArrow">
                <a:avLst/>
              </a:prstGeom>
              <a:solidFill>
                <a:srgbClr val="00B0F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</p:grpSp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683B3B7-8AF3-44DA-AF05-1C29C4D21CE4}"/>
              </a:ext>
            </a:extLst>
          </p:cNvPr>
          <p:cNvGrpSpPr/>
          <p:nvPr/>
        </p:nvGrpSpPr>
        <p:grpSpPr>
          <a:xfrm>
            <a:off x="3474489" y="1501649"/>
            <a:ext cx="2525740" cy="4462326"/>
            <a:chOff x="3925218" y="850671"/>
            <a:chExt cx="1620893" cy="2931783"/>
          </a:xfrm>
        </p:grpSpPr>
        <p:grpSp>
          <p:nvGrpSpPr>
            <p:cNvPr id="78" name="Группа 77">
              <a:extLst>
                <a:ext uri="{FF2B5EF4-FFF2-40B4-BE49-F238E27FC236}">
                  <a16:creationId xmlns:a16="http://schemas.microsoft.com/office/drawing/2014/main" id="{3314CB6F-E1CE-44D7-987C-1FA9C29F477E}"/>
                </a:ext>
              </a:extLst>
            </p:cNvPr>
            <p:cNvGrpSpPr/>
            <p:nvPr/>
          </p:nvGrpSpPr>
          <p:grpSpPr>
            <a:xfrm>
              <a:off x="3925218" y="850671"/>
              <a:ext cx="1620893" cy="2931783"/>
              <a:chOff x="0" y="0"/>
              <a:chExt cx="1469219" cy="2932806"/>
            </a:xfrm>
          </p:grpSpPr>
          <p:sp>
            <p:nvSpPr>
              <p:cNvPr id="82" name="Надпись 273">
                <a:extLst>
                  <a:ext uri="{FF2B5EF4-FFF2-40B4-BE49-F238E27FC236}">
                    <a16:creationId xmlns:a16="http://schemas.microsoft.com/office/drawing/2014/main" id="{D80D3203-0EFC-41AD-9A92-97D1F1ED682F}"/>
                  </a:ext>
                </a:extLst>
              </p:cNvPr>
              <p:cNvSpPr txBox="1"/>
              <p:nvPr/>
            </p:nvSpPr>
            <p:spPr>
              <a:xfrm>
                <a:off x="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“Удар з флангу”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83" name="Надпись 274">
                <a:extLst>
                  <a:ext uri="{FF2B5EF4-FFF2-40B4-BE49-F238E27FC236}">
                    <a16:creationId xmlns:a16="http://schemas.microsoft.com/office/drawing/2014/main" id="{088AC1DA-910A-4186-8A6D-3071650A5789}"/>
                  </a:ext>
                </a:extLst>
              </p:cNvPr>
              <p:cNvSpPr txBox="1"/>
              <p:nvPr/>
            </p:nvSpPr>
            <p:spPr>
              <a:xfrm>
                <a:off x="26520" y="2146338"/>
                <a:ext cx="1442699" cy="786468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атакувати з флангу. Сигнал подають кулаком боковим замахом в напрямку атаки. Цей знак подається у поєднанні з іншими знаками (типу ви, ми).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indent="180340"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79" name="Группа 78">
              <a:extLst>
                <a:ext uri="{FF2B5EF4-FFF2-40B4-BE49-F238E27FC236}">
                  <a16:creationId xmlns:a16="http://schemas.microsoft.com/office/drawing/2014/main" id="{88C7D18C-356F-4994-B482-81A7DC3BA849}"/>
                </a:ext>
              </a:extLst>
            </p:cNvPr>
            <p:cNvGrpSpPr/>
            <p:nvPr/>
          </p:nvGrpSpPr>
          <p:grpSpPr>
            <a:xfrm>
              <a:off x="4017821" y="1121181"/>
              <a:ext cx="1464945" cy="1835785"/>
              <a:chOff x="0" y="0"/>
              <a:chExt cx="1464945" cy="1835785"/>
            </a:xfrm>
          </p:grpSpPr>
          <p:pic>
            <p:nvPicPr>
              <p:cNvPr id="80" name="Рисунок 79">
                <a:extLst>
                  <a:ext uri="{FF2B5EF4-FFF2-40B4-BE49-F238E27FC236}">
                    <a16:creationId xmlns:a16="http://schemas.microsoft.com/office/drawing/2014/main" id="{D7A20559-6129-4709-883E-130D7038B6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464945" cy="183578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1" name="Стрелка: вправо 80">
                <a:extLst>
                  <a:ext uri="{FF2B5EF4-FFF2-40B4-BE49-F238E27FC236}">
                    <a16:creationId xmlns:a16="http://schemas.microsoft.com/office/drawing/2014/main" id="{E654C9A1-DAE4-4BB5-B6C5-BD97749013E3}"/>
                  </a:ext>
                </a:extLst>
              </p:cNvPr>
              <p:cNvSpPr/>
              <p:nvPr/>
            </p:nvSpPr>
            <p:spPr>
              <a:xfrm rot="10800000">
                <a:off x="703894" y="1059706"/>
                <a:ext cx="357716" cy="59056"/>
              </a:xfrm>
              <a:prstGeom prst="rightArrow">
                <a:avLst/>
              </a:prstGeom>
              <a:solidFill>
                <a:srgbClr val="00B0F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</p:grp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D6CDBE2C-B4B1-420C-BFB8-915AB6CA16B0}"/>
              </a:ext>
            </a:extLst>
          </p:cNvPr>
          <p:cNvGrpSpPr/>
          <p:nvPr/>
        </p:nvGrpSpPr>
        <p:grpSpPr>
          <a:xfrm>
            <a:off x="9089730" y="1501649"/>
            <a:ext cx="2480149" cy="4230813"/>
            <a:chOff x="8331546" y="1651000"/>
            <a:chExt cx="2618004" cy="4436499"/>
          </a:xfrm>
        </p:grpSpPr>
        <p:grpSp>
          <p:nvGrpSpPr>
            <p:cNvPr id="96" name="Группа 95">
              <a:extLst>
                <a:ext uri="{FF2B5EF4-FFF2-40B4-BE49-F238E27FC236}">
                  <a16:creationId xmlns:a16="http://schemas.microsoft.com/office/drawing/2014/main" id="{9C15D7A3-A57A-427B-B22E-D7F54BC30C26}"/>
                </a:ext>
              </a:extLst>
            </p:cNvPr>
            <p:cNvGrpSpPr/>
            <p:nvPr/>
          </p:nvGrpSpPr>
          <p:grpSpPr>
            <a:xfrm>
              <a:off x="8331546" y="1651000"/>
              <a:ext cx="2618004" cy="4436499"/>
              <a:chOff x="-83230" y="0"/>
              <a:chExt cx="1442699" cy="2780564"/>
            </a:xfrm>
          </p:grpSpPr>
          <p:sp>
            <p:nvSpPr>
              <p:cNvPr id="100" name="Надпись 77700">
                <a:extLst>
                  <a:ext uri="{FF2B5EF4-FFF2-40B4-BE49-F238E27FC236}">
                    <a16:creationId xmlns:a16="http://schemas.microsoft.com/office/drawing/2014/main" id="{79DA1246-BDBA-421A-B6BB-FE1D06CBAF07}"/>
                  </a:ext>
                </a:extLst>
              </p:cNvPr>
              <p:cNvSpPr txBox="1"/>
              <p:nvPr/>
            </p:nvSpPr>
            <p:spPr>
              <a:xfrm>
                <a:off x="-83230" y="0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“Обхід з тилу”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01" name="Надпись 77701">
                <a:extLst>
                  <a:ext uri="{FF2B5EF4-FFF2-40B4-BE49-F238E27FC236}">
                    <a16:creationId xmlns:a16="http://schemas.microsoft.com/office/drawing/2014/main" id="{71717225-EA9D-4119-996A-1B91DFA7FDF0}"/>
                  </a:ext>
                </a:extLst>
              </p:cNvPr>
              <p:cNvSpPr txBox="1"/>
              <p:nvPr/>
            </p:nvSpPr>
            <p:spPr>
              <a:xfrm>
                <a:off x="-31494" y="2171443"/>
                <a:ext cx="1344838" cy="609121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обійти з тилу. Сигнал подають відкритою долонею до себе глибоким боковим замахом в напрямку руху. Цей знак подається у поєднанні з іншими знаками (типу ви, ми).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97" name="Группа 96">
              <a:extLst>
                <a:ext uri="{FF2B5EF4-FFF2-40B4-BE49-F238E27FC236}">
                  <a16:creationId xmlns:a16="http://schemas.microsoft.com/office/drawing/2014/main" id="{8FB5F007-E4DB-4172-8279-9AA948F2B284}"/>
                </a:ext>
              </a:extLst>
            </p:cNvPr>
            <p:cNvGrpSpPr/>
            <p:nvPr/>
          </p:nvGrpSpPr>
          <p:grpSpPr>
            <a:xfrm>
              <a:off x="8526141" y="2074641"/>
              <a:ext cx="2228813" cy="2938108"/>
              <a:chOff x="-75831" y="49800"/>
              <a:chExt cx="1365594" cy="1721347"/>
            </a:xfrm>
          </p:grpSpPr>
          <p:pic>
            <p:nvPicPr>
              <p:cNvPr id="98" name="Рисунок 97">
                <a:extLst>
                  <a:ext uri="{FF2B5EF4-FFF2-40B4-BE49-F238E27FC236}">
                    <a16:creationId xmlns:a16="http://schemas.microsoft.com/office/drawing/2014/main" id="{F9638498-213E-48F4-84A3-31309F381F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5831" y="49800"/>
                <a:ext cx="1365594" cy="17213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9" name="Стрелка: изогнутая вниз 98">
                <a:extLst>
                  <a:ext uri="{FF2B5EF4-FFF2-40B4-BE49-F238E27FC236}">
                    <a16:creationId xmlns:a16="http://schemas.microsoft.com/office/drawing/2014/main" id="{13B90E35-5C73-48D9-8CD3-07F38560AC0A}"/>
                  </a:ext>
                </a:extLst>
              </p:cNvPr>
              <p:cNvSpPr/>
              <p:nvPr/>
            </p:nvSpPr>
            <p:spPr>
              <a:xfrm rot="5400000">
                <a:off x="910812" y="1159578"/>
                <a:ext cx="340800" cy="147955"/>
              </a:xfrm>
              <a:prstGeom prst="curvedDownArrow">
                <a:avLst/>
              </a:prstGeom>
              <a:solidFill>
                <a:srgbClr val="00B0F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</p:grp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DEAF928-0E4D-41F4-A225-0AB67D0BF980}"/>
              </a:ext>
            </a:extLst>
          </p:cNvPr>
          <p:cNvGrpSpPr/>
          <p:nvPr/>
        </p:nvGrpSpPr>
        <p:grpSpPr>
          <a:xfrm>
            <a:off x="6474366" y="1206832"/>
            <a:ext cx="2511726" cy="5130906"/>
            <a:chOff x="6474366" y="1206832"/>
            <a:chExt cx="2511726" cy="5130906"/>
          </a:xfrm>
        </p:grpSpPr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C59AE424-833F-4452-8F41-D95C92BDE3AB}"/>
                </a:ext>
              </a:extLst>
            </p:cNvPr>
            <p:cNvGrpSpPr/>
            <p:nvPr/>
          </p:nvGrpSpPr>
          <p:grpSpPr>
            <a:xfrm>
              <a:off x="6474366" y="1206832"/>
              <a:ext cx="2511726" cy="5130906"/>
              <a:chOff x="321707" y="-268441"/>
              <a:chExt cx="1442699" cy="3327745"/>
            </a:xfrm>
          </p:grpSpPr>
          <p:sp>
            <p:nvSpPr>
              <p:cNvPr id="35" name="Надпись 279">
                <a:extLst>
                  <a:ext uri="{FF2B5EF4-FFF2-40B4-BE49-F238E27FC236}">
                    <a16:creationId xmlns:a16="http://schemas.microsoft.com/office/drawing/2014/main" id="{0C96C46F-9607-48AD-B6D5-AC90BFBC875A}"/>
                  </a:ext>
                </a:extLst>
              </p:cNvPr>
              <p:cNvSpPr txBox="1"/>
              <p:nvPr/>
            </p:nvSpPr>
            <p:spPr>
              <a:xfrm>
                <a:off x="321707" y="-268441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“Охоплення з флангу”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6" name="Надпись 280">
                <a:extLst>
                  <a:ext uri="{FF2B5EF4-FFF2-40B4-BE49-F238E27FC236}">
                    <a16:creationId xmlns:a16="http://schemas.microsoft.com/office/drawing/2014/main" id="{37F0483D-063A-42B3-A41E-2D77C175A434}"/>
                  </a:ext>
                </a:extLst>
              </p:cNvPr>
              <p:cNvSpPr txBox="1"/>
              <p:nvPr/>
            </p:nvSpPr>
            <p:spPr>
              <a:xfrm>
                <a:off x="321707" y="2129870"/>
                <a:ext cx="1424561" cy="929434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охоплення з флангу. Сигнал подають відкритою долонею до себе боковим замахом в напрямку руху. Цей знак подається у поєднанні з іншими знаками (типу ви, ми).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  <a:p>
                <a:pPr indent="180340" algn="just">
                  <a:lnSpc>
                    <a:spcPct val="80000"/>
                  </a:lnSpc>
                </a:pPr>
                <a:r>
                  <a:rPr lang="uk-UA" sz="7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 </a:t>
                </a:r>
                <a:endParaRPr lang="uk-UA" sz="12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A7557967-AB18-44B5-ACC2-EA9E3F66CCD2}"/>
                </a:ext>
              </a:extLst>
            </p:cNvPr>
            <p:cNvGrpSpPr/>
            <p:nvPr/>
          </p:nvGrpSpPr>
          <p:grpSpPr>
            <a:xfrm>
              <a:off x="6588862" y="1905646"/>
              <a:ext cx="2282736" cy="2832951"/>
              <a:chOff x="0" y="0"/>
              <a:chExt cx="1446530" cy="1837055"/>
            </a:xfrm>
          </p:grpSpPr>
          <p:pic>
            <p:nvPicPr>
              <p:cNvPr id="33" name="Рисунок 32">
                <a:extLst>
                  <a:ext uri="{FF2B5EF4-FFF2-40B4-BE49-F238E27FC236}">
                    <a16:creationId xmlns:a16="http://schemas.microsoft.com/office/drawing/2014/main" id="{8B9D00BB-38EA-4D39-80DE-EF6F807504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446530" cy="18370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4" name="Стрелка: изогнутая вниз 33">
                <a:extLst>
                  <a:ext uri="{FF2B5EF4-FFF2-40B4-BE49-F238E27FC236}">
                    <a16:creationId xmlns:a16="http://schemas.microsoft.com/office/drawing/2014/main" id="{828CC3A2-F83E-4DD2-9392-95CE3AA7A16F}"/>
                  </a:ext>
                </a:extLst>
              </p:cNvPr>
              <p:cNvSpPr/>
              <p:nvPr/>
            </p:nvSpPr>
            <p:spPr>
              <a:xfrm rot="5400000">
                <a:off x="960232" y="1082742"/>
                <a:ext cx="160307" cy="123690"/>
              </a:xfrm>
              <a:prstGeom prst="curvedDownArrow">
                <a:avLst/>
              </a:prstGeom>
              <a:solidFill>
                <a:srgbClr val="00B0F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0221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A0E5201A-8C84-4F12-A072-0BA8C8A8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uk-UA" dirty="0"/>
              <a:t>ПОСТАНОВКА БОЙОВИХ ЗАВДАНЬ</a:t>
            </a:r>
            <a:endParaRPr lang="uk-UA" b="1" u="sng" dirty="0"/>
          </a:p>
        </p:txBody>
      </p:sp>
      <p:grpSp>
        <p:nvGrpSpPr>
          <p:cNvPr id="102" name="Группа 101">
            <a:extLst>
              <a:ext uri="{FF2B5EF4-FFF2-40B4-BE49-F238E27FC236}">
                <a16:creationId xmlns:a16="http://schemas.microsoft.com/office/drawing/2014/main" id="{00CA4FEB-40BD-4E59-8484-A05987A2DE53}"/>
              </a:ext>
            </a:extLst>
          </p:cNvPr>
          <p:cNvGrpSpPr/>
          <p:nvPr/>
        </p:nvGrpSpPr>
        <p:grpSpPr>
          <a:xfrm>
            <a:off x="5091551" y="1325563"/>
            <a:ext cx="2176712" cy="3885243"/>
            <a:chOff x="-29298" y="-11646"/>
            <a:chExt cx="1915089" cy="2841526"/>
          </a:xfrm>
        </p:grpSpPr>
        <p:grpSp>
          <p:nvGrpSpPr>
            <p:cNvPr id="103" name="Группа 102">
              <a:extLst>
                <a:ext uri="{FF2B5EF4-FFF2-40B4-BE49-F238E27FC236}">
                  <a16:creationId xmlns:a16="http://schemas.microsoft.com/office/drawing/2014/main" id="{8060DD5F-0269-4A6D-A66F-1AF2CEB8001C}"/>
                </a:ext>
              </a:extLst>
            </p:cNvPr>
            <p:cNvGrpSpPr/>
            <p:nvPr/>
          </p:nvGrpSpPr>
          <p:grpSpPr>
            <a:xfrm>
              <a:off x="-29298" y="-11646"/>
              <a:ext cx="1915089" cy="2841526"/>
              <a:chOff x="-59461" y="-11650"/>
              <a:chExt cx="1735884" cy="2842541"/>
            </a:xfrm>
          </p:grpSpPr>
          <p:sp>
            <p:nvSpPr>
              <p:cNvPr id="107" name="Надпись 388">
                <a:extLst>
                  <a:ext uri="{FF2B5EF4-FFF2-40B4-BE49-F238E27FC236}">
                    <a16:creationId xmlns:a16="http://schemas.microsoft.com/office/drawing/2014/main" id="{4972E18C-F288-4185-8562-DF9CA5E195B0}"/>
                  </a:ext>
                </a:extLst>
              </p:cNvPr>
              <p:cNvSpPr txBox="1"/>
              <p:nvPr/>
            </p:nvSpPr>
            <p:spPr>
              <a:xfrm>
                <a:off x="-41225" y="-11650"/>
                <a:ext cx="1717648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“Ліквідувати”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08" name="Надпись 389">
                <a:extLst>
                  <a:ext uri="{FF2B5EF4-FFF2-40B4-BE49-F238E27FC236}">
                    <a16:creationId xmlns:a16="http://schemas.microsoft.com/office/drawing/2014/main" id="{8646ADEF-3165-4383-B177-4B26DCB79290}"/>
                  </a:ext>
                </a:extLst>
              </p:cNvPr>
              <p:cNvSpPr txBox="1"/>
              <p:nvPr/>
            </p:nvSpPr>
            <p:spPr>
              <a:xfrm>
                <a:off x="-59461" y="2241353"/>
                <a:ext cx="1717648" cy="589538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знищити противника. Сигнал подають кулаком з відігнутим великим пальцем до шиї проводячи їм справа наліво. Цей знак подається у поєднанні з іншими знаками (типу я, ти, ви, ми).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104" name="Группа 103">
              <a:extLst>
                <a:ext uri="{FF2B5EF4-FFF2-40B4-BE49-F238E27FC236}">
                  <a16:creationId xmlns:a16="http://schemas.microsoft.com/office/drawing/2014/main" id="{D9B3AD0E-5D40-4878-B9FE-B4F79653BF3E}"/>
                </a:ext>
              </a:extLst>
            </p:cNvPr>
            <p:cNvGrpSpPr/>
            <p:nvPr/>
          </p:nvGrpSpPr>
          <p:grpSpPr>
            <a:xfrm>
              <a:off x="184115" y="314654"/>
              <a:ext cx="1515745" cy="1864360"/>
              <a:chOff x="85261" y="72462"/>
              <a:chExt cx="1515745" cy="1864360"/>
            </a:xfrm>
          </p:grpSpPr>
          <p:pic>
            <p:nvPicPr>
              <p:cNvPr id="105" name="Рисунок 104">
                <a:extLst>
                  <a:ext uri="{FF2B5EF4-FFF2-40B4-BE49-F238E27FC236}">
                    <a16:creationId xmlns:a16="http://schemas.microsoft.com/office/drawing/2014/main" id="{3955CAC3-0DBA-4255-9314-0B21068A48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61" y="72462"/>
                <a:ext cx="1515745" cy="18643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6" name="Стрелка: вправо 105">
                <a:extLst>
                  <a:ext uri="{FF2B5EF4-FFF2-40B4-BE49-F238E27FC236}">
                    <a16:creationId xmlns:a16="http://schemas.microsoft.com/office/drawing/2014/main" id="{44CEDA3F-47BD-45C4-B535-53CA7AE64338}"/>
                  </a:ext>
                </a:extLst>
              </p:cNvPr>
              <p:cNvSpPr/>
              <p:nvPr/>
            </p:nvSpPr>
            <p:spPr>
              <a:xfrm>
                <a:off x="661888" y="845454"/>
                <a:ext cx="257387" cy="58377"/>
              </a:xfrm>
              <a:prstGeom prst="rightArrow">
                <a:avLst/>
              </a:prstGeom>
              <a:solidFill>
                <a:srgbClr val="00B0F0"/>
              </a:solidFill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uk-UA"/>
              </a:p>
            </p:txBody>
          </p:sp>
        </p:grpSp>
      </p:grp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id="{0E71E587-6C24-4AF0-8C80-802EEDCD3396}"/>
              </a:ext>
            </a:extLst>
          </p:cNvPr>
          <p:cNvGrpSpPr/>
          <p:nvPr/>
        </p:nvGrpSpPr>
        <p:grpSpPr>
          <a:xfrm>
            <a:off x="7390182" y="1122467"/>
            <a:ext cx="2044596" cy="4072683"/>
            <a:chOff x="10034" y="-85924"/>
            <a:chExt cx="1798853" cy="2977919"/>
          </a:xfrm>
        </p:grpSpPr>
        <p:pic>
          <p:nvPicPr>
            <p:cNvPr id="110" name="Рисунок 109">
              <a:extLst>
                <a:ext uri="{FF2B5EF4-FFF2-40B4-BE49-F238E27FC236}">
                  <a16:creationId xmlns:a16="http://schemas.microsoft.com/office/drawing/2014/main" id="{3C90B7F5-706C-4B60-9159-16F03ECE7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242" y="388802"/>
              <a:ext cx="1515745" cy="187261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1" name="Группа 110">
              <a:extLst>
                <a:ext uri="{FF2B5EF4-FFF2-40B4-BE49-F238E27FC236}">
                  <a16:creationId xmlns:a16="http://schemas.microsoft.com/office/drawing/2014/main" id="{8CC6C1C7-809E-403C-B8EA-812F9E9A03E4}"/>
                </a:ext>
              </a:extLst>
            </p:cNvPr>
            <p:cNvGrpSpPr/>
            <p:nvPr/>
          </p:nvGrpSpPr>
          <p:grpSpPr>
            <a:xfrm>
              <a:off x="10034" y="-85924"/>
              <a:ext cx="1798853" cy="2977919"/>
              <a:chOff x="-23810" y="-85943"/>
              <a:chExt cx="1630526" cy="2978570"/>
            </a:xfrm>
          </p:grpSpPr>
          <p:sp>
            <p:nvSpPr>
              <p:cNvPr id="112" name="Надпись 404">
                <a:extLst>
                  <a:ext uri="{FF2B5EF4-FFF2-40B4-BE49-F238E27FC236}">
                    <a16:creationId xmlns:a16="http://schemas.microsoft.com/office/drawing/2014/main" id="{0C4F482E-817B-45CA-A893-48752DDAD591}"/>
                  </a:ext>
                </a:extLst>
              </p:cNvPr>
              <p:cNvSpPr txBox="1"/>
              <p:nvPr/>
            </p:nvSpPr>
            <p:spPr>
              <a:xfrm>
                <a:off x="20893" y="-85943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“Взяти в полон”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113" name="Надпись 405">
                <a:extLst>
                  <a:ext uri="{FF2B5EF4-FFF2-40B4-BE49-F238E27FC236}">
                    <a16:creationId xmlns:a16="http://schemas.microsoft.com/office/drawing/2014/main" id="{3ECFABB0-2BF4-4576-9881-F6AFB200934E}"/>
                  </a:ext>
                </a:extLst>
              </p:cNvPr>
              <p:cNvSpPr txBox="1"/>
              <p:nvPr/>
            </p:nvSpPr>
            <p:spPr>
              <a:xfrm>
                <a:off x="-23810" y="2283784"/>
                <a:ext cx="1630526" cy="608843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Сигнал означає захопити в полон противника. Сигнал подають обома руками кулаками. Цей знак подається у поєднанні з іншими знаками (типу я, ти, ви, ми).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74ECF61-98E8-429D-931B-EE87F9A9690E}"/>
              </a:ext>
            </a:extLst>
          </p:cNvPr>
          <p:cNvGrpSpPr/>
          <p:nvPr/>
        </p:nvGrpSpPr>
        <p:grpSpPr>
          <a:xfrm>
            <a:off x="9076660" y="1077390"/>
            <a:ext cx="2819399" cy="4144539"/>
            <a:chOff x="3075399" y="3885456"/>
            <a:chExt cx="2480531" cy="3030459"/>
          </a:xfrm>
        </p:grpSpPr>
        <p:sp>
          <p:nvSpPr>
            <p:cNvPr id="118" name="Надпись 396">
              <a:extLst>
                <a:ext uri="{FF2B5EF4-FFF2-40B4-BE49-F238E27FC236}">
                  <a16:creationId xmlns:a16="http://schemas.microsoft.com/office/drawing/2014/main" id="{B23B4131-02D5-4037-8DE3-D39B970CB2A9}"/>
                </a:ext>
              </a:extLst>
            </p:cNvPr>
            <p:cNvSpPr txBox="1"/>
            <p:nvPr/>
          </p:nvSpPr>
          <p:spPr>
            <a:xfrm>
              <a:off x="3475942" y="6337430"/>
              <a:ext cx="1679446" cy="578485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latin typeface="Arial" panose="020B0604020202020204" pitchFamily="34" charset="0"/>
                </a:rPr>
                <a:t>Сигнал означає відсутність набоїв. Сигнал подають однією рукою розмахуючи магазином автомата вліво вправо. </a:t>
              </a:r>
            </a:p>
          </p:txBody>
        </p:sp>
        <p:pic>
          <p:nvPicPr>
            <p:cNvPr id="122" name="Рисунок 121">
              <a:extLst>
                <a:ext uri="{FF2B5EF4-FFF2-40B4-BE49-F238E27FC236}">
                  <a16:creationId xmlns:a16="http://schemas.microsoft.com/office/drawing/2014/main" id="{0D14DFF6-9189-4AA7-BDD2-BA7AE5CB569A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4303" y="4394195"/>
              <a:ext cx="1482725" cy="18618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" name="Надпись 395">
              <a:extLst>
                <a:ext uri="{FF2B5EF4-FFF2-40B4-BE49-F238E27FC236}">
                  <a16:creationId xmlns:a16="http://schemas.microsoft.com/office/drawing/2014/main" id="{7DA23677-3351-4CF9-8E8E-231DF1C44FFD}"/>
                </a:ext>
              </a:extLst>
            </p:cNvPr>
            <p:cNvSpPr txBox="1"/>
            <p:nvPr/>
          </p:nvSpPr>
          <p:spPr>
            <a:xfrm>
              <a:off x="3075399" y="3885456"/>
              <a:ext cx="2480531" cy="23749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20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“Потрібні набої (пустий)”</a:t>
              </a:r>
              <a:endParaRPr lang="uk-U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BB2C0DFC-483B-43C7-AC37-F9E1609E02D6}"/>
              </a:ext>
            </a:extLst>
          </p:cNvPr>
          <p:cNvGrpSpPr/>
          <p:nvPr/>
        </p:nvGrpSpPr>
        <p:grpSpPr>
          <a:xfrm>
            <a:off x="830642" y="1339052"/>
            <a:ext cx="1850118" cy="3564232"/>
            <a:chOff x="4363449" y="2324022"/>
            <a:chExt cx="2382732" cy="3547450"/>
          </a:xfrm>
        </p:grpSpPr>
        <p:sp>
          <p:nvSpPr>
            <p:cNvPr id="20" name="Надпись 375">
              <a:extLst>
                <a:ext uri="{FF2B5EF4-FFF2-40B4-BE49-F238E27FC236}">
                  <a16:creationId xmlns:a16="http://schemas.microsoft.com/office/drawing/2014/main" id="{7503EAD3-44A0-4D46-928C-91337BFF4BDD}"/>
                </a:ext>
              </a:extLst>
            </p:cNvPr>
            <p:cNvSpPr txBox="1"/>
            <p:nvPr/>
          </p:nvSpPr>
          <p:spPr>
            <a:xfrm>
              <a:off x="4363449" y="2324022"/>
              <a:ext cx="2382732" cy="330354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uk-UA" sz="2000" b="1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“Оточити”</a:t>
              </a:r>
              <a:endParaRPr lang="uk-UA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730B9E3E-B701-41EE-BFAC-8FE691125BAF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5739" y="2700174"/>
              <a:ext cx="2170442" cy="24905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Стрелка: изогнутая вниз 21">
              <a:extLst>
                <a:ext uri="{FF2B5EF4-FFF2-40B4-BE49-F238E27FC236}">
                  <a16:creationId xmlns:a16="http://schemas.microsoft.com/office/drawing/2014/main" id="{3E661A10-4C27-4118-903E-EBBDE398F452}"/>
                </a:ext>
              </a:extLst>
            </p:cNvPr>
            <p:cNvSpPr/>
            <p:nvPr/>
          </p:nvSpPr>
          <p:spPr>
            <a:xfrm rot="5400000">
              <a:off x="6146783" y="4267107"/>
              <a:ext cx="222591" cy="184457"/>
            </a:xfrm>
            <a:prstGeom prst="curvedDownArrow">
              <a:avLst/>
            </a:prstGeom>
            <a:solidFill>
              <a:srgbClr val="00B0F0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  <p:sp>
          <p:nvSpPr>
            <p:cNvPr id="23" name="Стрелка: изогнутая вниз 22">
              <a:extLst>
                <a:ext uri="{FF2B5EF4-FFF2-40B4-BE49-F238E27FC236}">
                  <a16:creationId xmlns:a16="http://schemas.microsoft.com/office/drawing/2014/main" id="{660B6EE1-2494-4332-AE19-1C242B4DEC19}"/>
                </a:ext>
              </a:extLst>
            </p:cNvPr>
            <p:cNvSpPr/>
            <p:nvPr/>
          </p:nvSpPr>
          <p:spPr>
            <a:xfrm rot="5400000" flipV="1">
              <a:off x="4888204" y="4266156"/>
              <a:ext cx="222591" cy="186359"/>
            </a:xfrm>
            <a:prstGeom prst="curvedDownArrow">
              <a:avLst/>
            </a:prstGeom>
            <a:solidFill>
              <a:srgbClr val="00B0F0"/>
            </a:solidFill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uk-UA"/>
            </a:p>
          </p:txBody>
        </p:sp>
        <p:sp>
          <p:nvSpPr>
            <p:cNvPr id="24" name="Надпись 376">
              <a:extLst>
                <a:ext uri="{FF2B5EF4-FFF2-40B4-BE49-F238E27FC236}">
                  <a16:creationId xmlns:a16="http://schemas.microsoft.com/office/drawing/2014/main" id="{8D22C3BA-67C0-435D-84E5-E54A904DA10C}"/>
                </a:ext>
              </a:extLst>
            </p:cNvPr>
            <p:cNvSpPr txBox="1"/>
            <p:nvPr/>
          </p:nvSpPr>
          <p:spPr>
            <a:xfrm>
              <a:off x="4373183" y="5282192"/>
              <a:ext cx="2372998" cy="589280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80000"/>
                </a:lnSpc>
              </a:pPr>
              <a:r>
                <a:rPr lang="uk-UA" sz="1400" dirty="0">
                  <a:solidFill>
                    <a:srgbClr val="282828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Сигнал означає обійти з двох сторін. Сигнал подають відкритими долонями до себе глибоким боковим замахом в напрямку руху. Цей знак подається у поєднанні з іншими знаками (типу ви, ми).</a:t>
              </a:r>
              <a:endParaRPr lang="uk-UA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indent="180340" algn="just">
                <a:lnSpc>
                  <a:spcPct val="80000"/>
                </a:lnSpc>
              </a:pPr>
              <a:r>
                <a:rPr lang="uk-UA" sz="700" dirty="0">
                  <a:solidFill>
                    <a:srgbClr val="282828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uk-UA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D99E904D-FE7B-4075-9EC8-F75305A3ACAB}"/>
              </a:ext>
            </a:extLst>
          </p:cNvPr>
          <p:cNvGrpSpPr/>
          <p:nvPr/>
        </p:nvGrpSpPr>
        <p:grpSpPr>
          <a:xfrm>
            <a:off x="2791034" y="1341821"/>
            <a:ext cx="2190243" cy="4125505"/>
            <a:chOff x="17791" y="-88811"/>
            <a:chExt cx="1739170" cy="3176487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246AEDE4-5E77-4949-BF05-9E0088391A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453" y="242192"/>
              <a:ext cx="1473200" cy="188531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9BAE3C54-3923-4642-AF31-05183BC4EEC3}"/>
                </a:ext>
              </a:extLst>
            </p:cNvPr>
            <p:cNvGrpSpPr/>
            <p:nvPr/>
          </p:nvGrpSpPr>
          <p:grpSpPr>
            <a:xfrm>
              <a:off x="17791" y="-88811"/>
              <a:ext cx="1739170" cy="3176487"/>
              <a:chOff x="-16779" y="-88826"/>
              <a:chExt cx="1576427" cy="3177021"/>
            </a:xfrm>
          </p:grpSpPr>
          <p:sp>
            <p:nvSpPr>
              <p:cNvPr id="28" name="Надпись 384">
                <a:extLst>
                  <a:ext uri="{FF2B5EF4-FFF2-40B4-BE49-F238E27FC236}">
                    <a16:creationId xmlns:a16="http://schemas.microsoft.com/office/drawing/2014/main" id="{1E67733F-A564-40B5-8B05-5D4FA214F40A}"/>
                  </a:ext>
                </a:extLst>
              </p:cNvPr>
              <p:cNvSpPr txBox="1"/>
              <p:nvPr/>
            </p:nvSpPr>
            <p:spPr>
              <a:xfrm>
                <a:off x="28820" y="-88826"/>
                <a:ext cx="1442699" cy="23812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0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“Прикрити”</a:t>
                </a:r>
                <a:endParaRPr lang="uk-UA" sz="20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Надпись 385">
                <a:extLst>
                  <a:ext uri="{FF2B5EF4-FFF2-40B4-BE49-F238E27FC236}">
                    <a16:creationId xmlns:a16="http://schemas.microsoft.com/office/drawing/2014/main" id="{14E05FC4-E274-4153-8324-FE64616981AC}"/>
                  </a:ext>
                </a:extLst>
              </p:cNvPr>
              <p:cNvSpPr txBox="1"/>
              <p:nvPr/>
            </p:nvSpPr>
            <p:spPr>
              <a:xfrm>
                <a:off x="-16779" y="2158761"/>
                <a:ext cx="1576427" cy="929434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80000"/>
                  </a:lnSpc>
                </a:pPr>
                <a:r>
                  <a:rPr lang="uk-UA" sz="1400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Сигнал означає прикрити (вогнева підтримка). Сигнал подають відкритою долонею зверху до голови. Цей знак подається у поєднанні з іншими знаками (типу я, ти, ви, ми).</a:t>
                </a:r>
                <a:endParaRPr lang="uk-UA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0" name="Стрелка: вправо 29">
            <a:extLst>
              <a:ext uri="{FF2B5EF4-FFF2-40B4-BE49-F238E27FC236}">
                <a16:creationId xmlns:a16="http://schemas.microsoft.com/office/drawing/2014/main" id="{2C359DA4-125B-4BD7-A529-8D82CF024D7C}"/>
              </a:ext>
            </a:extLst>
          </p:cNvPr>
          <p:cNvSpPr/>
          <p:nvPr/>
        </p:nvSpPr>
        <p:spPr>
          <a:xfrm>
            <a:off x="11103493" y="2861552"/>
            <a:ext cx="186056" cy="93804"/>
          </a:xfrm>
          <a:prstGeom prst="rightArrow">
            <a:avLst/>
          </a:prstGeom>
          <a:solidFill>
            <a:srgbClr val="00B0F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  <p:sp>
        <p:nvSpPr>
          <p:cNvPr id="31" name="Стрелка: вправо 30">
            <a:extLst>
              <a:ext uri="{FF2B5EF4-FFF2-40B4-BE49-F238E27FC236}">
                <a16:creationId xmlns:a16="http://schemas.microsoft.com/office/drawing/2014/main" id="{4F74C2BB-43A7-48BB-A269-E33EDB98FD8D}"/>
              </a:ext>
            </a:extLst>
          </p:cNvPr>
          <p:cNvSpPr/>
          <p:nvPr/>
        </p:nvSpPr>
        <p:spPr>
          <a:xfrm rot="10800000">
            <a:off x="10816259" y="2859490"/>
            <a:ext cx="186056" cy="95866"/>
          </a:xfrm>
          <a:prstGeom prst="rightArrow">
            <a:avLst/>
          </a:prstGeom>
          <a:solidFill>
            <a:srgbClr val="00B0F0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4782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8">
            <a:extLst>
              <a:ext uri="{FF2B5EF4-FFF2-40B4-BE49-F238E27FC236}">
                <a16:creationId xmlns:a16="http://schemas.microsoft.com/office/drawing/2014/main" id="{892E1DAC-7680-46F5-BE9D-1D20C6D43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ВАРІАНТИ ПОРЯДКУ ДОПОВІДІ ТА ПОСТАНОВКИ </a:t>
            </a:r>
            <a:br>
              <a:rPr lang="ru-RU" dirty="0"/>
            </a:br>
            <a:r>
              <a:rPr lang="ru-RU" dirty="0"/>
              <a:t>БОЙОВИХ ЗАВДАНЬ ЖЕСТАМИ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A8B50FC-14FF-4456-85AF-495121F48D7A}"/>
              </a:ext>
            </a:extLst>
          </p:cNvPr>
          <p:cNvGrpSpPr/>
          <p:nvPr/>
        </p:nvGrpSpPr>
        <p:grpSpPr>
          <a:xfrm>
            <a:off x="2610777" y="1575143"/>
            <a:ext cx="6970445" cy="3508174"/>
            <a:chOff x="0" y="-129938"/>
            <a:chExt cx="4299585" cy="2284493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788A9D81-E964-48FC-B56A-0B2C6D6D2CF7}"/>
                </a:ext>
              </a:extLst>
            </p:cNvPr>
            <p:cNvGrpSpPr/>
            <p:nvPr/>
          </p:nvGrpSpPr>
          <p:grpSpPr>
            <a:xfrm>
              <a:off x="0" y="-129938"/>
              <a:ext cx="4299585" cy="2275603"/>
              <a:chOff x="0" y="-129938"/>
              <a:chExt cx="4299585" cy="2275603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AB75BB1F-3DF3-431E-841C-D6754F03A23E}"/>
                  </a:ext>
                </a:extLst>
              </p:cNvPr>
              <p:cNvGrpSpPr/>
              <p:nvPr/>
            </p:nvGrpSpPr>
            <p:grpSpPr>
              <a:xfrm>
                <a:off x="0" y="257175"/>
                <a:ext cx="4299585" cy="1888490"/>
                <a:chOff x="0" y="0"/>
                <a:chExt cx="4299585" cy="1888490"/>
              </a:xfrm>
            </p:grpSpPr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AB0D1942-B9AB-4827-8992-9EEFDB6C2A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33830" cy="1888490"/>
                </a:xfrm>
                <a:prstGeom prst="rect">
                  <a:avLst/>
                </a:prstGeom>
                <a:noFill/>
                <a:ln>
                  <a:solidFill>
                    <a:sysClr val="windowText" lastClr="000000"/>
                  </a:solidFill>
                </a:ln>
              </p:spPr>
            </p:pic>
            <p:grpSp>
              <p:nvGrpSpPr>
                <p:cNvPr id="14" name="Группа 13">
                  <a:extLst>
                    <a:ext uri="{FF2B5EF4-FFF2-40B4-BE49-F238E27FC236}">
                      <a16:creationId xmlns:a16="http://schemas.microsoft.com/office/drawing/2014/main" id="{093F9864-7730-4252-9957-1105A48C1447}"/>
                    </a:ext>
                  </a:extLst>
                </p:cNvPr>
                <p:cNvGrpSpPr/>
                <p:nvPr/>
              </p:nvGrpSpPr>
              <p:grpSpPr>
                <a:xfrm>
                  <a:off x="2857500" y="0"/>
                  <a:ext cx="1442085" cy="1888490"/>
                  <a:chOff x="0" y="0"/>
                  <a:chExt cx="1442085" cy="1888490"/>
                </a:xfrm>
              </p:grpSpPr>
              <p:pic>
                <p:nvPicPr>
                  <p:cNvPr id="15" name="Рисунок 14">
                    <a:extLst>
                      <a:ext uri="{FF2B5EF4-FFF2-40B4-BE49-F238E27FC236}">
                        <a16:creationId xmlns:a16="http://schemas.microsoft.com/office/drawing/2014/main" id="{038D9859-EDCA-4201-9D26-1929707E802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442085" cy="1888490"/>
                  </a:xfrm>
                  <a:prstGeom prst="rect">
                    <a:avLst/>
                  </a:prstGeom>
                  <a:noFill/>
                  <a:ln>
                    <a:solidFill>
                      <a:sysClr val="windowText" lastClr="000000"/>
                    </a:solidFill>
                  </a:ln>
                </p:spPr>
              </p:pic>
              <p:sp>
                <p:nvSpPr>
                  <p:cNvPr id="16" name="Стрелка вправо 12">
                    <a:extLst>
                      <a:ext uri="{FF2B5EF4-FFF2-40B4-BE49-F238E27FC236}">
                        <a16:creationId xmlns:a16="http://schemas.microsoft.com/office/drawing/2014/main" id="{77DECE41-C0C7-495F-95FB-C43C29315850}"/>
                      </a:ext>
                    </a:extLst>
                  </p:cNvPr>
                  <p:cNvSpPr/>
                  <p:nvPr/>
                </p:nvSpPr>
                <p:spPr>
                  <a:xfrm>
                    <a:off x="209550" y="771525"/>
                    <a:ext cx="186743" cy="76829"/>
                  </a:xfrm>
                  <a:prstGeom prst="rightArrow">
                    <a:avLst/>
                  </a:prstGeom>
                  <a:solidFill>
                    <a:srgbClr val="5B9BD5"/>
                  </a:solidFill>
                  <a:ln w="635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uk-UA"/>
                  </a:p>
                </p:txBody>
              </p:sp>
            </p:grpSp>
          </p:grpSp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65FBEAB8-49B7-4B56-98BA-6F29437D1BB9}"/>
                  </a:ext>
                </a:extLst>
              </p:cNvPr>
              <p:cNvGrpSpPr/>
              <p:nvPr/>
            </p:nvGrpSpPr>
            <p:grpSpPr>
              <a:xfrm>
                <a:off x="0" y="-129938"/>
                <a:ext cx="4299585" cy="247016"/>
                <a:chOff x="0" y="-129938"/>
                <a:chExt cx="4299585" cy="247016"/>
              </a:xfrm>
            </p:grpSpPr>
            <p:sp>
              <p:nvSpPr>
                <p:cNvPr id="10" name="Надпись 77687">
                  <a:extLst>
                    <a:ext uri="{FF2B5EF4-FFF2-40B4-BE49-F238E27FC236}">
                      <a16:creationId xmlns:a16="http://schemas.microsoft.com/office/drawing/2014/main" id="{CCBF3F81-D708-49F2-8EB6-5D9F07F15DA1}"/>
                    </a:ext>
                  </a:extLst>
                </p:cNvPr>
                <p:cNvSpPr txBox="1"/>
                <p:nvPr/>
              </p:nvSpPr>
              <p:spPr>
                <a:xfrm>
                  <a:off x="0" y="-120412"/>
                  <a:ext cx="1428750" cy="23749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4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“Ви”</a:t>
                  </a:r>
                  <a:endParaRPr lang="uk-UA" sz="2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1" name="Надпись 77688">
                  <a:extLst>
                    <a:ext uri="{FF2B5EF4-FFF2-40B4-BE49-F238E27FC236}">
                      <a16:creationId xmlns:a16="http://schemas.microsoft.com/office/drawing/2014/main" id="{0ABE374F-7E1A-4143-BF2E-8B5B0ACB141A}"/>
                    </a:ext>
                  </a:extLst>
                </p:cNvPr>
                <p:cNvSpPr txBox="1"/>
                <p:nvPr/>
              </p:nvSpPr>
              <p:spPr>
                <a:xfrm>
                  <a:off x="1400175" y="-129938"/>
                  <a:ext cx="1427480" cy="23749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4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“п</a:t>
                  </a:r>
                  <a:r>
                    <a:rPr lang="en-US" sz="24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’</a:t>
                  </a:r>
                  <a:r>
                    <a:rPr lang="uk-UA" sz="2400" b="1" dirty="0" err="1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ятеро</a:t>
                  </a:r>
                  <a:r>
                    <a:rPr lang="uk-UA" sz="24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”</a:t>
                  </a:r>
                  <a:endParaRPr lang="uk-UA" sz="2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2" name="Надпись 77689">
                  <a:extLst>
                    <a:ext uri="{FF2B5EF4-FFF2-40B4-BE49-F238E27FC236}">
                      <a16:creationId xmlns:a16="http://schemas.microsoft.com/office/drawing/2014/main" id="{7E3B7989-0FBC-45AF-8ED7-73E59F287A30}"/>
                    </a:ext>
                  </a:extLst>
                </p:cNvPr>
                <p:cNvSpPr txBox="1"/>
                <p:nvPr/>
              </p:nvSpPr>
              <p:spPr>
                <a:xfrm>
                  <a:off x="2857500" y="-129937"/>
                  <a:ext cx="1442085" cy="23749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4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“до мене”</a:t>
                  </a:r>
                  <a:endParaRPr lang="uk-UA" sz="2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F7E2197-D055-4392-8254-3133EB944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8275" y="257175"/>
              <a:ext cx="1494155" cy="1897380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543086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122F9851-7C0E-418A-8D94-0FCEC10C01E4}"/>
              </a:ext>
            </a:extLst>
          </p:cNvPr>
          <p:cNvGrpSpPr/>
          <p:nvPr/>
        </p:nvGrpSpPr>
        <p:grpSpPr>
          <a:xfrm>
            <a:off x="25402" y="1402645"/>
            <a:ext cx="12163644" cy="3561241"/>
            <a:chOff x="1" y="-209270"/>
            <a:chExt cx="6786260" cy="2247620"/>
          </a:xfrm>
        </p:grpSpPr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E4006797-8A60-4042-9BC3-4A324B7D755E}"/>
                </a:ext>
              </a:extLst>
            </p:cNvPr>
            <p:cNvGrpSpPr/>
            <p:nvPr/>
          </p:nvGrpSpPr>
          <p:grpSpPr>
            <a:xfrm>
              <a:off x="1" y="266700"/>
              <a:ext cx="6786260" cy="1771650"/>
              <a:chOff x="-78249" y="0"/>
              <a:chExt cx="6545659" cy="1609090"/>
            </a:xfrm>
          </p:grpSpPr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CDD8BD9D-C2E7-4E23-B6BB-BE66B5D699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8249" y="19050"/>
                <a:ext cx="1187622" cy="1571625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</a:ln>
            </p:spPr>
          </p:pic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8095EE3E-52B3-4D13-AD29-8BCCA3275A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9650" y="9525"/>
                <a:ext cx="1222375" cy="1583055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</a:ln>
            </p:spPr>
          </p:pic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2AEA1315-502C-49B9-BB1B-AAE0FAEAC5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57400" y="19050"/>
                <a:ext cx="1222375" cy="1580515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</a:ln>
            </p:spPr>
          </p:pic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1BD3B0B1-9266-49C3-8352-B624D0CA35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67050" y="19050"/>
                <a:ext cx="1290955" cy="1590040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</a:ln>
            </p:spPr>
          </p:pic>
          <p:grpSp>
            <p:nvGrpSpPr>
              <p:cNvPr id="30" name="Группа 29">
                <a:extLst>
                  <a:ext uri="{FF2B5EF4-FFF2-40B4-BE49-F238E27FC236}">
                    <a16:creationId xmlns:a16="http://schemas.microsoft.com/office/drawing/2014/main" id="{EF3F7048-7D06-4496-98FB-369FAFDFBFAA}"/>
                  </a:ext>
                </a:extLst>
              </p:cNvPr>
              <p:cNvGrpSpPr/>
              <p:nvPr/>
            </p:nvGrpSpPr>
            <p:grpSpPr>
              <a:xfrm>
                <a:off x="4152900" y="19050"/>
                <a:ext cx="1290955" cy="1590040"/>
                <a:chOff x="0" y="0"/>
                <a:chExt cx="1451610" cy="1888490"/>
              </a:xfrm>
            </p:grpSpPr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9F0BD64E-135E-4279-9AAE-94DECEF473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51610" cy="1888490"/>
                </a:xfrm>
                <a:prstGeom prst="rect">
                  <a:avLst/>
                </a:prstGeom>
                <a:noFill/>
                <a:ln>
                  <a:solidFill>
                    <a:sysClr val="windowText" lastClr="000000"/>
                  </a:solidFill>
                </a:ln>
              </p:spPr>
            </p:pic>
            <p:sp>
              <p:nvSpPr>
                <p:cNvPr id="33" name="Стрелка вправо 146">
                  <a:extLst>
                    <a:ext uri="{FF2B5EF4-FFF2-40B4-BE49-F238E27FC236}">
                      <a16:creationId xmlns:a16="http://schemas.microsoft.com/office/drawing/2014/main" id="{383E71F8-8E49-4FA0-B8F7-4A8EC2B7C5F9}"/>
                    </a:ext>
                  </a:extLst>
                </p:cNvPr>
                <p:cNvSpPr/>
                <p:nvPr/>
              </p:nvSpPr>
              <p:spPr>
                <a:xfrm>
                  <a:off x="1066800" y="581025"/>
                  <a:ext cx="186743" cy="76825"/>
                </a:xfrm>
                <a:prstGeom prst="rightArrow">
                  <a:avLst/>
                </a:prstGeom>
                <a:solidFill>
                  <a:srgbClr val="5B9BD5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uk-UA"/>
                </a:p>
              </p:txBody>
            </p:sp>
          </p:grpSp>
          <p:pic>
            <p:nvPicPr>
              <p:cNvPr id="31" name="Рисунок 30">
                <a:extLst>
                  <a:ext uri="{FF2B5EF4-FFF2-40B4-BE49-F238E27FC236}">
                    <a16:creationId xmlns:a16="http://schemas.microsoft.com/office/drawing/2014/main" id="{62351B24-E0A1-4317-83A5-02D1BC9A1C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7260" y="0"/>
                <a:ext cx="1200150" cy="1609090"/>
              </a:xfrm>
              <a:prstGeom prst="rect">
                <a:avLst/>
              </a:prstGeom>
              <a:noFill/>
              <a:ln>
                <a:solidFill>
                  <a:sysClr val="windowText" lastClr="000000"/>
                </a:solidFill>
              </a:ln>
            </p:spPr>
          </p:pic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D54D6DC6-D430-4231-A908-46D9D720C5DB}"/>
                </a:ext>
              </a:extLst>
            </p:cNvPr>
            <p:cNvGrpSpPr/>
            <p:nvPr/>
          </p:nvGrpSpPr>
          <p:grpSpPr>
            <a:xfrm>
              <a:off x="360919" y="-209270"/>
              <a:ext cx="6405505" cy="451069"/>
              <a:chOff x="360919" y="-209270"/>
              <a:chExt cx="6405505" cy="451069"/>
            </a:xfrm>
          </p:grpSpPr>
          <p:sp>
            <p:nvSpPr>
              <p:cNvPr id="20" name="Надпись 107">
                <a:extLst>
                  <a:ext uri="{FF2B5EF4-FFF2-40B4-BE49-F238E27FC236}">
                    <a16:creationId xmlns:a16="http://schemas.microsoft.com/office/drawing/2014/main" id="{723336B8-4F4D-4A72-A526-6069FA9F24BB}"/>
                  </a:ext>
                </a:extLst>
              </p:cNvPr>
              <p:cNvSpPr txBox="1"/>
              <p:nvPr/>
            </p:nvSpPr>
            <p:spPr>
              <a:xfrm>
                <a:off x="4274691" y="-209270"/>
                <a:ext cx="1267306" cy="284376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“в тому напрямку”</a:t>
                </a:r>
                <a:endParaRPr lang="uk-UA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1" name="Надпись 108">
                <a:extLst>
                  <a:ext uri="{FF2B5EF4-FFF2-40B4-BE49-F238E27FC236}">
                    <a16:creationId xmlns:a16="http://schemas.microsoft.com/office/drawing/2014/main" id="{4AAB8B2D-DC58-4CE1-A7FD-F505AC5A78F9}"/>
                  </a:ext>
                </a:extLst>
              </p:cNvPr>
              <p:cNvSpPr txBox="1"/>
              <p:nvPr/>
            </p:nvSpPr>
            <p:spPr>
              <a:xfrm>
                <a:off x="5410404" y="-79892"/>
                <a:ext cx="1356020" cy="238053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“на відстані 400 м”</a:t>
                </a:r>
                <a:endParaRPr lang="uk-UA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2" name="Надпись 109">
                <a:extLst>
                  <a:ext uri="{FF2B5EF4-FFF2-40B4-BE49-F238E27FC236}">
                    <a16:creationId xmlns:a16="http://schemas.microsoft.com/office/drawing/2014/main" id="{524D7C96-DA18-432A-A385-FC82874B16E6}"/>
                  </a:ext>
                </a:extLst>
              </p:cNvPr>
              <p:cNvSpPr txBox="1"/>
              <p:nvPr/>
            </p:nvSpPr>
            <p:spPr>
              <a:xfrm>
                <a:off x="3238481" y="-39540"/>
                <a:ext cx="1121798" cy="238053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“військових”</a:t>
                </a:r>
                <a:endParaRPr lang="uk-UA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3" name="Надпись 110">
                <a:extLst>
                  <a:ext uri="{FF2B5EF4-FFF2-40B4-BE49-F238E27FC236}">
                    <a16:creationId xmlns:a16="http://schemas.microsoft.com/office/drawing/2014/main" id="{036A0F65-7F48-4EAD-8AC0-599773FD128D}"/>
                  </a:ext>
                </a:extLst>
              </p:cNvPr>
              <p:cNvSpPr txBox="1"/>
              <p:nvPr/>
            </p:nvSpPr>
            <p:spPr>
              <a:xfrm>
                <a:off x="2279896" y="-39540"/>
                <a:ext cx="925173" cy="238053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“п</a:t>
                </a:r>
                <a:r>
                  <a:rPr lang="en-US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’</a:t>
                </a:r>
                <a:r>
                  <a:rPr lang="uk-UA" b="1" dirty="0" err="1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ятеро</a:t>
                </a:r>
                <a:r>
                  <a:rPr lang="uk-UA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”</a:t>
                </a:r>
                <a:endParaRPr lang="uk-UA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4" name="Надпись 114">
                <a:extLst>
                  <a:ext uri="{FF2B5EF4-FFF2-40B4-BE49-F238E27FC236}">
                    <a16:creationId xmlns:a16="http://schemas.microsoft.com/office/drawing/2014/main" id="{985CB139-03D7-43EC-B1EB-6BCF3A3C828C}"/>
                  </a:ext>
                </a:extLst>
              </p:cNvPr>
              <p:cNvSpPr txBox="1"/>
              <p:nvPr/>
            </p:nvSpPr>
            <p:spPr>
              <a:xfrm>
                <a:off x="360919" y="-39258"/>
                <a:ext cx="509441" cy="237490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“Я”</a:t>
                </a:r>
                <a:endParaRPr lang="uk-UA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5" name="Надпись 115">
                <a:extLst>
                  <a:ext uri="{FF2B5EF4-FFF2-40B4-BE49-F238E27FC236}">
                    <a16:creationId xmlns:a16="http://schemas.microsoft.com/office/drawing/2014/main" id="{C09CD79D-4E6F-4B8A-B7B9-02EEDDAC840E}"/>
                  </a:ext>
                </a:extLst>
              </p:cNvPr>
              <p:cNvSpPr txBox="1"/>
              <p:nvPr/>
            </p:nvSpPr>
            <p:spPr>
              <a:xfrm>
                <a:off x="1320389" y="-39839"/>
                <a:ext cx="782379" cy="281638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“бачу”</a:t>
                </a:r>
                <a:endParaRPr lang="uk-UA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47" name="Заголовок 8">
            <a:extLst>
              <a:ext uri="{FF2B5EF4-FFF2-40B4-BE49-F238E27FC236}">
                <a16:creationId xmlns:a16="http://schemas.microsoft.com/office/drawing/2014/main" id="{0254DCC4-AFC6-4C2D-A0E1-3FDD7D764CB7}"/>
              </a:ext>
            </a:extLst>
          </p:cNvPr>
          <p:cNvSpPr txBox="1">
            <a:spLocks/>
          </p:cNvSpPr>
          <p:nvPr/>
        </p:nvSpPr>
        <p:spPr>
          <a:xfrm>
            <a:off x="838200" y="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ВАРІАНТИ ПОРЯДКУ ДОПОВІДІ ТА ПОСТАНОВКИ </a:t>
            </a:r>
            <a:br>
              <a:rPr lang="ru-RU" dirty="0"/>
            </a:br>
            <a:r>
              <a:rPr lang="ru-RU" dirty="0"/>
              <a:t>БОЙОВИХ ЗАВДАНЬ ЖЕСТАМИ</a:t>
            </a:r>
            <a:r>
              <a:rPr lang="en-US" dirty="0"/>
              <a:t>: </a:t>
            </a:r>
            <a:r>
              <a:rPr lang="uk-UA" b="1" u="sng" dirty="0"/>
              <a:t>Варіант </a:t>
            </a:r>
            <a:r>
              <a:rPr lang="en-US" b="1" u="sng" dirty="0"/>
              <a:t>1</a:t>
            </a:r>
            <a:endParaRPr lang="uk-UA" b="1" u="sng" dirty="0"/>
          </a:p>
        </p:txBody>
      </p:sp>
    </p:spTree>
    <p:extLst>
      <p:ext uri="{BB962C8B-B14F-4D97-AF65-F5344CB8AC3E}">
        <p14:creationId xmlns:p14="http://schemas.microsoft.com/office/powerpoint/2010/main" val="1076521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8">
            <a:extLst>
              <a:ext uri="{FF2B5EF4-FFF2-40B4-BE49-F238E27FC236}">
                <a16:creationId xmlns:a16="http://schemas.microsoft.com/office/drawing/2014/main" id="{77B4C167-9E25-4CC0-8299-24A088E20E33}"/>
              </a:ext>
            </a:extLst>
          </p:cNvPr>
          <p:cNvSpPr txBox="1">
            <a:spLocks/>
          </p:cNvSpPr>
          <p:nvPr/>
        </p:nvSpPr>
        <p:spPr>
          <a:xfrm>
            <a:off x="838200" y="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ВАРІАНТИ ПОРЯДКУ ДОПОВІДІ ТА ПОСТАНОВКИ </a:t>
            </a:r>
            <a:br>
              <a:rPr lang="ru-RU" dirty="0"/>
            </a:br>
            <a:r>
              <a:rPr lang="ru-RU" dirty="0"/>
              <a:t>БОЙОВИХ ЗАВДАНЬ ЖЕСТАМИ</a:t>
            </a:r>
            <a:r>
              <a:rPr lang="en-US" dirty="0"/>
              <a:t>: </a:t>
            </a:r>
            <a:r>
              <a:rPr lang="uk-UA" b="1" u="sng" dirty="0"/>
              <a:t>Варіант </a:t>
            </a:r>
            <a:r>
              <a:rPr lang="en-US" b="1" u="sng" dirty="0"/>
              <a:t>2</a:t>
            </a:r>
            <a:endParaRPr lang="uk-UA" b="1" u="sng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79D3FB6-C7D4-4CD8-8071-204D6559B079}"/>
              </a:ext>
            </a:extLst>
          </p:cNvPr>
          <p:cNvGrpSpPr/>
          <p:nvPr/>
        </p:nvGrpSpPr>
        <p:grpSpPr>
          <a:xfrm>
            <a:off x="1629454" y="1910147"/>
            <a:ext cx="9328832" cy="3384632"/>
            <a:chOff x="3206750" y="2358626"/>
            <a:chExt cx="5778500" cy="2074944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DD6657F5-6724-44BA-AF3F-10DAB7EF1F57}"/>
                </a:ext>
              </a:extLst>
            </p:cNvPr>
            <p:cNvGrpSpPr/>
            <p:nvPr/>
          </p:nvGrpSpPr>
          <p:grpSpPr>
            <a:xfrm>
              <a:off x="3206750" y="2358626"/>
              <a:ext cx="5778500" cy="2074944"/>
              <a:chOff x="0" y="-141363"/>
              <a:chExt cx="5778596" cy="2291473"/>
            </a:xfrm>
          </p:grpSpPr>
          <p:grpSp>
            <p:nvGrpSpPr>
              <p:cNvPr id="49" name="Группа 48">
                <a:extLst>
                  <a:ext uri="{FF2B5EF4-FFF2-40B4-BE49-F238E27FC236}">
                    <a16:creationId xmlns:a16="http://schemas.microsoft.com/office/drawing/2014/main" id="{9AF53739-3436-453F-AE0B-4C2B2EE5A926}"/>
                  </a:ext>
                </a:extLst>
              </p:cNvPr>
              <p:cNvGrpSpPr/>
              <p:nvPr/>
            </p:nvGrpSpPr>
            <p:grpSpPr>
              <a:xfrm>
                <a:off x="0" y="276225"/>
                <a:ext cx="5732780" cy="1873885"/>
                <a:chOff x="0" y="0"/>
                <a:chExt cx="5732780" cy="1873885"/>
              </a:xfrm>
            </p:grpSpPr>
            <p:pic>
              <p:nvPicPr>
                <p:cNvPr id="55" name="Рисунок 54">
                  <a:extLst>
                    <a:ext uri="{FF2B5EF4-FFF2-40B4-BE49-F238E27FC236}">
                      <a16:creationId xmlns:a16="http://schemas.microsoft.com/office/drawing/2014/main" id="{F614283A-5C12-4002-A102-D8830141A3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47975" y="0"/>
                  <a:ext cx="1427480" cy="1870710"/>
                </a:xfrm>
                <a:prstGeom prst="rect">
                  <a:avLst/>
                </a:prstGeom>
                <a:noFill/>
                <a:ln>
                  <a:solidFill>
                    <a:sysClr val="windowText" lastClr="000000"/>
                  </a:solidFill>
                </a:ln>
              </p:spPr>
            </p:pic>
            <p:pic>
              <p:nvPicPr>
                <p:cNvPr id="56" name="Рисунок 55">
                  <a:extLst>
                    <a:ext uri="{FF2B5EF4-FFF2-40B4-BE49-F238E27FC236}">
                      <a16:creationId xmlns:a16="http://schemas.microsoft.com/office/drawing/2014/main" id="{FB6DA33F-8EFD-4FF7-94E9-C7E7AEE8DE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42085" cy="1868805"/>
                </a:xfrm>
                <a:prstGeom prst="rect">
                  <a:avLst/>
                </a:prstGeom>
                <a:noFill/>
                <a:ln>
                  <a:solidFill>
                    <a:sysClr val="windowText" lastClr="000000"/>
                  </a:solidFill>
                </a:ln>
              </p:spPr>
            </p:pic>
            <p:grpSp>
              <p:nvGrpSpPr>
                <p:cNvPr id="57" name="Группа 56">
                  <a:extLst>
                    <a:ext uri="{FF2B5EF4-FFF2-40B4-BE49-F238E27FC236}">
                      <a16:creationId xmlns:a16="http://schemas.microsoft.com/office/drawing/2014/main" id="{24AE1868-D1BE-49D9-B045-DB8854462489}"/>
                    </a:ext>
                  </a:extLst>
                </p:cNvPr>
                <p:cNvGrpSpPr/>
                <p:nvPr/>
              </p:nvGrpSpPr>
              <p:grpSpPr>
                <a:xfrm>
                  <a:off x="4276725" y="0"/>
                  <a:ext cx="1456055" cy="1873885"/>
                  <a:chOff x="0" y="0"/>
                  <a:chExt cx="1456055" cy="1854835"/>
                </a:xfrm>
              </p:grpSpPr>
              <p:pic>
                <p:nvPicPr>
                  <p:cNvPr id="58" name="Рисунок 57">
                    <a:extLst>
                      <a:ext uri="{FF2B5EF4-FFF2-40B4-BE49-F238E27FC236}">
                        <a16:creationId xmlns:a16="http://schemas.microsoft.com/office/drawing/2014/main" id="{B9D9D0C1-A5C5-45D8-98C6-403551CBADF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0" y="0"/>
                    <a:ext cx="1456055" cy="1854835"/>
                  </a:xfrm>
                  <a:prstGeom prst="rect">
                    <a:avLst/>
                  </a:prstGeom>
                  <a:noFill/>
                  <a:ln>
                    <a:solidFill>
                      <a:sysClr val="windowText" lastClr="000000"/>
                    </a:solidFill>
                  </a:ln>
                </p:spPr>
              </p:pic>
              <p:sp>
                <p:nvSpPr>
                  <p:cNvPr id="59" name="Стрелка вправо 177">
                    <a:extLst>
                      <a:ext uri="{FF2B5EF4-FFF2-40B4-BE49-F238E27FC236}">
                        <a16:creationId xmlns:a16="http://schemas.microsoft.com/office/drawing/2014/main" id="{8E56A436-C7D0-4D3A-8BED-EE0EF3AA1FE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21790" y="695325"/>
                    <a:ext cx="250703" cy="160978"/>
                  </a:xfrm>
                  <a:prstGeom prst="rightArrow">
                    <a:avLst/>
                  </a:prstGeom>
                  <a:solidFill>
                    <a:srgbClr val="5B9BD5"/>
                  </a:solidFill>
                  <a:ln w="635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uk-UA"/>
                  </a:p>
                </p:txBody>
              </p:sp>
            </p:grpSp>
          </p:grpSp>
          <p:grpSp>
            <p:nvGrpSpPr>
              <p:cNvPr id="50" name="Группа 49">
                <a:extLst>
                  <a:ext uri="{FF2B5EF4-FFF2-40B4-BE49-F238E27FC236}">
                    <a16:creationId xmlns:a16="http://schemas.microsoft.com/office/drawing/2014/main" id="{2175A7E5-67F8-41C6-A43E-A0A04CBF8191}"/>
                  </a:ext>
                </a:extLst>
              </p:cNvPr>
              <p:cNvGrpSpPr/>
              <p:nvPr/>
            </p:nvGrpSpPr>
            <p:grpSpPr>
              <a:xfrm>
                <a:off x="47624" y="-141363"/>
                <a:ext cx="5730972" cy="306769"/>
                <a:chOff x="-1" y="-141363"/>
                <a:chExt cx="5730972" cy="306769"/>
              </a:xfrm>
            </p:grpSpPr>
            <p:sp>
              <p:nvSpPr>
                <p:cNvPr id="51" name="Надпись 185">
                  <a:extLst>
                    <a:ext uri="{FF2B5EF4-FFF2-40B4-BE49-F238E27FC236}">
                      <a16:creationId xmlns:a16="http://schemas.microsoft.com/office/drawing/2014/main" id="{B114FE1C-491E-4161-AB5C-0F85BF5A8D89}"/>
                    </a:ext>
                  </a:extLst>
                </p:cNvPr>
                <p:cNvSpPr txBox="1"/>
                <p:nvPr/>
              </p:nvSpPr>
              <p:spPr>
                <a:xfrm>
                  <a:off x="4283171" y="-141363"/>
                  <a:ext cx="1447800" cy="306769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4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“попереду”</a:t>
                  </a:r>
                  <a:endParaRPr lang="uk-UA" sz="2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52" name="Надпись 196">
                  <a:extLst>
                    <a:ext uri="{FF2B5EF4-FFF2-40B4-BE49-F238E27FC236}">
                      <a16:creationId xmlns:a16="http://schemas.microsoft.com/office/drawing/2014/main" id="{467171F2-B15D-4E0C-8E55-4DE1A9A350E2}"/>
                    </a:ext>
                  </a:extLst>
                </p:cNvPr>
                <p:cNvSpPr txBox="1"/>
                <p:nvPr/>
              </p:nvSpPr>
              <p:spPr>
                <a:xfrm>
                  <a:off x="2839863" y="-141360"/>
                  <a:ext cx="1447800" cy="306744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4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“400 м”</a:t>
                  </a:r>
                  <a:endParaRPr lang="uk-UA" sz="2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53" name="Надпись 197">
                  <a:extLst>
                    <a:ext uri="{FF2B5EF4-FFF2-40B4-BE49-F238E27FC236}">
                      <a16:creationId xmlns:a16="http://schemas.microsoft.com/office/drawing/2014/main" id="{58D436C9-F065-4FC1-8E8E-401CBAB853F4}"/>
                    </a:ext>
                  </a:extLst>
                </p:cNvPr>
                <p:cNvSpPr txBox="1"/>
                <p:nvPr/>
              </p:nvSpPr>
              <p:spPr>
                <a:xfrm>
                  <a:off x="-1" y="-134489"/>
                  <a:ext cx="1447800" cy="299880"/>
                </a:xfrm>
                <a:prstGeom prst="rect">
                  <a:avLst/>
                </a:prstGeom>
                <a:solidFill>
                  <a:sysClr val="window" lastClr="FFFFFF"/>
                </a:solidFill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4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“Стій”</a:t>
                  </a:r>
                  <a:endParaRPr lang="uk-UA" sz="2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54" name="Надпись 77664">
                  <a:extLst>
                    <a:ext uri="{FF2B5EF4-FFF2-40B4-BE49-F238E27FC236}">
                      <a16:creationId xmlns:a16="http://schemas.microsoft.com/office/drawing/2014/main" id="{073B2BAD-E837-413C-B7B4-AFA948203AE1}"/>
                    </a:ext>
                  </a:extLst>
                </p:cNvPr>
                <p:cNvSpPr txBox="1"/>
                <p:nvPr/>
              </p:nvSpPr>
              <p:spPr>
                <a:xfrm>
                  <a:off x="1447775" y="-141359"/>
                  <a:ext cx="1447800" cy="306757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uk-UA" sz="2400" b="1" dirty="0">
                      <a:solidFill>
                        <a:srgbClr val="282828"/>
                      </a:solidFill>
                      <a:effectLst/>
                      <a:latin typeface="Arial" panose="020B0604020202020204" pitchFamily="34" charset="0"/>
                      <a:ea typeface="Times New Roman" panose="02020603050405020304" pitchFamily="18" charset="0"/>
                    </a:rPr>
                    <a:t>“противник”</a:t>
                  </a:r>
                  <a:endParaRPr lang="uk-UA" sz="2400" dirty="0"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D9421E97-F4DD-4CDB-A704-CEF888A56968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0105" y="2730500"/>
              <a:ext cx="1395730" cy="1703070"/>
            </a:xfrm>
            <a:prstGeom prst="rect">
              <a:avLst/>
            </a:prstGeom>
            <a:noFill/>
            <a:ln>
              <a:solidFill>
                <a:sysClr val="windowText" lastClr="0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6577701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8">
            <a:extLst>
              <a:ext uri="{FF2B5EF4-FFF2-40B4-BE49-F238E27FC236}">
                <a16:creationId xmlns:a16="http://schemas.microsoft.com/office/drawing/2014/main" id="{77B4C167-9E25-4CC0-8299-24A088E20E33}"/>
              </a:ext>
            </a:extLst>
          </p:cNvPr>
          <p:cNvSpPr txBox="1">
            <a:spLocks/>
          </p:cNvSpPr>
          <p:nvPr/>
        </p:nvSpPr>
        <p:spPr>
          <a:xfrm>
            <a:off x="838200" y="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ВАРІАНТИ ПОРЯДКУ ДОПОВІДІ ТА ПОСТАНОВКИ </a:t>
            </a:r>
            <a:br>
              <a:rPr lang="ru-RU" dirty="0"/>
            </a:br>
            <a:r>
              <a:rPr lang="ru-RU" dirty="0"/>
              <a:t>БОЙОВИХ ЗАВДАНЬ ЖЕСТАМИ</a:t>
            </a:r>
            <a:r>
              <a:rPr lang="en-US" dirty="0"/>
              <a:t>: </a:t>
            </a:r>
            <a:r>
              <a:rPr lang="uk-UA" b="1" u="sng" dirty="0"/>
              <a:t>Варіант </a:t>
            </a:r>
            <a:r>
              <a:rPr lang="en-US" b="1" u="sng" dirty="0"/>
              <a:t>3</a:t>
            </a:r>
            <a:endParaRPr lang="uk-UA" b="1" u="sng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2F1828C6-5C70-4E61-884F-9832680FAB9A}"/>
              </a:ext>
            </a:extLst>
          </p:cNvPr>
          <p:cNvGrpSpPr/>
          <p:nvPr/>
        </p:nvGrpSpPr>
        <p:grpSpPr>
          <a:xfrm>
            <a:off x="1333500" y="1380424"/>
            <a:ext cx="9878260" cy="3697313"/>
            <a:chOff x="0" y="-382589"/>
            <a:chExt cx="6109768" cy="2525079"/>
          </a:xfrm>
        </p:grpSpPr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BF841608-C38E-41E8-9144-43E2B6223A36}"/>
                </a:ext>
              </a:extLst>
            </p:cNvPr>
            <p:cNvGrpSpPr/>
            <p:nvPr/>
          </p:nvGrpSpPr>
          <p:grpSpPr>
            <a:xfrm>
              <a:off x="0" y="-382589"/>
              <a:ext cx="6109768" cy="620582"/>
              <a:chOff x="0" y="-382589"/>
              <a:chExt cx="6109768" cy="620582"/>
            </a:xfrm>
          </p:grpSpPr>
          <p:sp>
            <p:nvSpPr>
              <p:cNvPr id="25" name="Надпись 77667">
                <a:extLst>
                  <a:ext uri="{FF2B5EF4-FFF2-40B4-BE49-F238E27FC236}">
                    <a16:creationId xmlns:a16="http://schemas.microsoft.com/office/drawing/2014/main" id="{70521D44-23EE-4D08-A507-EEE044F69722}"/>
                  </a:ext>
                </a:extLst>
              </p:cNvPr>
              <p:cNvSpPr txBox="1"/>
              <p:nvPr/>
            </p:nvSpPr>
            <p:spPr>
              <a:xfrm>
                <a:off x="0" y="-82120"/>
                <a:ext cx="1447800" cy="238085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4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“Ми”</a:t>
                </a:r>
                <a:endParaRPr lang="uk-UA" sz="2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" name="Надпись 77668">
                <a:extLst>
                  <a:ext uri="{FF2B5EF4-FFF2-40B4-BE49-F238E27FC236}">
                    <a16:creationId xmlns:a16="http://schemas.microsoft.com/office/drawing/2014/main" id="{12A5AF8E-079D-4032-9592-EB20FEBFCF2F}"/>
                  </a:ext>
                </a:extLst>
              </p:cNvPr>
              <p:cNvSpPr txBox="1"/>
              <p:nvPr/>
            </p:nvSpPr>
            <p:spPr>
              <a:xfrm>
                <a:off x="1473200" y="-95833"/>
                <a:ext cx="1447800" cy="333826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4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“прикриваємо”</a:t>
                </a:r>
                <a:endParaRPr lang="uk-UA" sz="2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7" name="Надпись 77669">
                <a:extLst>
                  <a:ext uri="{FF2B5EF4-FFF2-40B4-BE49-F238E27FC236}">
                    <a16:creationId xmlns:a16="http://schemas.microsoft.com/office/drawing/2014/main" id="{CFFF2628-ADA8-4F4D-9065-B2C5DC5D9D72}"/>
                  </a:ext>
                </a:extLst>
              </p:cNvPr>
              <p:cNvSpPr txBox="1"/>
              <p:nvPr/>
            </p:nvSpPr>
            <p:spPr>
              <a:xfrm>
                <a:off x="2914650" y="-82148"/>
                <a:ext cx="1447800" cy="32004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4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“ви”</a:t>
                </a:r>
                <a:endParaRPr lang="uk-UA" sz="2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8" name="Надпись 77670">
                <a:extLst>
                  <a:ext uri="{FF2B5EF4-FFF2-40B4-BE49-F238E27FC236}">
                    <a16:creationId xmlns:a16="http://schemas.microsoft.com/office/drawing/2014/main" id="{8F52A556-1A58-49CB-B983-FD8753D961AF}"/>
                  </a:ext>
                </a:extLst>
              </p:cNvPr>
              <p:cNvSpPr txBox="1"/>
              <p:nvPr/>
            </p:nvSpPr>
            <p:spPr>
              <a:xfrm>
                <a:off x="4080077" y="-382589"/>
                <a:ext cx="2029691" cy="301181"/>
              </a:xfrm>
              <a:prstGeom prst="rect">
                <a:avLst/>
              </a:prstGeom>
              <a:solidFill>
                <a:sysClr val="window" lastClr="FFFFFF"/>
              </a:solidFill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uk-UA" sz="2400" b="1" dirty="0">
                    <a:solidFill>
                      <a:srgbClr val="282828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</a:rPr>
                  <a:t>“атакуєте з лівого флангу”</a:t>
                </a:r>
                <a:endParaRPr lang="uk-UA" sz="2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</p:grp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0E043B73-468B-44C5-964C-B2C4D6984462}"/>
                </a:ext>
              </a:extLst>
            </p:cNvPr>
            <p:cNvGrpSpPr/>
            <p:nvPr/>
          </p:nvGrpSpPr>
          <p:grpSpPr>
            <a:xfrm>
              <a:off x="0" y="247650"/>
              <a:ext cx="5827395" cy="1894840"/>
              <a:chOff x="0" y="0"/>
              <a:chExt cx="5827395" cy="1894840"/>
            </a:xfrm>
          </p:grpSpPr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425F3879-BA57-4C57-BAB6-3F7CE3D43147}"/>
                  </a:ext>
                </a:extLst>
              </p:cNvPr>
              <p:cNvGrpSpPr/>
              <p:nvPr/>
            </p:nvGrpSpPr>
            <p:grpSpPr>
              <a:xfrm>
                <a:off x="0" y="0"/>
                <a:ext cx="4358005" cy="1894840"/>
                <a:chOff x="0" y="0"/>
                <a:chExt cx="4358005" cy="1894840"/>
              </a:xfrm>
            </p:grpSpPr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64BD1079-6472-497E-87FD-B247C51824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51610" cy="1888490"/>
                </a:xfrm>
                <a:prstGeom prst="rect">
                  <a:avLst/>
                </a:prstGeom>
                <a:noFill/>
                <a:ln>
                  <a:solidFill>
                    <a:sysClr val="windowText" lastClr="000000"/>
                  </a:solidFill>
                </a:ln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A8C524EF-0F8E-428D-B4B3-C38F823B99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24175" y="0"/>
                  <a:ext cx="1433830" cy="1888490"/>
                </a:xfrm>
                <a:prstGeom prst="rect">
                  <a:avLst/>
                </a:prstGeom>
                <a:noFill/>
                <a:ln>
                  <a:solidFill>
                    <a:sysClr val="windowText" lastClr="000000"/>
                  </a:solidFill>
                </a:ln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25F23053-91C8-4DB5-BD52-ACC72E6CA7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47800" y="9525"/>
                  <a:ext cx="1473200" cy="1885315"/>
                </a:xfrm>
                <a:prstGeom prst="rect">
                  <a:avLst/>
                </a:prstGeom>
                <a:noFill/>
                <a:ln>
                  <a:solidFill>
                    <a:sysClr val="windowText" lastClr="000000"/>
                  </a:solidFill>
                </a:ln>
              </p:spPr>
            </p:pic>
          </p:grpSp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B27D859E-1D13-435A-9450-11A88916C369}"/>
                  </a:ext>
                </a:extLst>
              </p:cNvPr>
              <p:cNvGrpSpPr/>
              <p:nvPr/>
            </p:nvGrpSpPr>
            <p:grpSpPr>
              <a:xfrm>
                <a:off x="4362450" y="0"/>
                <a:ext cx="1464945" cy="1894840"/>
                <a:chOff x="0" y="0"/>
                <a:chExt cx="1464945" cy="1835785"/>
              </a:xfrm>
            </p:grpSpPr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634684DA-C719-480B-B858-3A8CA54DFC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464945" cy="1835785"/>
                </a:xfrm>
                <a:prstGeom prst="rect">
                  <a:avLst/>
                </a:prstGeom>
                <a:noFill/>
                <a:ln>
                  <a:solidFill>
                    <a:sysClr val="windowText" lastClr="000000"/>
                  </a:solidFill>
                </a:ln>
              </p:spPr>
            </p:pic>
            <p:sp>
              <p:nvSpPr>
                <p:cNvPr id="21" name="Стрелка: вправо 20">
                  <a:extLst>
                    <a:ext uri="{FF2B5EF4-FFF2-40B4-BE49-F238E27FC236}">
                      <a16:creationId xmlns:a16="http://schemas.microsoft.com/office/drawing/2014/main" id="{281A7744-D216-44B9-B9A8-C20BE4EE85E1}"/>
                    </a:ext>
                  </a:extLst>
                </p:cNvPr>
                <p:cNvSpPr/>
                <p:nvPr/>
              </p:nvSpPr>
              <p:spPr>
                <a:xfrm rot="10800000">
                  <a:off x="704850" y="1057275"/>
                  <a:ext cx="357716" cy="59056"/>
                </a:xfrm>
                <a:prstGeom prst="rightArrow">
                  <a:avLst/>
                </a:prstGeom>
                <a:solidFill>
                  <a:srgbClr val="00B0F0"/>
                </a:solidFill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uk-UA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114275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2931</Words>
  <Application>Microsoft Office PowerPoint</Application>
  <PresentationFormat>Широкоэкранный</PresentationFormat>
  <Paragraphs>245</Paragraphs>
  <Slides>23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Тема Office</vt:lpstr>
      <vt:lpstr>Управління підрозділом жестами</vt:lpstr>
      <vt:lpstr>БОЙОВІ ПОРЯДКИ</vt:lpstr>
      <vt:lpstr>БОЙОВІ ПОРЯДКИ</vt:lpstr>
      <vt:lpstr>КОМАНДИ НА МІСЦІ</vt:lpstr>
      <vt:lpstr>КОМАНДИ НА МІСЦІ</vt:lpstr>
      <vt:lpstr>КОМАНДИ НА МІСЦІ</vt:lpstr>
      <vt:lpstr>СПОСТЕРЕЖЕННЯ: Відчуття</vt:lpstr>
      <vt:lpstr>СПОСТЕРЕЖЕННЯ: Об’єкти</vt:lpstr>
      <vt:lpstr>СПОСТЕРЕЖЕННЯ: Об’єкти</vt:lpstr>
      <vt:lpstr>СПОСТЕРЕЖЕННЯ: Перешкоди</vt:lpstr>
      <vt:lpstr>СПОСТЕРЕЖЕННЯ: Інші</vt:lpstr>
      <vt:lpstr>КОМАНДИ ПІД ЧАС ПЕРЕСУВАННЯ</vt:lpstr>
      <vt:lpstr>КОМАНДИ ПІД ЧАС ПЕРЕСУВАННЯ</vt:lpstr>
      <vt:lpstr>КОМАНДИ ПІД ЧАС ПЕРЕСУВАННЯ</vt:lpstr>
      <vt:lpstr>КОМАНДИ ПІД ЧАС ПЕРЕСУВАННЯ</vt:lpstr>
      <vt:lpstr>КОМАНДИ ПІД ЧАС ПЕРЕСУВАННЯ</vt:lpstr>
      <vt:lpstr>КОМАНДИ ПІД ЧАС ПЕРЕСУВАННЯ</vt:lpstr>
      <vt:lpstr>ПОСТАНОВКА БОЙОВИХ ЗАВДАНЬ</vt:lpstr>
      <vt:lpstr>ПОСТАНОВКА БОЙОВИХ ЗАВДАНЬ</vt:lpstr>
      <vt:lpstr>ВАРІАНТИ ПОРЯДКУ ДОПОВІДІ ТА ПОСТАНОВКИ  БОЙОВИХ ЗАВДАНЬ ЖЕСТАМИ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Управління підрозділом жестами</dc:title>
  <dc:creator>USER</dc:creator>
  <cp:lastModifiedBy>USER</cp:lastModifiedBy>
  <cp:revision>163</cp:revision>
  <dcterms:created xsi:type="dcterms:W3CDTF">2025-07-01T05:13:15Z</dcterms:created>
  <dcterms:modified xsi:type="dcterms:W3CDTF">2025-07-01T12:31:38Z</dcterms:modified>
</cp:coreProperties>
</file>