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comments/comment1.xml" ContentType="application/vnd.openxmlformats-officedocument.presentationml.comments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1"/>
  </p:notesMasterIdLst>
  <p:handoutMasterIdLst>
    <p:handoutMasterId r:id="rId12"/>
  </p:handoutMasterIdLst>
  <p:sldIdLst>
    <p:sldId id="314" r:id="rId2"/>
    <p:sldId id="373" r:id="rId3"/>
    <p:sldId id="352" r:id="rId4"/>
    <p:sldId id="315" r:id="rId5"/>
    <p:sldId id="376" r:id="rId6"/>
    <p:sldId id="392" r:id="rId7"/>
    <p:sldId id="383" r:id="rId8"/>
    <p:sldId id="378" r:id="rId9"/>
    <p:sldId id="290" r:id="rId10"/>
  </p:sldIdLst>
  <p:sldSz cx="12192000" cy="6858000"/>
  <p:notesSz cx="6792913" cy="99250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Раздел по умолчанию" id="{AA9944E4-3DF4-49CE-B5A2-1DE6E4FE1838}">
          <p14:sldIdLst>
            <p14:sldId id="314"/>
            <p14:sldId id="373"/>
            <p14:sldId id="352"/>
            <p14:sldId id="315"/>
            <p14:sldId id="376"/>
            <p14:sldId id="392"/>
            <p14:sldId id="383"/>
            <p14:sldId id="378"/>
            <p14:sldId id="290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hubenko.mykhailo@gmail.com" initials="c" lastIdx="1" clrIdx="0">
    <p:extLst>
      <p:ext uri="{19B8F6BF-5375-455C-9EA6-DF929625EA0E}">
        <p15:presenceInfo xmlns:p15="http://schemas.microsoft.com/office/powerpoint/2012/main" userId="b429829f1527670c" providerId="Windows Live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—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D7AC3CCA-C797-4891-BE02-D94E43425B78}" styleName="Помірний стиль 4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dk1"/>
              </a:solidFill>
            </a:ln>
          </a:left>
          <a:right>
            <a:ln w="12700" cmpd="sng">
              <a:solidFill>
                <a:schemeClr val="dk1"/>
              </a:solidFill>
            </a:ln>
          </a:right>
          <a:top>
            <a:ln w="12700" cmpd="sng">
              <a:solidFill>
                <a:schemeClr val="dk1"/>
              </a:solidFill>
            </a:ln>
          </a:top>
          <a:bottom>
            <a:ln w="12700" cmpd="sng">
              <a:solidFill>
                <a:schemeClr val="dk1"/>
              </a:solidFill>
            </a:ln>
          </a:bottom>
          <a:insideH>
            <a:ln w="12700" cmpd="sng">
              <a:solidFill>
                <a:schemeClr val="dk1"/>
              </a:solidFill>
            </a:ln>
          </a:insideH>
          <a:insideV>
            <a:ln w="12700" cmpd="sng">
              <a:solidFill>
                <a:schemeClr val="dk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dk1"/>
              </a:solidFill>
            </a:ln>
          </a:top>
        </a:tcBdr>
        <a:fill>
          <a:solidFill>
            <a:schemeClr val="dk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dk1">
              <a:tint val="20000"/>
            </a:schemeClr>
          </a:solidFill>
        </a:fill>
      </a:tcStyle>
    </a:firstRow>
  </a:tblStyle>
  <a:tblStyle styleId="{616DA210-FB5B-4158-B5E0-FEB733F419BA}" styleName="Світлий стиль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9D7B26C5-4107-4FEC-AEDC-1716B250A1EF}" styleName="Світлий стиль 1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  <a:tblStyle styleId="{5940675A-B579-460E-94D1-54222C63F5DA}" styleName="Без стилю та сітки таблиці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073A0DAA-6AF3-43AB-8588-CEC1D06C72B9}" styleName="Помірний стиль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061" autoAdjust="0"/>
    <p:restoredTop sz="65418" autoAdjust="0"/>
  </p:normalViewPr>
  <p:slideViewPr>
    <p:cSldViewPr snapToGrid="0">
      <p:cViewPr varScale="1">
        <p:scale>
          <a:sx n="46" d="100"/>
          <a:sy n="46" d="100"/>
        </p:scale>
        <p:origin x="1974" y="42"/>
      </p:cViewPr>
      <p:guideLst>
        <p:guide orient="horz" pos="2160"/>
        <p:guide pos="384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commentAuthors" Target="commentAuthor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handoutMaster" Target="handoutMasters/handoutMaster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4-11-03T17:03:22.050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quarter" idx="1"/>
          </p:nvPr>
        </p:nvSpPr>
        <p:spPr>
          <a:xfrm>
            <a:off x="3847746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r">
              <a:defRPr sz="1200"/>
            </a:lvl1pPr>
          </a:lstStyle>
          <a:p>
            <a:fld id="{69A48E52-F80A-4033-88CB-B0B6DADA2F71}" type="datetimeFigureOut">
              <a:rPr lang="ru-RU" smtClean="0"/>
              <a:t>03.07.2025</a:t>
            </a:fld>
            <a:endParaRPr lang="ru-RU" dirty="0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2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3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r">
              <a:defRPr sz="1200"/>
            </a:lvl1pPr>
          </a:lstStyle>
          <a:p>
            <a:fld id="{3167DAA4-5D1B-408C-9879-48BB934E7921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4514437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1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47746" y="1"/>
            <a:ext cx="2943595" cy="497976"/>
          </a:xfrm>
          <a:prstGeom prst="rect">
            <a:avLst/>
          </a:prstGeom>
        </p:spPr>
        <p:txBody>
          <a:bodyPr vert="horz" lIns="91384" tIns="45692" rIns="91384" bIns="45692" rtlCol="0"/>
          <a:lstStyle>
            <a:lvl1pPr algn="r">
              <a:defRPr sz="1200"/>
            </a:lvl1pPr>
          </a:lstStyle>
          <a:p>
            <a:fld id="{479633FE-69ED-4947-9A82-851244C7C659}" type="datetimeFigureOut">
              <a:rPr lang="ru-RU" smtClean="0"/>
              <a:t>03.07.2025</a:t>
            </a:fld>
            <a:endParaRPr lang="ru-RU" dirty="0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420688" y="1241425"/>
            <a:ext cx="5951537" cy="3348038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384" tIns="45692" rIns="91384" bIns="45692" rtlCol="0" anchor="ctr"/>
          <a:lstStyle/>
          <a:p>
            <a:endParaRPr lang="ru-RU" dirty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79292" y="4776431"/>
            <a:ext cx="5434330" cy="3907988"/>
          </a:xfrm>
          <a:prstGeom prst="rect">
            <a:avLst/>
          </a:prstGeom>
        </p:spPr>
        <p:txBody>
          <a:bodyPr vert="horz" lIns="91384" tIns="45692" rIns="91384" bIns="45692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1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l">
              <a:defRPr sz="1200"/>
            </a:lvl1pPr>
          </a:lstStyle>
          <a:p>
            <a:endParaRPr lang="ru-RU" dirty="0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47746" y="9427076"/>
            <a:ext cx="2943595" cy="497975"/>
          </a:xfrm>
          <a:prstGeom prst="rect">
            <a:avLst/>
          </a:prstGeom>
        </p:spPr>
        <p:txBody>
          <a:bodyPr vert="horz" lIns="91384" tIns="45692" rIns="91384" bIns="45692" rtlCol="0" anchor="b"/>
          <a:lstStyle>
            <a:lvl1pPr algn="r">
              <a:defRPr sz="1200"/>
            </a:lvl1pPr>
          </a:lstStyle>
          <a:p>
            <a:fld id="{94215199-6E10-49CF-8E4B-29E93AAB3628}" type="slidenum">
              <a:rPr lang="ru-RU" smtClean="0"/>
              <a:t>‹№›</a:t>
            </a:fld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4484114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algn="just" defTabSz="904067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1786937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500" algn="just">
              <a:spcBef>
                <a:spcPct val="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71443404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500" algn="just">
              <a:spcBef>
                <a:spcPct val="0"/>
              </a:spcBef>
              <a:defRPr/>
            </a:pPr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115841739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6621593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8418627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866366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6170236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Rot="1" noChangeAspect="1" noChangeArrowheads="1" noTextEdit="1"/>
          </p:cNvSpPr>
          <p:nvPr>
            <p:ph type="sldImg"/>
          </p:nvPr>
        </p:nvSpPr>
        <p:spPr>
          <a:ln/>
        </p:spPr>
      </p:sp>
      <p:sp>
        <p:nvSpPr>
          <p:cNvPr id="24579" name="Rectangle 3"/>
          <p:cNvSpPr>
            <a:spLocks noGrp="1" noChangeArrowheads="1"/>
          </p:cNvSpPr>
          <p:nvPr>
            <p:ph type="body" idx="1"/>
          </p:nvPr>
        </p:nvSpPr>
        <p:spPr>
          <a:noFill/>
        </p:spPr>
        <p:txBody>
          <a:bodyPr/>
          <a:lstStyle/>
          <a:p>
            <a:pPr indent="358139" algn="just">
              <a:defRPr/>
            </a:pPr>
            <a:endParaRPr lang="uk-UA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9529894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>
            <a:spLocks noGrp="1" noRot="1" noChangeAspect="1" noTextEdit="1"/>
          </p:cNvSpPr>
          <p:nvPr>
            <p:ph type="sldImg"/>
          </p:nvPr>
        </p:nvSpPr>
        <p:spPr bwMode="auto">
          <a:xfrm>
            <a:off x="-542925" y="355600"/>
            <a:ext cx="8316913" cy="4678363"/>
          </a:xfrm>
          <a:noFill/>
          <a:ln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3315" name="Заметки 2"/>
          <p:cNvSpPr>
            <a:spLocks noGrp="1"/>
          </p:cNvSpPr>
          <p:nvPr>
            <p:ph type="body" idx="3"/>
          </p:nvPr>
        </p:nvSpPr>
        <p:spPr bwMode="auto">
          <a:xfrm>
            <a:off x="754769" y="5295085"/>
            <a:ext cx="5656044" cy="5090034"/>
          </a:xfrm>
        </p:spPr>
        <p:txBody>
          <a:bodyPr wrap="square" lIns="0" tIns="43005" rIns="0" bIns="43005" numCol="1" anchor="t" anchorCtr="0" compatLnSpc="1">
            <a:prstTxWarp prst="textNoShape">
              <a:avLst/>
            </a:prstTxWarp>
          </a:bodyPr>
          <a:lstStyle/>
          <a:p>
            <a:pPr indent="538539" algn="just">
              <a:spcBef>
                <a:spcPct val="0"/>
              </a:spcBef>
              <a:defRPr/>
            </a:pPr>
            <a:endParaRPr lang="uk-UA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20916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10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5" name="Rectangle 11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12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Oval 13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965059" y="5052547"/>
            <a:ext cx="7516015" cy="882119"/>
          </a:xfrm>
        </p:spPr>
        <p:txBody>
          <a:bodyPr>
            <a:normAutofit/>
          </a:bodyPr>
          <a:lstStyle>
            <a:lvl1pPr marL="0" indent="0" algn="l">
              <a:buNone/>
              <a:defRPr sz="2200">
                <a:solidFill>
                  <a:schemeClr val="tx2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90110" y="3132290"/>
            <a:ext cx="9567135" cy="1793167"/>
          </a:xfrm>
          <a:effectLst/>
        </p:spPr>
        <p:txBody>
          <a:bodyPr/>
          <a:lstStyle>
            <a:lvl1pPr marL="640080" indent="-457200" algn="l">
              <a:defRPr sz="540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3FA6C72-B806-4DFC-9F4B-968C7F17FB97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670350111"/>
      </p:ext>
    </p:extLst>
  </p:cSld>
  <p:clrMapOvr>
    <a:masterClrMapping/>
  </p:clrMapOvr>
  <p:transition>
    <p:pull dir="d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10" name="Content Placeholder 9"/>
          <p:cNvSpPr>
            <a:spLocks noGrp="1"/>
          </p:cNvSpPr>
          <p:nvPr>
            <p:ph sz="quarter" idx="13"/>
          </p:nvPr>
        </p:nvSpPr>
        <p:spPr>
          <a:xfrm>
            <a:off x="1524000" y="731520"/>
            <a:ext cx="8534400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4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B6E6473-664B-4B2B-A02B-0ED66F71DE3A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7566212"/>
      </p:ext>
    </p:extLst>
  </p:cSld>
  <p:clrMapOvr>
    <a:masterClrMapping/>
  </p:clrMapOvr>
  <p:transition>
    <p:pull dir="d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6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5" name="Rectangle 7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10927" y="2172648"/>
            <a:ext cx="7955556" cy="2423346"/>
          </a:xfrm>
          <a:effectLst/>
        </p:spPr>
        <p:txBody>
          <a:bodyPr anchor="b"/>
          <a:lstStyle>
            <a:lvl1pPr algn="r">
              <a:defRPr sz="4600" b="1" cap="none" baseline="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96585" y="4607512"/>
            <a:ext cx="7960660" cy="835460"/>
          </a:xfrm>
        </p:spPr>
        <p:txBody>
          <a:bodyPr/>
          <a:lstStyle>
            <a:lvl1pPr marL="0" indent="0" algn="r">
              <a:buNone/>
              <a:defRPr sz="2000">
                <a:solidFill>
                  <a:schemeClr val="tx2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188341-1CF8-4D26-873D-E13D3D5F2B52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558120467"/>
      </p:ext>
    </p:extLst>
  </p:cSld>
  <p:clrMapOvr>
    <a:masterClrMapping/>
  </p:clrMapOvr>
  <p:transition>
    <p:pull dir="d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9" name="Content Placeholder 8"/>
          <p:cNvSpPr>
            <a:spLocks noGrp="1"/>
          </p:cNvSpPr>
          <p:nvPr>
            <p:ph sz="quarter" idx="13"/>
          </p:nvPr>
        </p:nvSpPr>
        <p:spPr>
          <a:xfrm>
            <a:off x="1523999" y="731519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11" name="Content Placeholder 10"/>
          <p:cNvSpPr>
            <a:spLocks noGrp="1"/>
          </p:cNvSpPr>
          <p:nvPr>
            <p:ph sz="quarter" idx="14"/>
          </p:nvPr>
        </p:nvSpPr>
        <p:spPr>
          <a:xfrm>
            <a:off x="6193536" y="731520"/>
            <a:ext cx="4462272" cy="3474720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5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6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7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B2B9FB-5FF8-44D9-9A21-C6678E9CEA49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989344716"/>
      </p:ext>
    </p:extLst>
  </p:cSld>
  <p:clrMapOvr>
    <a:masterClrMapping/>
  </p:clrMapOvr>
  <p:transition>
    <p:pull dir="d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524000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541929" y="1400327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6401" y="731520"/>
            <a:ext cx="4462272" cy="639762"/>
          </a:xfrm>
        </p:spPr>
        <p:txBody>
          <a:bodyPr anchor="b">
            <a:noAutofit/>
          </a:bodyPr>
          <a:lstStyle>
            <a:lvl1pPr marL="0" indent="0" algn="ctr">
              <a:buNone/>
              <a:defRPr lang="en-US" sz="2400" b="1" i="0" kern="1200" dirty="0" smtClean="0">
                <a:gradFill>
                  <a:gsLst>
                    <a:gs pos="0">
                      <a:schemeClr val="tx1"/>
                    </a:gs>
                    <a:gs pos="40000">
                      <a:schemeClr val="tx1">
                        <a:lumMod val="75000"/>
                        <a:lumOff val="25000"/>
                      </a:schemeClr>
                    </a:gs>
                    <a:gs pos="100000">
                      <a:schemeClr val="tx2">
                        <a:alpha val="65000"/>
                      </a:schemeClr>
                    </a:gs>
                  </a:gsLst>
                  <a:lin ang="5400000" scaled="0"/>
                </a:gradFill>
                <a:effectLst/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7" y="1399032"/>
            <a:ext cx="4462272" cy="2743200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0C2E6A2-01BF-4B96-A806-321A1B4135E8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1376408726"/>
      </p:ext>
    </p:extLst>
  </p:cSld>
  <p:clrMapOvr>
    <a:masterClrMapping/>
  </p:clrMapOvr>
  <p:transition>
    <p:pull dir="d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ABDE47A-F1F2-41A5-AB44-D0C3007BC1CC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906225116"/>
      </p:ext>
    </p:extLst>
  </p:cSld>
  <p:clrMapOvr>
    <a:masterClrMapping/>
  </p:clrMapOvr>
  <p:transition>
    <p:pull dir="d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BA912B4-AE27-43A2-BCA2-931C83AB038A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474292743"/>
      </p:ext>
    </p:extLst>
  </p:cSld>
  <p:clrMapOvr>
    <a:masterClrMapping/>
  </p:clrMapOvr>
  <p:transition>
    <p:pull dir="d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18794" y="2209802"/>
            <a:ext cx="4848113" cy="1258493"/>
          </a:xfrm>
          <a:effectLst/>
        </p:spPr>
        <p:txBody>
          <a:bodyPr anchor="b"/>
          <a:lstStyle>
            <a:lvl1pPr marL="228600" indent="-228600" algn="l">
              <a:defRPr sz="2800" b="1">
                <a:effectLst/>
              </a:defRPr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124689" y="731521"/>
            <a:ext cx="5356113" cy="4894730"/>
          </a:xfrm>
        </p:spPr>
        <p:txBody>
          <a:bodyPr anchor="ctr"/>
          <a:lstStyle>
            <a:lvl1pPr>
              <a:defRPr sz="22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4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434355" y="3497803"/>
            <a:ext cx="4518213" cy="2139518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B7926A-3C62-4889-95F3-BC448F555793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525936470"/>
      </p:ext>
    </p:extLst>
  </p:cSld>
  <p:clrMapOvr>
    <a:masterClrMapping/>
  </p:clrMapOvr>
  <p:transition>
    <p:pull dir="d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7"/>
          <p:cNvSpPr/>
          <p:nvPr/>
        </p:nvSpPr>
        <p:spPr>
          <a:xfrm>
            <a:off x="0" y="3866920"/>
            <a:ext cx="12192000" cy="2991080"/>
          </a:xfrm>
          <a:prstGeom prst="rect">
            <a:avLst/>
          </a:prstGeom>
          <a:gradFill>
            <a:gsLst>
              <a:gs pos="0">
                <a:schemeClr val="bg1">
                  <a:alpha val="92000"/>
                </a:schemeClr>
              </a:gs>
              <a:gs pos="37000">
                <a:schemeClr val="bg1">
                  <a:alpha val="77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6" name="Rectangle 8"/>
          <p:cNvSpPr/>
          <p:nvPr/>
        </p:nvSpPr>
        <p:spPr>
          <a:xfrm>
            <a:off x="0" y="0"/>
            <a:ext cx="12192000" cy="386692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90000"/>
                </a:schemeClr>
              </a:gs>
              <a:gs pos="48000">
                <a:schemeClr val="bg1">
                  <a:alpha val="63000"/>
                </a:schemeClr>
              </a:gs>
              <a:gs pos="100000">
                <a:schemeClr val="bg2">
                  <a:alpha val="80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7" name="Rectangle 9"/>
          <p:cNvSpPr/>
          <p:nvPr/>
        </p:nvSpPr>
        <p:spPr>
          <a:xfrm>
            <a:off x="0" y="2652713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8" name="Oval 10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4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966900" y="1143000"/>
            <a:ext cx="5486400" cy="3127806"/>
          </a:xfrm>
          <a:prstGeom prst="roundRect">
            <a:avLst>
              <a:gd name="adj" fmla="val 4230"/>
            </a:avLst>
          </a:prstGeom>
          <a:solidFill>
            <a:schemeClr val="bg2">
              <a:lumMod val="90000"/>
            </a:schemeClr>
          </a:solidFill>
          <a:effectLst>
            <a:reflection blurRad="4350" stA="23000" endA="300" endPos="28000" dir="5400000" sy="-100000" algn="bl" rotWithShape="0"/>
          </a:effectLst>
          <a:scene3d>
            <a:camera prst="perspectiveContrastingLeftFacing" fov="1800000">
              <a:rot lat="300000" lon="2100000" rev="0"/>
            </a:camera>
            <a:lightRig rig="balanced" dir="t"/>
          </a:scene3d>
          <a:sp3d>
            <a:bevelT w="50800" h="50800"/>
          </a:sp3d>
        </p:spPr>
        <p:txBody>
          <a:bodyPr rtlCol="0">
            <a:normAutofit/>
            <a:flatTx/>
          </a:bodyPr>
          <a:lstStyle>
            <a:lvl1pPr marL="0" indent="0" algn="ctr">
              <a:buNone/>
              <a:defRPr sz="20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ru-RU" noProof="0" dirty="0"/>
              <a:t>Вставка рисунка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70517" y="1010486"/>
            <a:ext cx="4925487" cy="2163020"/>
          </a:xfrm>
        </p:spPr>
        <p:txBody>
          <a:bodyPr anchor="b"/>
          <a:lstStyle>
            <a:lvl1pPr marL="182880" indent="-182880">
              <a:buFont typeface="Georgia" pitchFamily="18" charset="0"/>
              <a:buChar char="*"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9692" y="4464421"/>
            <a:ext cx="8511385" cy="1143000"/>
          </a:xfrm>
        </p:spPr>
        <p:txBody>
          <a:bodyPr anchor="b"/>
          <a:lstStyle>
            <a:lvl1pPr algn="l">
              <a:defRPr sz="4600" b="1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9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0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11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113E1F-FC4C-49B5-87A7-BDC0B803FE41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3082278754"/>
      </p:ext>
    </p:extLst>
  </p:cSld>
  <p:clrMapOvr>
    <a:masterClrMapping/>
  </p:clrMapOvr>
  <p:transition>
    <p:pull dir="d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40000" y="731519"/>
            <a:ext cx="8534400" cy="3474720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C7F16A9-EB4D-434A-8C19-8DFA6436F111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50507609"/>
      </p:ext>
    </p:extLst>
  </p:cSld>
  <p:clrMapOvr>
    <a:masterClrMapping/>
  </p:clrMapOvr>
  <p:transition>
    <p:pull dir="d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538343" y="376518"/>
            <a:ext cx="2743200" cy="5238339"/>
          </a:xfrm>
          <a:effectLst/>
        </p:spPr>
        <p:txBody>
          <a:bodyPr vert="eaVert"/>
          <a:lstStyle>
            <a:lvl1pPr algn="l">
              <a:defRPr/>
            </a:lvl1pPr>
          </a:lstStyle>
          <a:p>
            <a:r>
              <a:rPr lang="ru-RU"/>
              <a:t>Образец заголовка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432153" y="731520"/>
            <a:ext cx="6439049" cy="4894729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D21E598-3B01-464B-A2EC-4932D718ABE9}" type="slidenum">
              <a:rPr lang="ru-RU" altLang="ru-RU"/>
              <a:pPr>
                <a:defRPr/>
              </a:pPr>
              <a:t>‹№›</a:t>
            </a:fld>
            <a:endParaRPr lang="ru-RU" altLang="ru-RU" dirty="0"/>
          </a:p>
        </p:txBody>
      </p:sp>
    </p:spTree>
    <p:extLst>
      <p:ext uri="{BB962C8B-B14F-4D97-AF65-F5344CB8AC3E}">
        <p14:creationId xmlns:p14="http://schemas.microsoft.com/office/powerpoint/2010/main" val="2652363051"/>
      </p:ext>
    </p:extLst>
  </p:cSld>
  <p:clrMapOvr>
    <a:masterClrMapping/>
  </p:clrMapOvr>
  <p:transition>
    <p:pull dir="d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5105400"/>
            <a:ext cx="12192000" cy="1752600"/>
          </a:xfrm>
          <a:prstGeom prst="rect">
            <a:avLst/>
          </a:prstGeom>
          <a:gradFill>
            <a:gsLst>
              <a:gs pos="0">
                <a:schemeClr val="bg1">
                  <a:alpha val="91000"/>
                </a:schemeClr>
              </a:gs>
              <a:gs pos="37000">
                <a:schemeClr val="bg1">
                  <a:alpha val="76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0" y="0"/>
            <a:ext cx="12192000" cy="51054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89000"/>
                </a:schemeClr>
              </a:gs>
              <a:gs pos="48000">
                <a:schemeClr val="bg1">
                  <a:alpha val="62000"/>
                </a:schemeClr>
              </a:gs>
              <a:gs pos="100000">
                <a:schemeClr val="bg2">
                  <a:alpha val="79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9" name="Rectangle 8"/>
          <p:cNvSpPr/>
          <p:nvPr/>
        </p:nvSpPr>
        <p:spPr>
          <a:xfrm>
            <a:off x="0" y="3768725"/>
            <a:ext cx="12192000" cy="2286000"/>
          </a:xfrm>
          <a:prstGeom prst="rect">
            <a:avLst/>
          </a:prstGeom>
          <a:gradFill flip="none" rotWithShape="1">
            <a:gsLst>
              <a:gs pos="0">
                <a:schemeClr val="bg1">
                  <a:alpha val="0"/>
                </a:schemeClr>
              </a:gs>
              <a:gs pos="29000">
                <a:schemeClr val="bg1">
                  <a:alpha val="30000"/>
                </a:schemeClr>
              </a:gs>
              <a:gs pos="45000">
                <a:schemeClr val="bg2">
                  <a:alpha val="40000"/>
                </a:schemeClr>
              </a:gs>
              <a:gs pos="55000">
                <a:schemeClr val="bg1">
                  <a:alpha val="26000"/>
                </a:schemeClr>
              </a:gs>
              <a:gs pos="65000">
                <a:schemeClr val="bg2">
                  <a:alpha val="60000"/>
                </a:schemeClr>
              </a:gs>
              <a:gs pos="100000">
                <a:schemeClr val="bg1">
                  <a:alpha val="0"/>
                </a:schemeClr>
              </a:gs>
            </a:gsLst>
            <a:lin ang="54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10" name="Oval 9"/>
          <p:cNvSpPr/>
          <p:nvPr/>
        </p:nvSpPr>
        <p:spPr>
          <a:xfrm>
            <a:off x="0" y="1600200"/>
            <a:ext cx="12192000" cy="5105400"/>
          </a:xfrm>
          <a:prstGeom prst="ellipse">
            <a:avLst/>
          </a:prstGeom>
          <a:gradFill flip="none" rotWithShape="1">
            <a:gsLst>
              <a:gs pos="0">
                <a:schemeClr val="bg1"/>
              </a:gs>
              <a:gs pos="56000">
                <a:schemeClr val="bg1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endParaRPr lang="en-US" sz="1800" b="1" dirty="0">
              <a:solidFill>
                <a:prstClr val="white"/>
              </a:solidFill>
            </a:endParaRPr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391834" y="4371975"/>
            <a:ext cx="8682567" cy="1143000"/>
          </a:xfrm>
          <a:prstGeom prst="rect">
            <a:avLst/>
          </a:prstGeom>
          <a:effectLst/>
        </p:spPr>
        <p:txBody>
          <a:bodyPr vert="horz" lIns="91440" tIns="45720" rIns="91440" bIns="45720" rtlCol="0" anchor="t" anchorCtr="0">
            <a:no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103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1524000" y="731839"/>
            <a:ext cx="8534400" cy="34750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altLang="uk-UA"/>
              <a:t>Образец текста</a:t>
            </a:r>
          </a:p>
          <a:p>
            <a:pPr lvl="1"/>
            <a:r>
              <a:rPr lang="ru-RU" altLang="uk-UA"/>
              <a:t>Второй уровень</a:t>
            </a:r>
          </a:p>
          <a:p>
            <a:pPr lvl="2"/>
            <a:r>
              <a:rPr lang="ru-RU" altLang="uk-UA"/>
              <a:t>Третий уровень</a:t>
            </a:r>
          </a:p>
          <a:p>
            <a:pPr lvl="3"/>
            <a:r>
              <a:rPr lang="ru-RU" altLang="uk-UA"/>
              <a:t>Четвертый уровень</a:t>
            </a:r>
          </a:p>
          <a:p>
            <a:pPr lvl="4"/>
            <a:r>
              <a:rPr lang="ru-RU" altLang="uk-UA"/>
              <a:t>Пятый уровень</a:t>
            </a:r>
            <a:endParaRPr lang="en-US" altLang="uk-UA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229600" y="6172201"/>
            <a:ext cx="3352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09600" y="6172201"/>
            <a:ext cx="4470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hangingPunct="1">
              <a:defRPr sz="1100" b="1">
                <a:solidFill>
                  <a:schemeClr val="tx1">
                    <a:lumMod val="50000"/>
                    <a:lumOff val="50000"/>
                  </a:schemeClr>
                </a:solidFill>
                <a:latin typeface="Arial" charset="0"/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endParaRPr lang="ru-RU" dirty="0">
              <a:solidFill>
                <a:prstClr val="black">
                  <a:lumMod val="50000"/>
                  <a:lumOff val="50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080000" y="6172201"/>
            <a:ext cx="2438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ctr" eaLnBrk="1" hangingPunct="1">
              <a:defRPr sz="1200">
                <a:solidFill>
                  <a:srgbClr val="7F7F7F"/>
                </a:solidFill>
              </a:defRPr>
            </a:lvl1pPr>
          </a:lstStyle>
          <a:p>
            <a:pPr fontAlgn="base">
              <a:spcBef>
                <a:spcPct val="0"/>
              </a:spcBef>
              <a:spcAft>
                <a:spcPct val="0"/>
              </a:spcAft>
              <a:defRPr/>
            </a:pPr>
            <a:fld id="{DAB29DF7-4E0C-4AF2-BD05-42C8C49F02FD}" type="slidenum">
              <a:rPr lang="ru-RU" altLang="ru-RU" b="1">
                <a:latin typeface="Arial" panose="020B0604020202020204" pitchFamily="34" charset="0"/>
              </a:rPr>
              <a:pPr fontAlgn="base">
                <a:spcBef>
                  <a:spcPct val="0"/>
                </a:spcBef>
                <a:spcAft>
                  <a:spcPct val="0"/>
                </a:spcAft>
                <a:defRPr/>
              </a:pPr>
              <a:t>‹№›</a:t>
            </a:fld>
            <a:endParaRPr lang="ru-RU" altLang="ru-RU" b="1" dirty="0"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66776990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>
    <p:pull dir="d"/>
  </p:transition>
  <p:txStyles>
    <p:titleStyle>
      <a:lvl1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 kern="1200">
          <a:gradFill>
            <a:gsLst>
              <a:gs pos="0">
                <a:schemeClr val="tx1"/>
              </a:gs>
              <a:gs pos="40000">
                <a:schemeClr val="tx1">
                  <a:lumMod val="75000"/>
                  <a:lumOff val="25000"/>
                </a:schemeClr>
              </a:gs>
              <a:gs pos="100000">
                <a:schemeClr val="tx2">
                  <a:alpha val="65000"/>
                </a:schemeClr>
              </a:gs>
            </a:gsLst>
            <a:lin ang="5400000" scaled="0"/>
          </a:gradFill>
          <a:effectLst>
            <a:reflection blurRad="6350" stA="55000" endA="300" endPos="45500" dir="5400000" sy="-100000" algn="bl" rotWithShape="0"/>
          </a:effectLst>
          <a:latin typeface="+mj-lt"/>
          <a:ea typeface="+mj-ea"/>
          <a:cs typeface="+mj-cs"/>
        </a:defRPr>
      </a:lvl1pPr>
      <a:lvl2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2pPr>
      <a:lvl3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3pPr>
      <a:lvl4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4pPr>
      <a:lvl5pPr marL="319088" indent="-319088" algn="r" rtl="0" eaLnBrk="0" fontAlgn="base" hangingPunct="0">
        <a:spcBef>
          <a:spcPct val="0"/>
        </a:spcBef>
        <a:spcAft>
          <a:spcPct val="0"/>
        </a:spcAft>
        <a:buClr>
          <a:srgbClr val="C3260C"/>
        </a:buClr>
        <a:buSzPct val="128000"/>
        <a:buFont typeface="Georgia" panose="02040502050405020303" pitchFamily="18" charset="0"/>
        <a:buChar char="*"/>
        <a:defRPr sz="4600" b="1">
          <a:solidFill>
            <a:schemeClr val="tx1"/>
          </a:solidFill>
          <a:latin typeface="Trebuchet MS" pitchFamily="34" charset="0"/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28600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200" kern="1200">
          <a:solidFill>
            <a:srgbClr val="404040"/>
          </a:solidFill>
          <a:latin typeface="+mn-lt"/>
          <a:ea typeface="+mn-ea"/>
          <a:cs typeface="+mn-cs"/>
        </a:defRPr>
      </a:lvl1pPr>
      <a:lvl2pPr marL="547688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000" kern="1200">
          <a:solidFill>
            <a:srgbClr val="404040"/>
          </a:solidFill>
          <a:latin typeface="+mn-lt"/>
          <a:ea typeface="+mn-ea"/>
          <a:cs typeface="+mn-cs"/>
        </a:defRPr>
      </a:lvl2pPr>
      <a:lvl3pPr marL="822325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2400" kern="1200">
          <a:solidFill>
            <a:srgbClr val="404040"/>
          </a:solidFill>
          <a:latin typeface="+mn-lt"/>
          <a:ea typeface="+mn-ea"/>
          <a:cs typeface="+mn-cs"/>
        </a:defRPr>
      </a:lvl3pPr>
      <a:lvl4pPr marL="10969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600" kern="1200">
          <a:solidFill>
            <a:srgbClr val="404040"/>
          </a:solidFill>
          <a:latin typeface="+mn-lt"/>
          <a:ea typeface="+mn-ea"/>
          <a:cs typeface="+mn-cs"/>
        </a:defRPr>
      </a:lvl4pPr>
      <a:lvl5pPr marL="1389063" indent="-182563" algn="l" rtl="0" eaLnBrk="0" fontAlgn="base" hangingPunct="0">
        <a:spcBef>
          <a:spcPct val="20000"/>
        </a:spcBef>
        <a:spcAft>
          <a:spcPts val="300"/>
        </a:spcAft>
        <a:buClr>
          <a:srgbClr val="C3260C"/>
        </a:buClr>
        <a:buSzPct val="130000"/>
        <a:buFont typeface="Georgia" panose="02040502050405020303" pitchFamily="18" charset="0"/>
        <a:buChar char="*"/>
        <a:defRPr sz="1400" kern="1200">
          <a:solidFill>
            <a:srgbClr val="404040"/>
          </a:solidFill>
          <a:latin typeface="+mn-lt"/>
          <a:ea typeface="+mn-ea"/>
          <a:cs typeface="+mn-cs"/>
        </a:defRPr>
      </a:lvl5pPr>
      <a:lvl6pPr marL="1664208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196596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2286000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2587752" indent="-182880" algn="l" defTabSz="914400" rtl="0" eaLnBrk="1" latinLnBrk="0" hangingPunct="1">
        <a:spcBef>
          <a:spcPct val="20000"/>
        </a:spcBef>
        <a:spcAft>
          <a:spcPts val="300"/>
        </a:spcAft>
        <a:buClr>
          <a:schemeClr val="accent6">
            <a:lumMod val="75000"/>
          </a:schemeClr>
        </a:buClr>
        <a:buSzPct val="130000"/>
        <a:buFont typeface="Georgia" pitchFamily="18" charset="0"/>
        <a:buChar char="*"/>
        <a:defRPr sz="1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hyperlink" Target="https://uk.wikipedia.org/wiki/%D0%9B%D0%B0%D1%82%D0%B8%D0%BD%D1%81%D1%8C%D0%BA%D0%B0_%D0%BC%D0%BE%D0%B2%D0%B0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4" Type="http://schemas.openxmlformats.org/officeDocument/2006/relationships/comments" Target="../comments/commen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7" name="Group 4"/>
          <p:cNvGrpSpPr>
            <a:grpSpLocks/>
          </p:cNvGrpSpPr>
          <p:nvPr/>
        </p:nvGrpSpPr>
        <p:grpSpPr bwMode="auto">
          <a:xfrm>
            <a:off x="13252" y="-52551"/>
            <a:ext cx="12192000" cy="2943338"/>
            <a:chOff x="0" y="-10"/>
            <a:chExt cx="5760" cy="2163"/>
          </a:xfrm>
        </p:grpSpPr>
        <p:sp>
          <p:nvSpPr>
            <p:cNvPr id="29" name="Rectangle 5"/>
            <p:cNvSpPr>
              <a:spLocks noChangeArrowheads="1"/>
            </p:cNvSpPr>
            <p:nvPr/>
          </p:nvSpPr>
          <p:spPr bwMode="auto">
            <a:xfrm>
              <a:off x="0" y="-10"/>
              <a:ext cx="5760" cy="1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0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2"/>
            </a:xfrm>
            <a:prstGeom prst="rect">
              <a:avLst/>
            </a:prstGeom>
            <a:solidFill>
              <a:srgbClr val="000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1" name="Rectangle 7"/>
            <p:cNvSpPr>
              <a:spLocks noChangeArrowheads="1"/>
            </p:cNvSpPr>
            <p:nvPr/>
          </p:nvSpPr>
          <p:spPr bwMode="auto">
            <a:xfrm>
              <a:off x="0" y="2"/>
              <a:ext cx="5760" cy="2"/>
            </a:xfrm>
            <a:prstGeom prst="rect">
              <a:avLst/>
            </a:prstGeom>
            <a:solidFill>
              <a:srgbClr val="000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2" name="Rectangle 8"/>
            <p:cNvSpPr>
              <a:spLocks noChangeArrowheads="1"/>
            </p:cNvSpPr>
            <p:nvPr/>
          </p:nvSpPr>
          <p:spPr bwMode="auto">
            <a:xfrm>
              <a:off x="0" y="4"/>
              <a:ext cx="5760" cy="2"/>
            </a:xfrm>
            <a:prstGeom prst="rect">
              <a:avLst/>
            </a:prstGeom>
            <a:solidFill>
              <a:srgbClr val="000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3" name="Rectangle 9"/>
            <p:cNvSpPr>
              <a:spLocks noChangeArrowheads="1"/>
            </p:cNvSpPr>
            <p:nvPr/>
          </p:nvSpPr>
          <p:spPr bwMode="auto">
            <a:xfrm>
              <a:off x="0" y="6"/>
              <a:ext cx="5760" cy="21"/>
            </a:xfrm>
            <a:prstGeom prst="rect">
              <a:avLst/>
            </a:prstGeom>
            <a:solidFill>
              <a:srgbClr val="000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4" name="Rectangle 10"/>
            <p:cNvSpPr>
              <a:spLocks noChangeArrowheads="1"/>
            </p:cNvSpPr>
            <p:nvPr/>
          </p:nvSpPr>
          <p:spPr bwMode="auto">
            <a:xfrm>
              <a:off x="0" y="27"/>
              <a:ext cx="5760" cy="4"/>
            </a:xfrm>
            <a:prstGeom prst="rect">
              <a:avLst/>
            </a:prstGeom>
            <a:solidFill>
              <a:srgbClr val="000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5" name="Rectangle 11"/>
            <p:cNvSpPr>
              <a:spLocks noChangeArrowheads="1"/>
            </p:cNvSpPr>
            <p:nvPr/>
          </p:nvSpPr>
          <p:spPr bwMode="auto">
            <a:xfrm>
              <a:off x="0" y="31"/>
              <a:ext cx="5760" cy="23"/>
            </a:xfrm>
            <a:prstGeom prst="rect">
              <a:avLst/>
            </a:prstGeom>
            <a:solidFill>
              <a:srgbClr val="000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6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5760" cy="21"/>
            </a:xfrm>
            <a:prstGeom prst="rect">
              <a:avLst/>
            </a:prstGeom>
            <a:solidFill>
              <a:srgbClr val="0011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7" name="Rectangle 13"/>
            <p:cNvSpPr>
              <a:spLocks noChangeArrowheads="1"/>
            </p:cNvSpPr>
            <p:nvPr/>
          </p:nvSpPr>
          <p:spPr bwMode="auto">
            <a:xfrm>
              <a:off x="0" y="75"/>
              <a:ext cx="5760" cy="6"/>
            </a:xfrm>
            <a:prstGeom prst="rect">
              <a:avLst/>
            </a:prstGeom>
            <a:solidFill>
              <a:srgbClr val="001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8" name="Rectangle 14"/>
            <p:cNvSpPr>
              <a:spLocks noChangeArrowheads="1"/>
            </p:cNvSpPr>
            <p:nvPr/>
          </p:nvSpPr>
          <p:spPr bwMode="auto">
            <a:xfrm>
              <a:off x="0" y="81"/>
              <a:ext cx="5760" cy="17"/>
            </a:xfrm>
            <a:prstGeom prst="rect">
              <a:avLst/>
            </a:prstGeom>
            <a:solidFill>
              <a:srgbClr val="001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39" name="Rectangle 15"/>
            <p:cNvSpPr>
              <a:spLocks noChangeArrowheads="1"/>
            </p:cNvSpPr>
            <p:nvPr/>
          </p:nvSpPr>
          <p:spPr bwMode="auto">
            <a:xfrm>
              <a:off x="0" y="98"/>
              <a:ext cx="5760" cy="17"/>
            </a:xfrm>
            <a:prstGeom prst="rect">
              <a:avLst/>
            </a:prstGeom>
            <a:solidFill>
              <a:srgbClr val="001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0" name="Rectangle 16"/>
            <p:cNvSpPr>
              <a:spLocks noChangeArrowheads="1"/>
            </p:cNvSpPr>
            <p:nvPr/>
          </p:nvSpPr>
          <p:spPr bwMode="auto">
            <a:xfrm>
              <a:off x="0" y="115"/>
              <a:ext cx="5760" cy="37"/>
            </a:xfrm>
            <a:prstGeom prst="rect">
              <a:avLst/>
            </a:prstGeom>
            <a:solidFill>
              <a:srgbClr val="001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1" name="Rectangle 17"/>
            <p:cNvSpPr>
              <a:spLocks noChangeArrowheads="1"/>
            </p:cNvSpPr>
            <p:nvPr/>
          </p:nvSpPr>
          <p:spPr bwMode="auto">
            <a:xfrm>
              <a:off x="0" y="152"/>
              <a:ext cx="5760" cy="9"/>
            </a:xfrm>
            <a:prstGeom prst="rect">
              <a:avLst/>
            </a:prstGeom>
            <a:solidFill>
              <a:srgbClr val="001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2" name="Rectangle 18"/>
            <p:cNvSpPr>
              <a:spLocks noChangeArrowheads="1"/>
            </p:cNvSpPr>
            <p:nvPr/>
          </p:nvSpPr>
          <p:spPr bwMode="auto">
            <a:xfrm>
              <a:off x="0" y="161"/>
              <a:ext cx="5760" cy="20"/>
            </a:xfrm>
            <a:prstGeom prst="rect">
              <a:avLst/>
            </a:prstGeom>
            <a:solidFill>
              <a:srgbClr val="001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3" name="Rectangle 19"/>
            <p:cNvSpPr>
              <a:spLocks noChangeArrowheads="1"/>
            </p:cNvSpPr>
            <p:nvPr/>
          </p:nvSpPr>
          <p:spPr bwMode="auto">
            <a:xfrm>
              <a:off x="0" y="181"/>
              <a:ext cx="5760" cy="30"/>
            </a:xfrm>
            <a:prstGeom prst="rect">
              <a:avLst/>
            </a:prstGeom>
            <a:solidFill>
              <a:srgbClr val="001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4" name="Rectangle 20"/>
            <p:cNvSpPr>
              <a:spLocks noChangeArrowheads="1"/>
            </p:cNvSpPr>
            <p:nvPr/>
          </p:nvSpPr>
          <p:spPr bwMode="auto">
            <a:xfrm>
              <a:off x="0" y="211"/>
              <a:ext cx="5760" cy="12"/>
            </a:xfrm>
            <a:prstGeom prst="rect">
              <a:avLst/>
            </a:prstGeom>
            <a:solidFill>
              <a:srgbClr val="002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5" name="Rectangle 21"/>
            <p:cNvSpPr>
              <a:spLocks noChangeArrowheads="1"/>
            </p:cNvSpPr>
            <p:nvPr/>
          </p:nvSpPr>
          <p:spPr bwMode="auto">
            <a:xfrm>
              <a:off x="0" y="223"/>
              <a:ext cx="5760" cy="25"/>
            </a:xfrm>
            <a:prstGeom prst="rect">
              <a:avLst/>
            </a:prstGeom>
            <a:solidFill>
              <a:srgbClr val="002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6" name="Rectangle 22"/>
            <p:cNvSpPr>
              <a:spLocks noChangeArrowheads="1"/>
            </p:cNvSpPr>
            <p:nvPr/>
          </p:nvSpPr>
          <p:spPr bwMode="auto">
            <a:xfrm>
              <a:off x="0" y="248"/>
              <a:ext cx="5760" cy="19"/>
            </a:xfrm>
            <a:prstGeom prst="rect">
              <a:avLst/>
            </a:prstGeom>
            <a:solidFill>
              <a:srgbClr val="0025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7" name="Rectangle 23"/>
            <p:cNvSpPr>
              <a:spLocks noChangeArrowheads="1"/>
            </p:cNvSpPr>
            <p:nvPr/>
          </p:nvSpPr>
          <p:spPr bwMode="auto">
            <a:xfrm>
              <a:off x="0" y="267"/>
              <a:ext cx="5760" cy="14"/>
            </a:xfrm>
            <a:prstGeom prst="rect">
              <a:avLst/>
            </a:prstGeom>
            <a:solidFill>
              <a:srgbClr val="002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8" name="Rectangle 24"/>
            <p:cNvSpPr>
              <a:spLocks noChangeArrowheads="1"/>
            </p:cNvSpPr>
            <p:nvPr/>
          </p:nvSpPr>
          <p:spPr bwMode="auto">
            <a:xfrm>
              <a:off x="0" y="281"/>
              <a:ext cx="5760" cy="27"/>
            </a:xfrm>
            <a:prstGeom prst="rect">
              <a:avLst/>
            </a:prstGeom>
            <a:solidFill>
              <a:srgbClr val="002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49" name="Rectangle 25"/>
            <p:cNvSpPr>
              <a:spLocks noChangeArrowheads="1"/>
            </p:cNvSpPr>
            <p:nvPr/>
          </p:nvSpPr>
          <p:spPr bwMode="auto">
            <a:xfrm>
              <a:off x="0" y="308"/>
              <a:ext cx="5760" cy="15"/>
            </a:xfrm>
            <a:prstGeom prst="rect">
              <a:avLst/>
            </a:prstGeom>
            <a:solidFill>
              <a:srgbClr val="002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0" name="Rectangle 26"/>
            <p:cNvSpPr>
              <a:spLocks noChangeArrowheads="1"/>
            </p:cNvSpPr>
            <p:nvPr/>
          </p:nvSpPr>
          <p:spPr bwMode="auto">
            <a:xfrm>
              <a:off x="0" y="323"/>
              <a:ext cx="5760" cy="35"/>
            </a:xfrm>
            <a:prstGeom prst="rect">
              <a:avLst/>
            </a:prstGeom>
            <a:solidFill>
              <a:srgbClr val="002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1" name="Rectangle 27"/>
            <p:cNvSpPr>
              <a:spLocks noChangeArrowheads="1"/>
            </p:cNvSpPr>
            <p:nvPr/>
          </p:nvSpPr>
          <p:spPr bwMode="auto">
            <a:xfrm>
              <a:off x="0" y="358"/>
              <a:ext cx="5760" cy="17"/>
            </a:xfrm>
            <a:prstGeom prst="rect">
              <a:avLst/>
            </a:prstGeom>
            <a:solidFill>
              <a:srgbClr val="002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2" name="Rectangle 28"/>
            <p:cNvSpPr>
              <a:spLocks noChangeArrowheads="1"/>
            </p:cNvSpPr>
            <p:nvPr/>
          </p:nvSpPr>
          <p:spPr bwMode="auto">
            <a:xfrm>
              <a:off x="0" y="375"/>
              <a:ext cx="5760" cy="25"/>
            </a:xfrm>
            <a:prstGeom prst="rect">
              <a:avLst/>
            </a:prstGeom>
            <a:solidFill>
              <a:srgbClr val="003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3" name="Rectangle 29"/>
            <p:cNvSpPr>
              <a:spLocks noChangeArrowheads="1"/>
            </p:cNvSpPr>
            <p:nvPr/>
          </p:nvSpPr>
          <p:spPr bwMode="auto">
            <a:xfrm>
              <a:off x="0" y="400"/>
              <a:ext cx="5760" cy="17"/>
            </a:xfrm>
            <a:prstGeom prst="rect">
              <a:avLst/>
            </a:prstGeom>
            <a:solidFill>
              <a:srgbClr val="003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4" name="Rectangle 30"/>
            <p:cNvSpPr>
              <a:spLocks noChangeArrowheads="1"/>
            </p:cNvSpPr>
            <p:nvPr/>
          </p:nvSpPr>
          <p:spPr bwMode="auto">
            <a:xfrm>
              <a:off x="0" y="417"/>
              <a:ext cx="5760" cy="25"/>
            </a:xfrm>
            <a:prstGeom prst="rect">
              <a:avLst/>
            </a:prstGeom>
            <a:solidFill>
              <a:srgbClr val="003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5" name="Rectangle 31"/>
            <p:cNvSpPr>
              <a:spLocks noChangeArrowheads="1"/>
            </p:cNvSpPr>
            <p:nvPr/>
          </p:nvSpPr>
          <p:spPr bwMode="auto">
            <a:xfrm>
              <a:off x="0" y="442"/>
              <a:ext cx="5760" cy="23"/>
            </a:xfrm>
            <a:prstGeom prst="rect">
              <a:avLst/>
            </a:prstGeom>
            <a:solidFill>
              <a:srgbClr val="003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6" name="Rectangle 32"/>
            <p:cNvSpPr>
              <a:spLocks noChangeArrowheads="1"/>
            </p:cNvSpPr>
            <p:nvPr/>
          </p:nvSpPr>
          <p:spPr bwMode="auto">
            <a:xfrm>
              <a:off x="0" y="465"/>
              <a:ext cx="5760" cy="19"/>
            </a:xfrm>
            <a:prstGeom prst="rect">
              <a:avLst/>
            </a:prstGeom>
            <a:solidFill>
              <a:srgbClr val="003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7" name="Rectangle 33"/>
            <p:cNvSpPr>
              <a:spLocks noChangeArrowheads="1"/>
            </p:cNvSpPr>
            <p:nvPr/>
          </p:nvSpPr>
          <p:spPr bwMode="auto">
            <a:xfrm>
              <a:off x="0" y="484"/>
              <a:ext cx="5760" cy="23"/>
            </a:xfrm>
            <a:prstGeom prst="rect">
              <a:avLst/>
            </a:prstGeom>
            <a:solidFill>
              <a:srgbClr val="003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8" name="Rectangle 34"/>
            <p:cNvSpPr>
              <a:spLocks noChangeArrowheads="1"/>
            </p:cNvSpPr>
            <p:nvPr/>
          </p:nvSpPr>
          <p:spPr bwMode="auto">
            <a:xfrm>
              <a:off x="0" y="507"/>
              <a:ext cx="5760" cy="20"/>
            </a:xfrm>
            <a:prstGeom prst="rect">
              <a:avLst/>
            </a:prstGeom>
            <a:solidFill>
              <a:srgbClr val="003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59" name="Rectangle 35"/>
            <p:cNvSpPr>
              <a:spLocks noChangeArrowheads="1"/>
            </p:cNvSpPr>
            <p:nvPr/>
          </p:nvSpPr>
          <p:spPr bwMode="auto">
            <a:xfrm>
              <a:off x="0" y="527"/>
              <a:ext cx="5760" cy="17"/>
            </a:xfrm>
            <a:prstGeom prst="rect">
              <a:avLst/>
            </a:prstGeom>
            <a:solidFill>
              <a:srgbClr val="003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0" name="Rectangle 36"/>
            <p:cNvSpPr>
              <a:spLocks noChangeArrowheads="1"/>
            </p:cNvSpPr>
            <p:nvPr/>
          </p:nvSpPr>
          <p:spPr bwMode="auto">
            <a:xfrm>
              <a:off x="0" y="544"/>
              <a:ext cx="5760" cy="25"/>
            </a:xfrm>
            <a:prstGeom prst="rect">
              <a:avLst/>
            </a:prstGeom>
            <a:solidFill>
              <a:srgbClr val="004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1" name="Rectangle 37"/>
            <p:cNvSpPr>
              <a:spLocks noChangeArrowheads="1"/>
            </p:cNvSpPr>
            <p:nvPr/>
          </p:nvSpPr>
          <p:spPr bwMode="auto">
            <a:xfrm>
              <a:off x="0" y="569"/>
              <a:ext cx="5760" cy="17"/>
            </a:xfrm>
            <a:prstGeom prst="rect">
              <a:avLst/>
            </a:prstGeom>
            <a:solidFill>
              <a:srgbClr val="004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2" name="Rectangle 38"/>
            <p:cNvSpPr>
              <a:spLocks noChangeArrowheads="1"/>
            </p:cNvSpPr>
            <p:nvPr/>
          </p:nvSpPr>
          <p:spPr bwMode="auto">
            <a:xfrm>
              <a:off x="0" y="586"/>
              <a:ext cx="5760" cy="25"/>
            </a:xfrm>
            <a:prstGeom prst="rect">
              <a:avLst/>
            </a:prstGeom>
            <a:solidFill>
              <a:srgbClr val="004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3" name="Rectangle 39"/>
            <p:cNvSpPr>
              <a:spLocks noChangeArrowheads="1"/>
            </p:cNvSpPr>
            <p:nvPr/>
          </p:nvSpPr>
          <p:spPr bwMode="auto">
            <a:xfrm>
              <a:off x="0" y="611"/>
              <a:ext cx="5760" cy="18"/>
            </a:xfrm>
            <a:prstGeom prst="rect">
              <a:avLst/>
            </a:prstGeom>
            <a:solidFill>
              <a:srgbClr val="004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4" name="Rectangle 40"/>
            <p:cNvSpPr>
              <a:spLocks noChangeArrowheads="1"/>
            </p:cNvSpPr>
            <p:nvPr/>
          </p:nvSpPr>
          <p:spPr bwMode="auto">
            <a:xfrm>
              <a:off x="0" y="629"/>
              <a:ext cx="5760" cy="25"/>
            </a:xfrm>
            <a:prstGeom prst="rect">
              <a:avLst/>
            </a:prstGeom>
            <a:solidFill>
              <a:srgbClr val="004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5" name="Rectangle 41"/>
            <p:cNvSpPr>
              <a:spLocks noChangeArrowheads="1"/>
            </p:cNvSpPr>
            <p:nvPr/>
          </p:nvSpPr>
          <p:spPr bwMode="auto">
            <a:xfrm>
              <a:off x="0" y="654"/>
              <a:ext cx="5760" cy="17"/>
            </a:xfrm>
            <a:prstGeom prst="rect">
              <a:avLst/>
            </a:prstGeom>
            <a:solidFill>
              <a:srgbClr val="004B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6" name="Rectangle 42"/>
            <p:cNvSpPr>
              <a:spLocks noChangeArrowheads="1"/>
            </p:cNvSpPr>
            <p:nvPr/>
          </p:nvSpPr>
          <p:spPr bwMode="auto">
            <a:xfrm>
              <a:off x="0" y="671"/>
              <a:ext cx="5760" cy="25"/>
            </a:xfrm>
            <a:prstGeom prst="rect">
              <a:avLst/>
            </a:prstGeom>
            <a:solidFill>
              <a:srgbClr val="004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7" name="Rectangle 43"/>
            <p:cNvSpPr>
              <a:spLocks noChangeArrowheads="1"/>
            </p:cNvSpPr>
            <p:nvPr/>
          </p:nvSpPr>
          <p:spPr bwMode="auto">
            <a:xfrm>
              <a:off x="0" y="696"/>
              <a:ext cx="5760" cy="17"/>
            </a:xfrm>
            <a:prstGeom prst="rect">
              <a:avLst/>
            </a:prstGeom>
            <a:solidFill>
              <a:srgbClr val="004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8" name="Rectangle 44"/>
            <p:cNvSpPr>
              <a:spLocks noChangeArrowheads="1"/>
            </p:cNvSpPr>
            <p:nvPr/>
          </p:nvSpPr>
          <p:spPr bwMode="auto">
            <a:xfrm>
              <a:off x="0" y="713"/>
              <a:ext cx="5760" cy="16"/>
            </a:xfrm>
            <a:prstGeom prst="rect">
              <a:avLst/>
            </a:prstGeom>
            <a:solidFill>
              <a:srgbClr val="005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69" name="Rectangle 45"/>
            <p:cNvSpPr>
              <a:spLocks noChangeArrowheads="1"/>
            </p:cNvSpPr>
            <p:nvPr/>
          </p:nvSpPr>
          <p:spPr bwMode="auto">
            <a:xfrm>
              <a:off x="0" y="729"/>
              <a:ext cx="5760" cy="17"/>
            </a:xfrm>
            <a:prstGeom prst="rect">
              <a:avLst/>
            </a:prstGeom>
            <a:solidFill>
              <a:srgbClr val="005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0" name="Rectangle 46"/>
            <p:cNvSpPr>
              <a:spLocks noChangeArrowheads="1"/>
            </p:cNvSpPr>
            <p:nvPr/>
          </p:nvSpPr>
          <p:spPr bwMode="auto">
            <a:xfrm>
              <a:off x="0" y="746"/>
              <a:ext cx="5760" cy="25"/>
            </a:xfrm>
            <a:prstGeom prst="rect">
              <a:avLst/>
            </a:prstGeom>
            <a:solidFill>
              <a:srgbClr val="005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" name="Rectangle 47"/>
            <p:cNvSpPr>
              <a:spLocks noChangeArrowheads="1"/>
            </p:cNvSpPr>
            <p:nvPr/>
          </p:nvSpPr>
          <p:spPr bwMode="auto">
            <a:xfrm>
              <a:off x="0" y="771"/>
              <a:ext cx="5760" cy="17"/>
            </a:xfrm>
            <a:prstGeom prst="rect">
              <a:avLst/>
            </a:prstGeom>
            <a:solidFill>
              <a:srgbClr val="005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" name="Rectangle 48"/>
            <p:cNvSpPr>
              <a:spLocks noChangeArrowheads="1"/>
            </p:cNvSpPr>
            <p:nvPr/>
          </p:nvSpPr>
          <p:spPr bwMode="auto">
            <a:xfrm>
              <a:off x="0" y="788"/>
              <a:ext cx="5760" cy="25"/>
            </a:xfrm>
            <a:prstGeom prst="rect">
              <a:avLst/>
            </a:prstGeom>
            <a:solidFill>
              <a:srgbClr val="0058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" name="Rectangle 49"/>
            <p:cNvSpPr>
              <a:spLocks noChangeArrowheads="1"/>
            </p:cNvSpPr>
            <p:nvPr/>
          </p:nvSpPr>
          <p:spPr bwMode="auto">
            <a:xfrm>
              <a:off x="0" y="813"/>
              <a:ext cx="5760" cy="25"/>
            </a:xfrm>
            <a:prstGeom prst="rect">
              <a:avLst/>
            </a:prstGeom>
            <a:solidFill>
              <a:srgbClr val="005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4" name="Rectangle 50"/>
            <p:cNvSpPr>
              <a:spLocks noChangeArrowheads="1"/>
            </p:cNvSpPr>
            <p:nvPr/>
          </p:nvSpPr>
          <p:spPr bwMode="auto">
            <a:xfrm>
              <a:off x="0" y="838"/>
              <a:ext cx="5760" cy="17"/>
            </a:xfrm>
            <a:prstGeom prst="rect">
              <a:avLst/>
            </a:prstGeom>
            <a:solidFill>
              <a:srgbClr val="005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5" name="Rectangle 51"/>
            <p:cNvSpPr>
              <a:spLocks noChangeArrowheads="1"/>
            </p:cNvSpPr>
            <p:nvPr/>
          </p:nvSpPr>
          <p:spPr bwMode="auto">
            <a:xfrm>
              <a:off x="0" y="855"/>
              <a:ext cx="5760" cy="25"/>
            </a:xfrm>
            <a:prstGeom prst="rect">
              <a:avLst/>
            </a:prstGeom>
            <a:solidFill>
              <a:srgbClr val="005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6" name="Rectangle 52"/>
            <p:cNvSpPr>
              <a:spLocks noChangeArrowheads="1"/>
            </p:cNvSpPr>
            <p:nvPr/>
          </p:nvSpPr>
          <p:spPr bwMode="auto">
            <a:xfrm>
              <a:off x="0" y="880"/>
              <a:ext cx="5760" cy="18"/>
            </a:xfrm>
            <a:prstGeom prst="rect">
              <a:avLst/>
            </a:prstGeom>
            <a:solidFill>
              <a:srgbClr val="006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7" name="Rectangle 53"/>
            <p:cNvSpPr>
              <a:spLocks noChangeArrowheads="1"/>
            </p:cNvSpPr>
            <p:nvPr/>
          </p:nvSpPr>
          <p:spPr bwMode="auto">
            <a:xfrm>
              <a:off x="0" y="898"/>
              <a:ext cx="5760" cy="17"/>
            </a:xfrm>
            <a:prstGeom prst="rect">
              <a:avLst/>
            </a:prstGeom>
            <a:solidFill>
              <a:srgbClr val="006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8" name="Rectangle 54"/>
            <p:cNvSpPr>
              <a:spLocks noChangeArrowheads="1"/>
            </p:cNvSpPr>
            <p:nvPr/>
          </p:nvSpPr>
          <p:spPr bwMode="auto">
            <a:xfrm>
              <a:off x="0" y="915"/>
              <a:ext cx="5760" cy="17"/>
            </a:xfrm>
            <a:prstGeom prst="rect">
              <a:avLst/>
            </a:prstGeom>
            <a:solidFill>
              <a:srgbClr val="006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9" name="Rectangle 55"/>
            <p:cNvSpPr>
              <a:spLocks noChangeArrowheads="1"/>
            </p:cNvSpPr>
            <p:nvPr/>
          </p:nvSpPr>
          <p:spPr bwMode="auto">
            <a:xfrm>
              <a:off x="0" y="932"/>
              <a:ext cx="5760" cy="25"/>
            </a:xfrm>
            <a:prstGeom prst="rect">
              <a:avLst/>
            </a:prstGeom>
            <a:solidFill>
              <a:srgbClr val="006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0" name="Rectangle 56"/>
            <p:cNvSpPr>
              <a:spLocks noChangeArrowheads="1"/>
            </p:cNvSpPr>
            <p:nvPr/>
          </p:nvSpPr>
          <p:spPr bwMode="auto">
            <a:xfrm>
              <a:off x="0" y="957"/>
              <a:ext cx="5760" cy="25"/>
            </a:xfrm>
            <a:prstGeom prst="rect">
              <a:avLst/>
            </a:prstGeom>
            <a:solidFill>
              <a:srgbClr val="006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1" name="Rectangle 57"/>
            <p:cNvSpPr>
              <a:spLocks noChangeArrowheads="1"/>
            </p:cNvSpPr>
            <p:nvPr/>
          </p:nvSpPr>
          <p:spPr bwMode="auto">
            <a:xfrm>
              <a:off x="0" y="982"/>
              <a:ext cx="5760" cy="25"/>
            </a:xfrm>
            <a:prstGeom prst="rect">
              <a:avLst/>
            </a:prstGeom>
            <a:solidFill>
              <a:srgbClr val="006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2" name="Rectangle 58"/>
            <p:cNvSpPr>
              <a:spLocks noChangeArrowheads="1"/>
            </p:cNvSpPr>
            <p:nvPr/>
          </p:nvSpPr>
          <p:spPr bwMode="auto">
            <a:xfrm>
              <a:off x="0" y="1007"/>
              <a:ext cx="5760" cy="27"/>
            </a:xfrm>
            <a:prstGeom prst="rect">
              <a:avLst/>
            </a:prstGeom>
            <a:solidFill>
              <a:srgbClr val="006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3" name="Rectangle 59"/>
            <p:cNvSpPr>
              <a:spLocks noChangeArrowheads="1"/>
            </p:cNvSpPr>
            <p:nvPr/>
          </p:nvSpPr>
          <p:spPr bwMode="auto">
            <a:xfrm>
              <a:off x="0" y="1034"/>
              <a:ext cx="5760" cy="25"/>
            </a:xfrm>
            <a:prstGeom prst="rect">
              <a:avLst/>
            </a:prstGeom>
            <a:solidFill>
              <a:srgbClr val="006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4" name="Rectangle 60"/>
            <p:cNvSpPr>
              <a:spLocks noChangeArrowheads="1"/>
            </p:cNvSpPr>
            <p:nvPr/>
          </p:nvSpPr>
          <p:spPr bwMode="auto">
            <a:xfrm>
              <a:off x="0" y="1059"/>
              <a:ext cx="5760" cy="25"/>
            </a:xfrm>
            <a:prstGeom prst="rect">
              <a:avLst/>
            </a:prstGeom>
            <a:solidFill>
              <a:srgbClr val="006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5" name="Rectangle 61"/>
            <p:cNvSpPr>
              <a:spLocks noChangeArrowheads="1"/>
            </p:cNvSpPr>
            <p:nvPr/>
          </p:nvSpPr>
          <p:spPr bwMode="auto">
            <a:xfrm>
              <a:off x="0" y="1084"/>
              <a:ext cx="5760" cy="25"/>
            </a:xfrm>
            <a:prstGeom prst="rect">
              <a:avLst/>
            </a:prstGeom>
            <a:solidFill>
              <a:srgbClr val="00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6" name="Rectangle 62"/>
            <p:cNvSpPr>
              <a:spLocks noChangeArrowheads="1"/>
            </p:cNvSpPr>
            <p:nvPr/>
          </p:nvSpPr>
          <p:spPr bwMode="auto">
            <a:xfrm>
              <a:off x="0" y="1109"/>
              <a:ext cx="5760" cy="25"/>
            </a:xfrm>
            <a:prstGeom prst="rect">
              <a:avLst/>
            </a:prstGeom>
            <a:solidFill>
              <a:srgbClr val="007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7" name="Rectangle 63"/>
            <p:cNvSpPr>
              <a:spLocks noChangeArrowheads="1"/>
            </p:cNvSpPr>
            <p:nvPr/>
          </p:nvSpPr>
          <p:spPr bwMode="auto">
            <a:xfrm>
              <a:off x="0" y="1134"/>
              <a:ext cx="5760" cy="25"/>
            </a:xfrm>
            <a:prstGeom prst="rect">
              <a:avLst/>
            </a:prstGeom>
            <a:solidFill>
              <a:srgbClr val="007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8" name="Rectangle 64"/>
            <p:cNvSpPr>
              <a:spLocks noChangeArrowheads="1"/>
            </p:cNvSpPr>
            <p:nvPr/>
          </p:nvSpPr>
          <p:spPr bwMode="auto">
            <a:xfrm>
              <a:off x="0" y="1159"/>
              <a:ext cx="5760" cy="17"/>
            </a:xfrm>
            <a:prstGeom prst="rect">
              <a:avLst/>
            </a:prstGeom>
            <a:solidFill>
              <a:srgbClr val="007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89" name="Rectangle 65"/>
            <p:cNvSpPr>
              <a:spLocks noChangeArrowheads="1"/>
            </p:cNvSpPr>
            <p:nvPr/>
          </p:nvSpPr>
          <p:spPr bwMode="auto">
            <a:xfrm>
              <a:off x="0" y="1176"/>
              <a:ext cx="5760" cy="25"/>
            </a:xfrm>
            <a:prstGeom prst="rect">
              <a:avLst/>
            </a:prstGeom>
            <a:solidFill>
              <a:srgbClr val="007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0" name="Rectangle 66"/>
            <p:cNvSpPr>
              <a:spLocks noChangeArrowheads="1"/>
            </p:cNvSpPr>
            <p:nvPr/>
          </p:nvSpPr>
          <p:spPr bwMode="auto">
            <a:xfrm>
              <a:off x="0" y="1201"/>
              <a:ext cx="5760" cy="18"/>
            </a:xfrm>
            <a:prstGeom prst="rect">
              <a:avLst/>
            </a:prstGeom>
            <a:solidFill>
              <a:srgbClr val="007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1" name="Rectangle 67"/>
            <p:cNvSpPr>
              <a:spLocks noChangeArrowheads="1"/>
            </p:cNvSpPr>
            <p:nvPr/>
          </p:nvSpPr>
          <p:spPr bwMode="auto">
            <a:xfrm>
              <a:off x="0" y="1219"/>
              <a:ext cx="5760" cy="34"/>
            </a:xfrm>
            <a:prstGeom prst="rect">
              <a:avLst/>
            </a:prstGeom>
            <a:solidFill>
              <a:srgbClr val="007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2" name="Rectangle 68"/>
            <p:cNvSpPr>
              <a:spLocks noChangeArrowheads="1"/>
            </p:cNvSpPr>
            <p:nvPr/>
          </p:nvSpPr>
          <p:spPr bwMode="auto">
            <a:xfrm>
              <a:off x="0" y="1253"/>
              <a:ext cx="5760" cy="25"/>
            </a:xfrm>
            <a:prstGeom prst="rect">
              <a:avLst/>
            </a:prstGeom>
            <a:solidFill>
              <a:srgbClr val="007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3" name="Rectangle 69"/>
            <p:cNvSpPr>
              <a:spLocks noChangeArrowheads="1"/>
            </p:cNvSpPr>
            <p:nvPr/>
          </p:nvSpPr>
          <p:spPr bwMode="auto">
            <a:xfrm>
              <a:off x="0" y="1278"/>
              <a:ext cx="5760" cy="18"/>
            </a:xfrm>
            <a:prstGeom prst="rect">
              <a:avLst/>
            </a:prstGeom>
            <a:solidFill>
              <a:srgbClr val="007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4" name="Rectangle 70"/>
            <p:cNvSpPr>
              <a:spLocks noChangeArrowheads="1"/>
            </p:cNvSpPr>
            <p:nvPr/>
          </p:nvSpPr>
          <p:spPr bwMode="auto">
            <a:xfrm>
              <a:off x="0" y="1296"/>
              <a:ext cx="5760" cy="32"/>
            </a:xfrm>
            <a:prstGeom prst="rect">
              <a:avLst/>
            </a:prstGeom>
            <a:solidFill>
              <a:srgbClr val="008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5" name="Rectangle 71"/>
            <p:cNvSpPr>
              <a:spLocks noChangeArrowheads="1"/>
            </p:cNvSpPr>
            <p:nvPr/>
          </p:nvSpPr>
          <p:spPr bwMode="auto">
            <a:xfrm>
              <a:off x="0" y="1328"/>
              <a:ext cx="5760" cy="35"/>
            </a:xfrm>
            <a:prstGeom prst="rect">
              <a:avLst/>
            </a:prstGeom>
            <a:solidFill>
              <a:srgbClr val="008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6" name="Rectangle 72"/>
            <p:cNvSpPr>
              <a:spLocks noChangeArrowheads="1"/>
            </p:cNvSpPr>
            <p:nvPr/>
          </p:nvSpPr>
          <p:spPr bwMode="auto">
            <a:xfrm>
              <a:off x="0" y="1363"/>
              <a:ext cx="5760" cy="34"/>
            </a:xfrm>
            <a:prstGeom prst="rect">
              <a:avLst/>
            </a:prstGeom>
            <a:solidFill>
              <a:srgbClr val="008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7" name="Rectangle 73"/>
            <p:cNvSpPr>
              <a:spLocks noChangeArrowheads="1"/>
            </p:cNvSpPr>
            <p:nvPr/>
          </p:nvSpPr>
          <p:spPr bwMode="auto">
            <a:xfrm>
              <a:off x="0" y="1397"/>
              <a:ext cx="5760" cy="25"/>
            </a:xfrm>
            <a:prstGeom prst="rect">
              <a:avLst/>
            </a:prstGeom>
            <a:solidFill>
              <a:srgbClr val="008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8" name="Rectangle 74"/>
            <p:cNvSpPr>
              <a:spLocks noChangeArrowheads="1"/>
            </p:cNvSpPr>
            <p:nvPr/>
          </p:nvSpPr>
          <p:spPr bwMode="auto">
            <a:xfrm>
              <a:off x="0" y="1422"/>
              <a:ext cx="5760" cy="33"/>
            </a:xfrm>
            <a:prstGeom prst="rect">
              <a:avLst/>
            </a:prstGeom>
            <a:solidFill>
              <a:srgbClr val="008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9" name="Rectangle 75"/>
            <p:cNvSpPr>
              <a:spLocks noChangeArrowheads="1"/>
            </p:cNvSpPr>
            <p:nvPr/>
          </p:nvSpPr>
          <p:spPr bwMode="auto">
            <a:xfrm>
              <a:off x="0" y="1455"/>
              <a:ext cx="5760" cy="25"/>
            </a:xfrm>
            <a:prstGeom prst="rect">
              <a:avLst/>
            </a:prstGeom>
            <a:solidFill>
              <a:srgbClr val="008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0" name="Rectangle 76"/>
            <p:cNvSpPr>
              <a:spLocks noChangeArrowheads="1"/>
            </p:cNvSpPr>
            <p:nvPr/>
          </p:nvSpPr>
          <p:spPr bwMode="auto">
            <a:xfrm>
              <a:off x="0" y="1480"/>
              <a:ext cx="5760" cy="35"/>
            </a:xfrm>
            <a:prstGeom prst="rect">
              <a:avLst/>
            </a:prstGeom>
            <a:solidFill>
              <a:srgbClr val="008A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1" name="Rectangle 77"/>
            <p:cNvSpPr>
              <a:spLocks noChangeArrowheads="1"/>
            </p:cNvSpPr>
            <p:nvPr/>
          </p:nvSpPr>
          <p:spPr bwMode="auto">
            <a:xfrm>
              <a:off x="0" y="1515"/>
              <a:ext cx="5760" cy="42"/>
            </a:xfrm>
            <a:prstGeom prst="rect">
              <a:avLst/>
            </a:prstGeom>
            <a:solidFill>
              <a:srgbClr val="008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2" name="Rectangle 78"/>
            <p:cNvSpPr>
              <a:spLocks noChangeArrowheads="1"/>
            </p:cNvSpPr>
            <p:nvPr/>
          </p:nvSpPr>
          <p:spPr bwMode="auto">
            <a:xfrm>
              <a:off x="0" y="1557"/>
              <a:ext cx="5760" cy="50"/>
            </a:xfrm>
            <a:prstGeom prst="rect">
              <a:avLst/>
            </a:prstGeom>
            <a:solidFill>
              <a:srgbClr val="008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3" name="Rectangle 79"/>
            <p:cNvSpPr>
              <a:spLocks noChangeArrowheads="1"/>
            </p:cNvSpPr>
            <p:nvPr/>
          </p:nvSpPr>
          <p:spPr bwMode="auto">
            <a:xfrm>
              <a:off x="0" y="1607"/>
              <a:ext cx="5760" cy="60"/>
            </a:xfrm>
            <a:prstGeom prst="rect">
              <a:avLst/>
            </a:prstGeom>
            <a:solidFill>
              <a:srgbClr val="008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4" name="Rectangle 80"/>
            <p:cNvSpPr>
              <a:spLocks noChangeArrowheads="1"/>
            </p:cNvSpPr>
            <p:nvPr/>
          </p:nvSpPr>
          <p:spPr bwMode="auto">
            <a:xfrm>
              <a:off x="0" y="1667"/>
              <a:ext cx="5760" cy="59"/>
            </a:xfrm>
            <a:prstGeom prst="rect">
              <a:avLst/>
            </a:prstGeom>
            <a:solidFill>
              <a:srgbClr val="009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5" name="Rectangle 81"/>
            <p:cNvSpPr>
              <a:spLocks noChangeArrowheads="1"/>
            </p:cNvSpPr>
            <p:nvPr/>
          </p:nvSpPr>
          <p:spPr bwMode="auto">
            <a:xfrm>
              <a:off x="0" y="1726"/>
              <a:ext cx="5760" cy="42"/>
            </a:xfrm>
            <a:prstGeom prst="rect">
              <a:avLst/>
            </a:prstGeom>
            <a:solidFill>
              <a:srgbClr val="009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6" name="Rectangle 82"/>
            <p:cNvSpPr>
              <a:spLocks noChangeArrowheads="1"/>
            </p:cNvSpPr>
            <p:nvPr/>
          </p:nvSpPr>
          <p:spPr bwMode="auto">
            <a:xfrm>
              <a:off x="0" y="1768"/>
              <a:ext cx="5760" cy="192"/>
            </a:xfrm>
            <a:prstGeom prst="rect">
              <a:avLst/>
            </a:prstGeom>
            <a:solidFill>
              <a:srgbClr val="009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7" name="Rectangle 83"/>
            <p:cNvSpPr>
              <a:spLocks noChangeArrowheads="1"/>
            </p:cNvSpPr>
            <p:nvPr/>
          </p:nvSpPr>
          <p:spPr bwMode="auto">
            <a:xfrm>
              <a:off x="0" y="1843"/>
              <a:ext cx="5760" cy="85"/>
            </a:xfrm>
            <a:prstGeom prst="rect">
              <a:avLst/>
            </a:prstGeom>
            <a:solidFill>
              <a:srgbClr val="009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8" name="Rectangle 84"/>
            <p:cNvSpPr>
              <a:spLocks noChangeArrowheads="1"/>
            </p:cNvSpPr>
            <p:nvPr/>
          </p:nvSpPr>
          <p:spPr bwMode="auto">
            <a:xfrm>
              <a:off x="0" y="1928"/>
              <a:ext cx="5760" cy="85"/>
            </a:xfrm>
            <a:prstGeom prst="rect">
              <a:avLst/>
            </a:prstGeom>
            <a:solidFill>
              <a:srgbClr val="009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9" name="Rectangle 85"/>
            <p:cNvSpPr>
              <a:spLocks noChangeArrowheads="1"/>
            </p:cNvSpPr>
            <p:nvPr/>
          </p:nvSpPr>
          <p:spPr bwMode="auto">
            <a:xfrm>
              <a:off x="0" y="2013"/>
              <a:ext cx="5760" cy="14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110" name="Group 86"/>
          <p:cNvGrpSpPr>
            <a:grpSpLocks/>
          </p:cNvGrpSpPr>
          <p:nvPr/>
        </p:nvGrpSpPr>
        <p:grpSpPr bwMode="auto">
          <a:xfrm>
            <a:off x="0" y="2700280"/>
            <a:ext cx="12192000" cy="5136172"/>
            <a:chOff x="0" y="2157"/>
            <a:chExt cx="5760" cy="2168"/>
          </a:xfrm>
        </p:grpSpPr>
        <p:sp>
          <p:nvSpPr>
            <p:cNvPr id="111" name="Rectangle 87"/>
            <p:cNvSpPr>
              <a:spLocks noChangeArrowheads="1"/>
            </p:cNvSpPr>
            <p:nvPr/>
          </p:nvSpPr>
          <p:spPr bwMode="auto">
            <a:xfrm>
              <a:off x="0" y="2157"/>
              <a:ext cx="5760" cy="12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2" name="Rectangle 88"/>
            <p:cNvSpPr>
              <a:spLocks noChangeArrowheads="1"/>
            </p:cNvSpPr>
            <p:nvPr/>
          </p:nvSpPr>
          <p:spPr bwMode="auto">
            <a:xfrm>
              <a:off x="0" y="2280"/>
              <a:ext cx="5760" cy="109"/>
            </a:xfrm>
            <a:prstGeom prst="rect">
              <a:avLst/>
            </a:prstGeom>
            <a:solidFill>
              <a:srgbClr val="FFF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3" name="Rectangle 89"/>
            <p:cNvSpPr>
              <a:spLocks noChangeArrowheads="1"/>
            </p:cNvSpPr>
            <p:nvPr/>
          </p:nvSpPr>
          <p:spPr bwMode="auto">
            <a:xfrm>
              <a:off x="0" y="2389"/>
              <a:ext cx="5760" cy="85"/>
            </a:xfrm>
            <a:prstGeom prst="rect">
              <a:avLst/>
            </a:prstGeom>
            <a:solidFill>
              <a:srgbClr val="FFFF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4" name="Rectangle 90"/>
            <p:cNvSpPr>
              <a:spLocks noChangeArrowheads="1"/>
            </p:cNvSpPr>
            <p:nvPr/>
          </p:nvSpPr>
          <p:spPr bwMode="auto">
            <a:xfrm>
              <a:off x="0" y="2474"/>
              <a:ext cx="5760" cy="67"/>
            </a:xfrm>
            <a:prstGeom prst="rect">
              <a:avLst/>
            </a:prstGeom>
            <a:solidFill>
              <a:srgbClr val="FFF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5" name="Rectangle 91"/>
            <p:cNvSpPr>
              <a:spLocks noChangeArrowheads="1"/>
            </p:cNvSpPr>
            <p:nvPr/>
          </p:nvSpPr>
          <p:spPr bwMode="auto">
            <a:xfrm>
              <a:off x="0" y="2541"/>
              <a:ext cx="5760" cy="60"/>
            </a:xfrm>
            <a:prstGeom prst="rect">
              <a:avLst/>
            </a:prstGeom>
            <a:solidFill>
              <a:srgbClr val="FFF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6" name="Rectangle 92"/>
            <p:cNvSpPr>
              <a:spLocks noChangeArrowheads="1"/>
            </p:cNvSpPr>
            <p:nvPr/>
          </p:nvSpPr>
          <p:spPr bwMode="auto">
            <a:xfrm>
              <a:off x="0" y="2601"/>
              <a:ext cx="5760" cy="42"/>
            </a:xfrm>
            <a:prstGeom prst="rect">
              <a:avLst/>
            </a:prstGeom>
            <a:solidFill>
              <a:srgbClr val="FFF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7" name="Rectangle 93"/>
            <p:cNvSpPr>
              <a:spLocks noChangeArrowheads="1"/>
            </p:cNvSpPr>
            <p:nvPr/>
          </p:nvSpPr>
          <p:spPr bwMode="auto">
            <a:xfrm>
              <a:off x="0" y="2643"/>
              <a:ext cx="5760" cy="52"/>
            </a:xfrm>
            <a:prstGeom prst="rect">
              <a:avLst/>
            </a:prstGeom>
            <a:solidFill>
              <a:srgbClr val="FEF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8" name="Rectangle 94"/>
            <p:cNvSpPr>
              <a:spLocks noChangeArrowheads="1"/>
            </p:cNvSpPr>
            <p:nvPr/>
          </p:nvSpPr>
          <p:spPr bwMode="auto">
            <a:xfrm>
              <a:off x="0" y="2695"/>
              <a:ext cx="5760" cy="42"/>
            </a:xfrm>
            <a:prstGeom prst="rect">
              <a:avLst/>
            </a:prstGeom>
            <a:solidFill>
              <a:srgbClr val="FEF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19" name="Rectangle 95"/>
            <p:cNvSpPr>
              <a:spLocks noChangeArrowheads="1"/>
            </p:cNvSpPr>
            <p:nvPr/>
          </p:nvSpPr>
          <p:spPr bwMode="auto">
            <a:xfrm>
              <a:off x="0" y="2737"/>
              <a:ext cx="5760" cy="33"/>
            </a:xfrm>
            <a:prstGeom prst="rect">
              <a:avLst/>
            </a:prstGeom>
            <a:solidFill>
              <a:srgbClr val="FEF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0" name="Rectangle 96"/>
            <p:cNvSpPr>
              <a:spLocks noChangeArrowheads="1"/>
            </p:cNvSpPr>
            <p:nvPr/>
          </p:nvSpPr>
          <p:spPr bwMode="auto">
            <a:xfrm>
              <a:off x="0" y="2770"/>
              <a:ext cx="5760" cy="34"/>
            </a:xfrm>
            <a:prstGeom prst="rect">
              <a:avLst/>
            </a:prstGeom>
            <a:solidFill>
              <a:srgbClr val="FEF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1" name="Rectangle 97"/>
            <p:cNvSpPr>
              <a:spLocks noChangeArrowheads="1"/>
            </p:cNvSpPr>
            <p:nvPr/>
          </p:nvSpPr>
          <p:spPr bwMode="auto">
            <a:xfrm>
              <a:off x="0" y="2804"/>
              <a:ext cx="5760" cy="33"/>
            </a:xfrm>
            <a:prstGeom prst="rect">
              <a:avLst/>
            </a:prstGeom>
            <a:solidFill>
              <a:srgbClr val="FEF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2" name="Rectangle 98"/>
            <p:cNvSpPr>
              <a:spLocks noChangeArrowheads="1"/>
            </p:cNvSpPr>
            <p:nvPr/>
          </p:nvSpPr>
          <p:spPr bwMode="auto">
            <a:xfrm>
              <a:off x="0" y="2837"/>
              <a:ext cx="5760" cy="35"/>
            </a:xfrm>
            <a:prstGeom prst="rect">
              <a:avLst/>
            </a:prstGeom>
            <a:solidFill>
              <a:srgbClr val="FEF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3" name="Rectangle 99"/>
            <p:cNvSpPr>
              <a:spLocks noChangeArrowheads="1"/>
            </p:cNvSpPr>
            <p:nvPr/>
          </p:nvSpPr>
          <p:spPr bwMode="auto">
            <a:xfrm>
              <a:off x="0" y="2872"/>
              <a:ext cx="5760" cy="34"/>
            </a:xfrm>
            <a:prstGeom prst="rect">
              <a:avLst/>
            </a:prstGeom>
            <a:solidFill>
              <a:srgbClr val="FEF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4" name="Rectangle 100"/>
            <p:cNvSpPr>
              <a:spLocks noChangeArrowheads="1"/>
            </p:cNvSpPr>
            <p:nvPr/>
          </p:nvSpPr>
          <p:spPr bwMode="auto">
            <a:xfrm>
              <a:off x="0" y="2906"/>
              <a:ext cx="5760" cy="25"/>
            </a:xfrm>
            <a:prstGeom prst="rect">
              <a:avLst/>
            </a:prstGeom>
            <a:solidFill>
              <a:srgbClr val="FEF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5" name="Rectangle 101"/>
            <p:cNvSpPr>
              <a:spLocks noChangeArrowheads="1"/>
            </p:cNvSpPr>
            <p:nvPr/>
          </p:nvSpPr>
          <p:spPr bwMode="auto">
            <a:xfrm>
              <a:off x="0" y="2931"/>
              <a:ext cx="5760" cy="25"/>
            </a:xfrm>
            <a:prstGeom prst="rect">
              <a:avLst/>
            </a:prstGeom>
            <a:solidFill>
              <a:srgbClr val="FEF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6" name="Rectangle 102"/>
            <p:cNvSpPr>
              <a:spLocks noChangeArrowheads="1"/>
            </p:cNvSpPr>
            <p:nvPr/>
          </p:nvSpPr>
          <p:spPr bwMode="auto">
            <a:xfrm>
              <a:off x="0" y="2956"/>
              <a:ext cx="5760" cy="25"/>
            </a:xfrm>
            <a:prstGeom prst="rect">
              <a:avLst/>
            </a:prstGeom>
            <a:solidFill>
              <a:srgbClr val="FEF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7" name="Rectangle 103"/>
            <p:cNvSpPr>
              <a:spLocks noChangeArrowheads="1"/>
            </p:cNvSpPr>
            <p:nvPr/>
          </p:nvSpPr>
          <p:spPr bwMode="auto">
            <a:xfrm>
              <a:off x="0" y="2981"/>
              <a:ext cx="5760" cy="27"/>
            </a:xfrm>
            <a:prstGeom prst="rect">
              <a:avLst/>
            </a:prstGeom>
            <a:solidFill>
              <a:srgbClr val="FDF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8" name="Rectangle 104"/>
            <p:cNvSpPr>
              <a:spLocks noChangeArrowheads="1"/>
            </p:cNvSpPr>
            <p:nvPr/>
          </p:nvSpPr>
          <p:spPr bwMode="auto">
            <a:xfrm>
              <a:off x="0" y="3008"/>
              <a:ext cx="5760" cy="25"/>
            </a:xfrm>
            <a:prstGeom prst="rect">
              <a:avLst/>
            </a:prstGeom>
            <a:solidFill>
              <a:srgbClr val="FDF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29" name="Rectangle 105"/>
            <p:cNvSpPr>
              <a:spLocks noChangeArrowheads="1"/>
            </p:cNvSpPr>
            <p:nvPr/>
          </p:nvSpPr>
          <p:spPr bwMode="auto">
            <a:xfrm>
              <a:off x="0" y="3033"/>
              <a:ext cx="5760" cy="25"/>
            </a:xfrm>
            <a:prstGeom prst="rect">
              <a:avLst/>
            </a:prstGeom>
            <a:solidFill>
              <a:srgbClr val="FDF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0" name="Rectangle 106"/>
            <p:cNvSpPr>
              <a:spLocks noChangeArrowheads="1"/>
            </p:cNvSpPr>
            <p:nvPr/>
          </p:nvSpPr>
          <p:spPr bwMode="auto">
            <a:xfrm>
              <a:off x="0" y="3058"/>
              <a:ext cx="5760" cy="25"/>
            </a:xfrm>
            <a:prstGeom prst="rect">
              <a:avLst/>
            </a:prstGeom>
            <a:solidFill>
              <a:srgbClr val="FDF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1" name="Rectangle 107"/>
            <p:cNvSpPr>
              <a:spLocks noChangeArrowheads="1"/>
            </p:cNvSpPr>
            <p:nvPr/>
          </p:nvSpPr>
          <p:spPr bwMode="auto">
            <a:xfrm>
              <a:off x="0" y="3083"/>
              <a:ext cx="5760" cy="17"/>
            </a:xfrm>
            <a:prstGeom prst="rect">
              <a:avLst/>
            </a:prstGeom>
            <a:solidFill>
              <a:srgbClr val="FDF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2" name="Rectangle 108"/>
            <p:cNvSpPr>
              <a:spLocks noChangeArrowheads="1"/>
            </p:cNvSpPr>
            <p:nvPr/>
          </p:nvSpPr>
          <p:spPr bwMode="auto">
            <a:xfrm>
              <a:off x="0" y="3100"/>
              <a:ext cx="5760" cy="25"/>
            </a:xfrm>
            <a:prstGeom prst="rect">
              <a:avLst/>
            </a:prstGeom>
            <a:solidFill>
              <a:srgbClr val="FDF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3" name="Rectangle 109"/>
            <p:cNvSpPr>
              <a:spLocks noChangeArrowheads="1"/>
            </p:cNvSpPr>
            <p:nvPr/>
          </p:nvSpPr>
          <p:spPr bwMode="auto">
            <a:xfrm>
              <a:off x="0" y="3125"/>
              <a:ext cx="5760" cy="18"/>
            </a:xfrm>
            <a:prstGeom prst="rect">
              <a:avLst/>
            </a:prstGeom>
            <a:solidFill>
              <a:srgbClr val="FDF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4" name="Rectangle 110"/>
            <p:cNvSpPr>
              <a:spLocks noChangeArrowheads="1"/>
            </p:cNvSpPr>
            <p:nvPr/>
          </p:nvSpPr>
          <p:spPr bwMode="auto">
            <a:xfrm>
              <a:off x="0" y="3143"/>
              <a:ext cx="5760" cy="25"/>
            </a:xfrm>
            <a:prstGeom prst="rect">
              <a:avLst/>
            </a:prstGeom>
            <a:solidFill>
              <a:srgbClr val="FDF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5" name="Rectangle 111"/>
            <p:cNvSpPr>
              <a:spLocks noChangeArrowheads="1"/>
            </p:cNvSpPr>
            <p:nvPr/>
          </p:nvSpPr>
          <p:spPr bwMode="auto">
            <a:xfrm>
              <a:off x="0" y="3168"/>
              <a:ext cx="5760" cy="17"/>
            </a:xfrm>
            <a:prstGeom prst="rect">
              <a:avLst/>
            </a:prstGeom>
            <a:solidFill>
              <a:srgbClr val="FDF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6" name="Rectangle 112"/>
            <p:cNvSpPr>
              <a:spLocks noChangeArrowheads="1"/>
            </p:cNvSpPr>
            <p:nvPr/>
          </p:nvSpPr>
          <p:spPr bwMode="auto">
            <a:xfrm>
              <a:off x="0" y="3185"/>
              <a:ext cx="5760" cy="17"/>
            </a:xfrm>
            <a:prstGeom prst="rect">
              <a:avLst/>
            </a:prstGeom>
            <a:solidFill>
              <a:srgbClr val="FDF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7" name="Rectangle 113"/>
            <p:cNvSpPr>
              <a:spLocks noChangeArrowheads="1"/>
            </p:cNvSpPr>
            <p:nvPr/>
          </p:nvSpPr>
          <p:spPr bwMode="auto">
            <a:xfrm>
              <a:off x="0" y="3202"/>
              <a:ext cx="5760" cy="25"/>
            </a:xfrm>
            <a:prstGeom prst="rect">
              <a:avLst/>
            </a:prstGeom>
            <a:solidFill>
              <a:srgbClr val="FDF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8" name="Rectangle 114"/>
            <p:cNvSpPr>
              <a:spLocks noChangeArrowheads="1"/>
            </p:cNvSpPr>
            <p:nvPr/>
          </p:nvSpPr>
          <p:spPr bwMode="auto">
            <a:xfrm>
              <a:off x="0" y="3227"/>
              <a:ext cx="5760" cy="18"/>
            </a:xfrm>
            <a:prstGeom prst="rect">
              <a:avLst/>
            </a:prstGeom>
            <a:solidFill>
              <a:srgbClr val="FCF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9" name="Rectangle 115"/>
            <p:cNvSpPr>
              <a:spLocks noChangeArrowheads="1"/>
            </p:cNvSpPr>
            <p:nvPr/>
          </p:nvSpPr>
          <p:spPr bwMode="auto">
            <a:xfrm>
              <a:off x="0" y="3245"/>
              <a:ext cx="5760" cy="17"/>
            </a:xfrm>
            <a:prstGeom prst="rect">
              <a:avLst/>
            </a:prstGeom>
            <a:solidFill>
              <a:srgbClr val="FCF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0" name="Rectangle 116"/>
            <p:cNvSpPr>
              <a:spLocks noChangeArrowheads="1"/>
            </p:cNvSpPr>
            <p:nvPr/>
          </p:nvSpPr>
          <p:spPr bwMode="auto">
            <a:xfrm>
              <a:off x="0" y="3262"/>
              <a:ext cx="5760" cy="17"/>
            </a:xfrm>
            <a:prstGeom prst="rect">
              <a:avLst/>
            </a:prstGeom>
            <a:solidFill>
              <a:srgbClr val="FCF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1" name="Rectangle 117"/>
            <p:cNvSpPr>
              <a:spLocks noChangeArrowheads="1"/>
            </p:cNvSpPr>
            <p:nvPr/>
          </p:nvSpPr>
          <p:spPr bwMode="auto">
            <a:xfrm>
              <a:off x="0" y="3279"/>
              <a:ext cx="5760" cy="18"/>
            </a:xfrm>
            <a:prstGeom prst="rect">
              <a:avLst/>
            </a:prstGeom>
            <a:solidFill>
              <a:srgbClr val="FCF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2" name="Rectangle 118"/>
            <p:cNvSpPr>
              <a:spLocks noChangeArrowheads="1"/>
            </p:cNvSpPr>
            <p:nvPr/>
          </p:nvSpPr>
          <p:spPr bwMode="auto">
            <a:xfrm>
              <a:off x="0" y="3297"/>
              <a:ext cx="5760" cy="25"/>
            </a:xfrm>
            <a:prstGeom prst="rect">
              <a:avLst/>
            </a:prstGeom>
            <a:solidFill>
              <a:srgbClr val="FCF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3" name="Rectangle 119"/>
            <p:cNvSpPr>
              <a:spLocks noChangeArrowheads="1"/>
            </p:cNvSpPr>
            <p:nvPr/>
          </p:nvSpPr>
          <p:spPr bwMode="auto">
            <a:xfrm>
              <a:off x="0" y="3322"/>
              <a:ext cx="5760" cy="15"/>
            </a:xfrm>
            <a:prstGeom prst="rect">
              <a:avLst/>
            </a:prstGeom>
            <a:solidFill>
              <a:srgbClr val="FCF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4" name="Rectangle 120"/>
            <p:cNvSpPr>
              <a:spLocks noChangeArrowheads="1"/>
            </p:cNvSpPr>
            <p:nvPr/>
          </p:nvSpPr>
          <p:spPr bwMode="auto">
            <a:xfrm>
              <a:off x="0" y="3337"/>
              <a:ext cx="5760" cy="17"/>
            </a:xfrm>
            <a:prstGeom prst="rect">
              <a:avLst/>
            </a:prstGeom>
            <a:solidFill>
              <a:srgbClr val="FCF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5" name="Rectangle 121"/>
            <p:cNvSpPr>
              <a:spLocks noChangeArrowheads="1"/>
            </p:cNvSpPr>
            <p:nvPr/>
          </p:nvSpPr>
          <p:spPr bwMode="auto">
            <a:xfrm>
              <a:off x="0" y="3354"/>
              <a:ext cx="5760" cy="18"/>
            </a:xfrm>
            <a:prstGeom prst="rect">
              <a:avLst/>
            </a:prstGeom>
            <a:solidFill>
              <a:srgbClr val="FCF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6" name="Rectangle 122"/>
            <p:cNvSpPr>
              <a:spLocks noChangeArrowheads="1"/>
            </p:cNvSpPr>
            <p:nvPr/>
          </p:nvSpPr>
          <p:spPr bwMode="auto">
            <a:xfrm>
              <a:off x="0" y="3372"/>
              <a:ext cx="5760" cy="17"/>
            </a:xfrm>
            <a:prstGeom prst="rect">
              <a:avLst/>
            </a:prstGeom>
            <a:solidFill>
              <a:srgbClr val="FCF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7" name="Rectangle 123"/>
            <p:cNvSpPr>
              <a:spLocks noChangeArrowheads="1"/>
            </p:cNvSpPr>
            <p:nvPr/>
          </p:nvSpPr>
          <p:spPr bwMode="auto">
            <a:xfrm>
              <a:off x="0" y="3389"/>
              <a:ext cx="5760" cy="17"/>
            </a:xfrm>
            <a:prstGeom prst="rect">
              <a:avLst/>
            </a:prstGeom>
            <a:solidFill>
              <a:srgbClr val="FCF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8" name="Rectangle 124"/>
            <p:cNvSpPr>
              <a:spLocks noChangeArrowheads="1"/>
            </p:cNvSpPr>
            <p:nvPr/>
          </p:nvSpPr>
          <p:spPr bwMode="auto">
            <a:xfrm>
              <a:off x="0" y="3406"/>
              <a:ext cx="5760" cy="16"/>
            </a:xfrm>
            <a:prstGeom prst="rect">
              <a:avLst/>
            </a:prstGeom>
            <a:solidFill>
              <a:srgbClr val="FCF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9" name="Rectangle 125"/>
            <p:cNvSpPr>
              <a:spLocks noChangeArrowheads="1"/>
            </p:cNvSpPr>
            <p:nvPr/>
          </p:nvSpPr>
          <p:spPr bwMode="auto">
            <a:xfrm>
              <a:off x="0" y="3422"/>
              <a:ext cx="5760" cy="17"/>
            </a:xfrm>
            <a:prstGeom prst="rect">
              <a:avLst/>
            </a:prstGeom>
            <a:solidFill>
              <a:srgbClr val="FCF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0" name="Rectangle 126"/>
            <p:cNvSpPr>
              <a:spLocks noChangeArrowheads="1"/>
            </p:cNvSpPr>
            <p:nvPr/>
          </p:nvSpPr>
          <p:spPr bwMode="auto">
            <a:xfrm>
              <a:off x="0" y="3439"/>
              <a:ext cx="5760" cy="17"/>
            </a:xfrm>
            <a:prstGeom prst="rect">
              <a:avLst/>
            </a:prstGeom>
            <a:solidFill>
              <a:srgbClr val="FCF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1" name="Rectangle 127"/>
            <p:cNvSpPr>
              <a:spLocks noChangeArrowheads="1"/>
            </p:cNvSpPr>
            <p:nvPr/>
          </p:nvSpPr>
          <p:spPr bwMode="auto">
            <a:xfrm>
              <a:off x="0" y="3456"/>
              <a:ext cx="5760" cy="17"/>
            </a:xfrm>
            <a:prstGeom prst="rect">
              <a:avLst/>
            </a:prstGeom>
            <a:solidFill>
              <a:srgbClr val="FCF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2" name="Rectangle 128"/>
            <p:cNvSpPr>
              <a:spLocks noChangeArrowheads="1"/>
            </p:cNvSpPr>
            <p:nvPr/>
          </p:nvSpPr>
          <p:spPr bwMode="auto">
            <a:xfrm>
              <a:off x="0" y="3473"/>
              <a:ext cx="5760" cy="18"/>
            </a:xfrm>
            <a:prstGeom prst="rect">
              <a:avLst/>
            </a:prstGeom>
            <a:solidFill>
              <a:srgbClr val="FCF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3" name="Rectangle 129"/>
            <p:cNvSpPr>
              <a:spLocks noChangeArrowheads="1"/>
            </p:cNvSpPr>
            <p:nvPr/>
          </p:nvSpPr>
          <p:spPr bwMode="auto">
            <a:xfrm>
              <a:off x="0" y="3491"/>
              <a:ext cx="5760" cy="15"/>
            </a:xfrm>
            <a:prstGeom prst="rect">
              <a:avLst/>
            </a:prstGeom>
            <a:solidFill>
              <a:srgbClr val="FCF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4" name="Rectangle 130"/>
            <p:cNvSpPr>
              <a:spLocks noChangeArrowheads="1"/>
            </p:cNvSpPr>
            <p:nvPr/>
          </p:nvSpPr>
          <p:spPr bwMode="auto">
            <a:xfrm>
              <a:off x="0" y="3506"/>
              <a:ext cx="5760" cy="17"/>
            </a:xfrm>
            <a:prstGeom prst="rect">
              <a:avLst/>
            </a:prstGeom>
            <a:solidFill>
              <a:srgbClr val="FBF7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5" name="Rectangle 131"/>
            <p:cNvSpPr>
              <a:spLocks noChangeArrowheads="1"/>
            </p:cNvSpPr>
            <p:nvPr/>
          </p:nvSpPr>
          <p:spPr bwMode="auto">
            <a:xfrm>
              <a:off x="0" y="3523"/>
              <a:ext cx="5760" cy="18"/>
            </a:xfrm>
            <a:prstGeom prst="rect">
              <a:avLst/>
            </a:prstGeom>
            <a:solidFill>
              <a:srgbClr val="FBF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6" name="Rectangle 132"/>
            <p:cNvSpPr>
              <a:spLocks noChangeArrowheads="1"/>
            </p:cNvSpPr>
            <p:nvPr/>
          </p:nvSpPr>
          <p:spPr bwMode="auto">
            <a:xfrm>
              <a:off x="0" y="3541"/>
              <a:ext cx="5760" cy="17"/>
            </a:xfrm>
            <a:prstGeom prst="rect">
              <a:avLst/>
            </a:prstGeom>
            <a:solidFill>
              <a:srgbClr val="FBF7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7" name="Rectangle 133"/>
            <p:cNvSpPr>
              <a:spLocks noChangeArrowheads="1"/>
            </p:cNvSpPr>
            <p:nvPr/>
          </p:nvSpPr>
          <p:spPr bwMode="auto">
            <a:xfrm>
              <a:off x="0" y="3558"/>
              <a:ext cx="5760" cy="17"/>
            </a:xfrm>
            <a:prstGeom prst="rect">
              <a:avLst/>
            </a:prstGeom>
            <a:solidFill>
              <a:srgbClr val="FBF7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8" name="Rectangle 134"/>
            <p:cNvSpPr>
              <a:spLocks noChangeArrowheads="1"/>
            </p:cNvSpPr>
            <p:nvPr/>
          </p:nvSpPr>
          <p:spPr bwMode="auto">
            <a:xfrm>
              <a:off x="0" y="3575"/>
              <a:ext cx="5760" cy="10"/>
            </a:xfrm>
            <a:prstGeom prst="rect">
              <a:avLst/>
            </a:prstGeom>
            <a:solidFill>
              <a:srgbClr val="FBF7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59" name="Rectangle 135"/>
            <p:cNvSpPr>
              <a:spLocks noChangeArrowheads="1"/>
            </p:cNvSpPr>
            <p:nvPr/>
          </p:nvSpPr>
          <p:spPr bwMode="auto">
            <a:xfrm>
              <a:off x="0" y="3585"/>
              <a:ext cx="5760" cy="21"/>
            </a:xfrm>
            <a:prstGeom prst="rect">
              <a:avLst/>
            </a:prstGeom>
            <a:solidFill>
              <a:srgbClr val="FBF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0" name="Rectangle 136"/>
            <p:cNvSpPr>
              <a:spLocks noChangeArrowheads="1"/>
            </p:cNvSpPr>
            <p:nvPr/>
          </p:nvSpPr>
          <p:spPr bwMode="auto">
            <a:xfrm>
              <a:off x="0" y="3606"/>
              <a:ext cx="5760" cy="12"/>
            </a:xfrm>
            <a:prstGeom prst="rect">
              <a:avLst/>
            </a:prstGeom>
            <a:solidFill>
              <a:srgbClr val="FBF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1" name="Rectangle 137"/>
            <p:cNvSpPr>
              <a:spLocks noChangeArrowheads="1"/>
            </p:cNvSpPr>
            <p:nvPr/>
          </p:nvSpPr>
          <p:spPr bwMode="auto">
            <a:xfrm>
              <a:off x="0" y="3618"/>
              <a:ext cx="5760" cy="17"/>
            </a:xfrm>
            <a:prstGeom prst="rect">
              <a:avLst/>
            </a:prstGeom>
            <a:solidFill>
              <a:srgbClr val="FBF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2" name="Rectangle 138"/>
            <p:cNvSpPr>
              <a:spLocks noChangeArrowheads="1"/>
            </p:cNvSpPr>
            <p:nvPr/>
          </p:nvSpPr>
          <p:spPr bwMode="auto">
            <a:xfrm>
              <a:off x="0" y="3635"/>
              <a:ext cx="5760" cy="15"/>
            </a:xfrm>
            <a:prstGeom prst="rect">
              <a:avLst/>
            </a:prstGeom>
            <a:solidFill>
              <a:srgbClr val="FBF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3" name="Rectangle 139"/>
            <p:cNvSpPr>
              <a:spLocks noChangeArrowheads="1"/>
            </p:cNvSpPr>
            <p:nvPr/>
          </p:nvSpPr>
          <p:spPr bwMode="auto">
            <a:xfrm>
              <a:off x="0" y="3650"/>
              <a:ext cx="5760" cy="18"/>
            </a:xfrm>
            <a:prstGeom prst="rect">
              <a:avLst/>
            </a:prstGeom>
            <a:solidFill>
              <a:srgbClr val="FBF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4" name="Rectangle 140"/>
            <p:cNvSpPr>
              <a:spLocks noChangeArrowheads="1"/>
            </p:cNvSpPr>
            <p:nvPr/>
          </p:nvSpPr>
          <p:spPr bwMode="auto">
            <a:xfrm>
              <a:off x="0" y="3668"/>
              <a:ext cx="5760" cy="17"/>
            </a:xfrm>
            <a:prstGeom prst="rect">
              <a:avLst/>
            </a:prstGeom>
            <a:solidFill>
              <a:srgbClr val="FBF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5" name="Rectangle 141"/>
            <p:cNvSpPr>
              <a:spLocks noChangeArrowheads="1"/>
            </p:cNvSpPr>
            <p:nvPr/>
          </p:nvSpPr>
          <p:spPr bwMode="auto">
            <a:xfrm>
              <a:off x="0" y="3685"/>
              <a:ext cx="5760" cy="17"/>
            </a:xfrm>
            <a:prstGeom prst="rect">
              <a:avLst/>
            </a:prstGeom>
            <a:solidFill>
              <a:srgbClr val="FBF6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6" name="Rectangle 142"/>
            <p:cNvSpPr>
              <a:spLocks noChangeArrowheads="1"/>
            </p:cNvSpPr>
            <p:nvPr/>
          </p:nvSpPr>
          <p:spPr bwMode="auto">
            <a:xfrm>
              <a:off x="0" y="3702"/>
              <a:ext cx="5760" cy="14"/>
            </a:xfrm>
            <a:prstGeom prst="rect">
              <a:avLst/>
            </a:prstGeom>
            <a:solidFill>
              <a:srgbClr val="FBF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7" name="Rectangle 143"/>
            <p:cNvSpPr>
              <a:spLocks noChangeArrowheads="1"/>
            </p:cNvSpPr>
            <p:nvPr/>
          </p:nvSpPr>
          <p:spPr bwMode="auto">
            <a:xfrm>
              <a:off x="0" y="3716"/>
              <a:ext cx="5760" cy="17"/>
            </a:xfrm>
            <a:prstGeom prst="rect">
              <a:avLst/>
            </a:prstGeom>
            <a:solidFill>
              <a:srgbClr val="FBF6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8" name="Rectangle 144"/>
            <p:cNvSpPr>
              <a:spLocks noChangeArrowheads="1"/>
            </p:cNvSpPr>
            <p:nvPr/>
          </p:nvSpPr>
          <p:spPr bwMode="auto">
            <a:xfrm>
              <a:off x="0" y="3733"/>
              <a:ext cx="5760" cy="11"/>
            </a:xfrm>
            <a:prstGeom prst="rect">
              <a:avLst/>
            </a:prstGeom>
            <a:solidFill>
              <a:srgbClr val="FBF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69" name="Rectangle 145"/>
            <p:cNvSpPr>
              <a:spLocks noChangeArrowheads="1"/>
            </p:cNvSpPr>
            <p:nvPr/>
          </p:nvSpPr>
          <p:spPr bwMode="auto">
            <a:xfrm>
              <a:off x="0" y="3744"/>
              <a:ext cx="5760" cy="18"/>
            </a:xfrm>
            <a:prstGeom prst="rect">
              <a:avLst/>
            </a:prstGeom>
            <a:solidFill>
              <a:srgbClr val="FBF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0" name="Rectangle 146"/>
            <p:cNvSpPr>
              <a:spLocks noChangeArrowheads="1"/>
            </p:cNvSpPr>
            <p:nvPr/>
          </p:nvSpPr>
          <p:spPr bwMode="auto">
            <a:xfrm>
              <a:off x="0" y="3762"/>
              <a:ext cx="5760" cy="15"/>
            </a:xfrm>
            <a:prstGeom prst="rect">
              <a:avLst/>
            </a:prstGeom>
            <a:solidFill>
              <a:srgbClr val="FBF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1" name="Rectangle 147"/>
            <p:cNvSpPr>
              <a:spLocks noChangeArrowheads="1"/>
            </p:cNvSpPr>
            <p:nvPr/>
          </p:nvSpPr>
          <p:spPr bwMode="auto">
            <a:xfrm>
              <a:off x="0" y="3777"/>
              <a:ext cx="5760" cy="17"/>
            </a:xfrm>
            <a:prstGeom prst="rect">
              <a:avLst/>
            </a:prstGeom>
            <a:solidFill>
              <a:srgbClr val="FBF6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2" name="Rectangle 148"/>
            <p:cNvSpPr>
              <a:spLocks noChangeArrowheads="1"/>
            </p:cNvSpPr>
            <p:nvPr/>
          </p:nvSpPr>
          <p:spPr bwMode="auto">
            <a:xfrm>
              <a:off x="0" y="3794"/>
              <a:ext cx="5760" cy="18"/>
            </a:xfrm>
            <a:prstGeom prst="rect">
              <a:avLst/>
            </a:prstGeom>
            <a:solidFill>
              <a:srgbClr val="FBF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3" name="Rectangle 149"/>
            <p:cNvSpPr>
              <a:spLocks noChangeArrowheads="1"/>
            </p:cNvSpPr>
            <p:nvPr/>
          </p:nvSpPr>
          <p:spPr bwMode="auto">
            <a:xfrm>
              <a:off x="0" y="3812"/>
              <a:ext cx="5760" cy="17"/>
            </a:xfrm>
            <a:prstGeom prst="rect">
              <a:avLst/>
            </a:prstGeom>
            <a:solidFill>
              <a:srgbClr val="FBF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4" name="Rectangle 150"/>
            <p:cNvSpPr>
              <a:spLocks noChangeArrowheads="1"/>
            </p:cNvSpPr>
            <p:nvPr/>
          </p:nvSpPr>
          <p:spPr bwMode="auto">
            <a:xfrm>
              <a:off x="0" y="3829"/>
              <a:ext cx="5760" cy="17"/>
            </a:xfrm>
            <a:prstGeom prst="rect">
              <a:avLst/>
            </a:prstGeom>
            <a:solidFill>
              <a:srgbClr val="FBF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5" name="Rectangle 151"/>
            <p:cNvSpPr>
              <a:spLocks noChangeArrowheads="1"/>
            </p:cNvSpPr>
            <p:nvPr/>
          </p:nvSpPr>
          <p:spPr bwMode="auto">
            <a:xfrm>
              <a:off x="0" y="3846"/>
              <a:ext cx="5760" cy="10"/>
            </a:xfrm>
            <a:prstGeom prst="rect">
              <a:avLst/>
            </a:prstGeom>
            <a:solidFill>
              <a:srgbClr val="FBF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6" name="Rectangle 152"/>
            <p:cNvSpPr>
              <a:spLocks noChangeArrowheads="1"/>
            </p:cNvSpPr>
            <p:nvPr/>
          </p:nvSpPr>
          <p:spPr bwMode="auto">
            <a:xfrm>
              <a:off x="0" y="3856"/>
              <a:ext cx="5760" cy="15"/>
            </a:xfrm>
            <a:prstGeom prst="rect">
              <a:avLst/>
            </a:prstGeom>
            <a:solidFill>
              <a:srgbClr val="FBF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7" name="Rectangle 153"/>
            <p:cNvSpPr>
              <a:spLocks noChangeArrowheads="1"/>
            </p:cNvSpPr>
            <p:nvPr/>
          </p:nvSpPr>
          <p:spPr bwMode="auto">
            <a:xfrm>
              <a:off x="0" y="3871"/>
              <a:ext cx="5760" cy="18"/>
            </a:xfrm>
            <a:prstGeom prst="rect">
              <a:avLst/>
            </a:prstGeom>
            <a:solidFill>
              <a:srgbClr val="FBF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8" name="Rectangle 154"/>
            <p:cNvSpPr>
              <a:spLocks noChangeArrowheads="1"/>
            </p:cNvSpPr>
            <p:nvPr/>
          </p:nvSpPr>
          <p:spPr bwMode="auto">
            <a:xfrm>
              <a:off x="0" y="3889"/>
              <a:ext cx="5760" cy="15"/>
            </a:xfrm>
            <a:prstGeom prst="rect">
              <a:avLst/>
            </a:prstGeom>
            <a:solidFill>
              <a:srgbClr val="FBF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79" name="Rectangle 155"/>
            <p:cNvSpPr>
              <a:spLocks noChangeArrowheads="1"/>
            </p:cNvSpPr>
            <p:nvPr/>
          </p:nvSpPr>
          <p:spPr bwMode="auto">
            <a:xfrm>
              <a:off x="0" y="3904"/>
              <a:ext cx="5760" cy="17"/>
            </a:xfrm>
            <a:prstGeom prst="rect">
              <a:avLst/>
            </a:prstGeom>
            <a:solidFill>
              <a:srgbClr val="FAF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0" name="Rectangle 156"/>
            <p:cNvSpPr>
              <a:spLocks noChangeArrowheads="1"/>
            </p:cNvSpPr>
            <p:nvPr/>
          </p:nvSpPr>
          <p:spPr bwMode="auto">
            <a:xfrm>
              <a:off x="0" y="3921"/>
              <a:ext cx="5760" cy="18"/>
            </a:xfrm>
            <a:prstGeom prst="rect">
              <a:avLst/>
            </a:prstGeom>
            <a:solidFill>
              <a:srgbClr val="FAF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1" name="Rectangle 157"/>
            <p:cNvSpPr>
              <a:spLocks noChangeArrowheads="1"/>
            </p:cNvSpPr>
            <p:nvPr/>
          </p:nvSpPr>
          <p:spPr bwMode="auto">
            <a:xfrm>
              <a:off x="0" y="3939"/>
              <a:ext cx="5760" cy="17"/>
            </a:xfrm>
            <a:prstGeom prst="rect">
              <a:avLst/>
            </a:prstGeom>
            <a:solidFill>
              <a:srgbClr val="FAF5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2" name="Rectangle 158"/>
            <p:cNvSpPr>
              <a:spLocks noChangeArrowheads="1"/>
            </p:cNvSpPr>
            <p:nvPr/>
          </p:nvSpPr>
          <p:spPr bwMode="auto">
            <a:xfrm>
              <a:off x="0" y="3956"/>
              <a:ext cx="5760" cy="17"/>
            </a:xfrm>
            <a:prstGeom prst="rect">
              <a:avLst/>
            </a:prstGeom>
            <a:solidFill>
              <a:srgbClr val="FAF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3" name="Rectangle 159"/>
            <p:cNvSpPr>
              <a:spLocks noChangeArrowheads="1"/>
            </p:cNvSpPr>
            <p:nvPr/>
          </p:nvSpPr>
          <p:spPr bwMode="auto">
            <a:xfrm>
              <a:off x="0" y="3973"/>
              <a:ext cx="5760" cy="17"/>
            </a:xfrm>
            <a:prstGeom prst="rect">
              <a:avLst/>
            </a:prstGeom>
            <a:solidFill>
              <a:srgbClr val="FAF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4" name="Rectangle 160"/>
            <p:cNvSpPr>
              <a:spLocks noChangeArrowheads="1"/>
            </p:cNvSpPr>
            <p:nvPr/>
          </p:nvSpPr>
          <p:spPr bwMode="auto">
            <a:xfrm>
              <a:off x="0" y="3990"/>
              <a:ext cx="5760" cy="10"/>
            </a:xfrm>
            <a:prstGeom prst="rect">
              <a:avLst/>
            </a:prstGeom>
            <a:solidFill>
              <a:srgbClr val="FAF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5" name="Rectangle 161"/>
            <p:cNvSpPr>
              <a:spLocks noChangeArrowheads="1"/>
            </p:cNvSpPr>
            <p:nvPr/>
          </p:nvSpPr>
          <p:spPr bwMode="auto">
            <a:xfrm>
              <a:off x="0" y="4000"/>
              <a:ext cx="5760" cy="17"/>
            </a:xfrm>
            <a:prstGeom prst="rect">
              <a:avLst/>
            </a:prstGeom>
            <a:solidFill>
              <a:srgbClr val="FAF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6" name="Rectangle 162"/>
            <p:cNvSpPr>
              <a:spLocks noChangeArrowheads="1"/>
            </p:cNvSpPr>
            <p:nvPr/>
          </p:nvSpPr>
          <p:spPr bwMode="auto">
            <a:xfrm>
              <a:off x="0" y="4017"/>
              <a:ext cx="5760" cy="22"/>
            </a:xfrm>
            <a:prstGeom prst="rect">
              <a:avLst/>
            </a:prstGeom>
            <a:solidFill>
              <a:srgbClr val="FAF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7" name="Rectangle 163"/>
            <p:cNvSpPr>
              <a:spLocks noChangeArrowheads="1"/>
            </p:cNvSpPr>
            <p:nvPr/>
          </p:nvSpPr>
          <p:spPr bwMode="auto">
            <a:xfrm>
              <a:off x="0" y="4039"/>
              <a:ext cx="5760" cy="9"/>
            </a:xfrm>
            <a:prstGeom prst="rect">
              <a:avLst/>
            </a:prstGeom>
            <a:solidFill>
              <a:srgbClr val="FAF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8" name="Rectangle 164"/>
            <p:cNvSpPr>
              <a:spLocks noChangeArrowheads="1"/>
            </p:cNvSpPr>
            <p:nvPr/>
          </p:nvSpPr>
          <p:spPr bwMode="auto">
            <a:xfrm>
              <a:off x="0" y="4048"/>
              <a:ext cx="5760" cy="19"/>
            </a:xfrm>
            <a:prstGeom prst="rect">
              <a:avLst/>
            </a:prstGeom>
            <a:solidFill>
              <a:srgbClr val="FAF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89" name="Rectangle 165"/>
            <p:cNvSpPr>
              <a:spLocks noChangeArrowheads="1"/>
            </p:cNvSpPr>
            <p:nvPr/>
          </p:nvSpPr>
          <p:spPr bwMode="auto">
            <a:xfrm>
              <a:off x="0" y="4067"/>
              <a:ext cx="5760" cy="16"/>
            </a:xfrm>
            <a:prstGeom prst="rect">
              <a:avLst/>
            </a:prstGeom>
            <a:solidFill>
              <a:srgbClr val="FAF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0" name="Rectangle 166"/>
            <p:cNvSpPr>
              <a:spLocks noChangeArrowheads="1"/>
            </p:cNvSpPr>
            <p:nvPr/>
          </p:nvSpPr>
          <p:spPr bwMode="auto">
            <a:xfrm>
              <a:off x="0" y="4083"/>
              <a:ext cx="5760" cy="17"/>
            </a:xfrm>
            <a:prstGeom prst="rect">
              <a:avLst/>
            </a:prstGeom>
            <a:solidFill>
              <a:srgbClr val="FAF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1" name="Rectangle 167"/>
            <p:cNvSpPr>
              <a:spLocks noChangeArrowheads="1"/>
            </p:cNvSpPr>
            <p:nvPr/>
          </p:nvSpPr>
          <p:spPr bwMode="auto">
            <a:xfrm>
              <a:off x="0" y="4100"/>
              <a:ext cx="5760" cy="17"/>
            </a:xfrm>
            <a:prstGeom prst="rect">
              <a:avLst/>
            </a:prstGeom>
            <a:solidFill>
              <a:srgbClr val="FAF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2" name="Rectangle 168"/>
            <p:cNvSpPr>
              <a:spLocks noChangeArrowheads="1"/>
            </p:cNvSpPr>
            <p:nvPr/>
          </p:nvSpPr>
          <p:spPr bwMode="auto">
            <a:xfrm>
              <a:off x="0" y="4117"/>
              <a:ext cx="5760" cy="16"/>
            </a:xfrm>
            <a:prstGeom prst="rect">
              <a:avLst/>
            </a:prstGeom>
            <a:solidFill>
              <a:srgbClr val="FAF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3" name="Rectangle 169"/>
            <p:cNvSpPr>
              <a:spLocks noChangeArrowheads="1"/>
            </p:cNvSpPr>
            <p:nvPr/>
          </p:nvSpPr>
          <p:spPr bwMode="auto">
            <a:xfrm>
              <a:off x="0" y="4133"/>
              <a:ext cx="5760" cy="15"/>
            </a:xfrm>
            <a:prstGeom prst="rect">
              <a:avLst/>
            </a:prstGeom>
            <a:solidFill>
              <a:srgbClr val="FAF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4" name="Rectangle 170"/>
            <p:cNvSpPr>
              <a:spLocks noChangeArrowheads="1"/>
            </p:cNvSpPr>
            <p:nvPr/>
          </p:nvSpPr>
          <p:spPr bwMode="auto">
            <a:xfrm>
              <a:off x="0" y="4148"/>
              <a:ext cx="5760" cy="12"/>
            </a:xfrm>
            <a:prstGeom prst="rect">
              <a:avLst/>
            </a:prstGeom>
            <a:solidFill>
              <a:srgbClr val="FAF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5" name="Rectangle 171"/>
            <p:cNvSpPr>
              <a:spLocks noChangeArrowheads="1"/>
            </p:cNvSpPr>
            <p:nvPr/>
          </p:nvSpPr>
          <p:spPr bwMode="auto">
            <a:xfrm>
              <a:off x="0" y="4160"/>
              <a:ext cx="5760" cy="15"/>
            </a:xfrm>
            <a:prstGeom prst="rect">
              <a:avLst/>
            </a:prstGeom>
            <a:solidFill>
              <a:srgbClr val="FAF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6" name="Rectangle 172"/>
            <p:cNvSpPr>
              <a:spLocks noChangeArrowheads="1"/>
            </p:cNvSpPr>
            <p:nvPr/>
          </p:nvSpPr>
          <p:spPr bwMode="auto">
            <a:xfrm>
              <a:off x="0" y="4175"/>
              <a:ext cx="5760" cy="12"/>
            </a:xfrm>
            <a:prstGeom prst="rect">
              <a:avLst/>
            </a:prstGeom>
            <a:solidFill>
              <a:srgbClr val="FAF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7" name="Rectangle 173"/>
            <p:cNvSpPr>
              <a:spLocks noChangeArrowheads="1"/>
            </p:cNvSpPr>
            <p:nvPr/>
          </p:nvSpPr>
          <p:spPr bwMode="auto">
            <a:xfrm>
              <a:off x="0" y="4187"/>
              <a:ext cx="5760" cy="23"/>
            </a:xfrm>
            <a:prstGeom prst="rect">
              <a:avLst/>
            </a:prstGeom>
            <a:solidFill>
              <a:srgbClr val="FAF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8" name="Rectangle 174"/>
            <p:cNvSpPr>
              <a:spLocks noChangeArrowheads="1"/>
            </p:cNvSpPr>
            <p:nvPr/>
          </p:nvSpPr>
          <p:spPr bwMode="auto">
            <a:xfrm>
              <a:off x="0" y="4210"/>
              <a:ext cx="5760" cy="11"/>
            </a:xfrm>
            <a:prstGeom prst="rect">
              <a:avLst/>
            </a:prstGeom>
            <a:solidFill>
              <a:srgbClr val="FAF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99" name="Rectangle 175"/>
            <p:cNvSpPr>
              <a:spLocks noChangeArrowheads="1"/>
            </p:cNvSpPr>
            <p:nvPr/>
          </p:nvSpPr>
          <p:spPr bwMode="auto">
            <a:xfrm>
              <a:off x="0" y="4221"/>
              <a:ext cx="5760" cy="8"/>
            </a:xfrm>
            <a:prstGeom prst="rect">
              <a:avLst/>
            </a:prstGeom>
            <a:solidFill>
              <a:srgbClr val="FAF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0" name="Rectangle 176"/>
            <p:cNvSpPr>
              <a:spLocks noChangeArrowheads="1"/>
            </p:cNvSpPr>
            <p:nvPr/>
          </p:nvSpPr>
          <p:spPr bwMode="auto">
            <a:xfrm>
              <a:off x="0" y="4229"/>
              <a:ext cx="5760" cy="21"/>
            </a:xfrm>
            <a:prstGeom prst="rect">
              <a:avLst/>
            </a:prstGeom>
            <a:solidFill>
              <a:srgbClr val="FAF4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1" name="Rectangle 177"/>
            <p:cNvSpPr>
              <a:spLocks noChangeArrowheads="1"/>
            </p:cNvSpPr>
            <p:nvPr/>
          </p:nvSpPr>
          <p:spPr bwMode="auto">
            <a:xfrm>
              <a:off x="0" y="4250"/>
              <a:ext cx="5760" cy="8"/>
            </a:xfrm>
            <a:prstGeom prst="rect">
              <a:avLst/>
            </a:prstGeom>
            <a:solidFill>
              <a:srgbClr val="FAF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2" name="Rectangle 178"/>
            <p:cNvSpPr>
              <a:spLocks noChangeArrowheads="1"/>
            </p:cNvSpPr>
            <p:nvPr/>
          </p:nvSpPr>
          <p:spPr bwMode="auto">
            <a:xfrm>
              <a:off x="0" y="4258"/>
              <a:ext cx="5760" cy="17"/>
            </a:xfrm>
            <a:prstGeom prst="rect">
              <a:avLst/>
            </a:prstGeom>
            <a:solidFill>
              <a:srgbClr val="FAF4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3" name="Rectangle 179"/>
            <p:cNvSpPr>
              <a:spLocks noChangeArrowheads="1"/>
            </p:cNvSpPr>
            <p:nvPr/>
          </p:nvSpPr>
          <p:spPr bwMode="auto">
            <a:xfrm>
              <a:off x="0" y="4275"/>
              <a:ext cx="5760" cy="6"/>
            </a:xfrm>
            <a:prstGeom prst="rect">
              <a:avLst/>
            </a:prstGeom>
            <a:solidFill>
              <a:srgbClr val="FAF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4" name="Rectangle 180"/>
            <p:cNvSpPr>
              <a:spLocks noChangeArrowheads="1"/>
            </p:cNvSpPr>
            <p:nvPr/>
          </p:nvSpPr>
          <p:spPr bwMode="auto">
            <a:xfrm>
              <a:off x="0" y="4281"/>
              <a:ext cx="5760" cy="5"/>
            </a:xfrm>
            <a:prstGeom prst="rect">
              <a:avLst/>
            </a:prstGeom>
            <a:solidFill>
              <a:srgbClr val="FAF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5" name="Rectangle 181"/>
            <p:cNvSpPr>
              <a:spLocks noChangeArrowheads="1"/>
            </p:cNvSpPr>
            <p:nvPr/>
          </p:nvSpPr>
          <p:spPr bwMode="auto">
            <a:xfrm>
              <a:off x="0" y="4286"/>
              <a:ext cx="5760" cy="14"/>
            </a:xfrm>
            <a:prstGeom prst="rect">
              <a:avLst/>
            </a:prstGeom>
            <a:solidFill>
              <a:srgbClr val="FAF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6" name="Rectangle 182"/>
            <p:cNvSpPr>
              <a:spLocks noChangeArrowheads="1"/>
            </p:cNvSpPr>
            <p:nvPr/>
          </p:nvSpPr>
          <p:spPr bwMode="auto">
            <a:xfrm>
              <a:off x="0" y="4300"/>
              <a:ext cx="5760" cy="4"/>
            </a:xfrm>
            <a:prstGeom prst="rect">
              <a:avLst/>
            </a:prstGeom>
            <a:solidFill>
              <a:srgbClr val="FAF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7" name="Rectangle 183"/>
            <p:cNvSpPr>
              <a:spLocks noChangeArrowheads="1"/>
            </p:cNvSpPr>
            <p:nvPr/>
          </p:nvSpPr>
          <p:spPr bwMode="auto">
            <a:xfrm>
              <a:off x="0" y="4304"/>
              <a:ext cx="5760" cy="11"/>
            </a:xfrm>
            <a:prstGeom prst="rect">
              <a:avLst/>
            </a:prstGeom>
            <a:solidFill>
              <a:srgbClr val="FAF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8" name="Rectangle 184"/>
            <p:cNvSpPr>
              <a:spLocks noChangeArrowheads="1"/>
            </p:cNvSpPr>
            <p:nvPr/>
          </p:nvSpPr>
          <p:spPr bwMode="auto">
            <a:xfrm>
              <a:off x="0" y="4315"/>
              <a:ext cx="5760" cy="2"/>
            </a:xfrm>
            <a:prstGeom prst="rect">
              <a:avLst/>
            </a:prstGeom>
            <a:solidFill>
              <a:srgbClr val="FAF4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09" name="Rectangle 185"/>
            <p:cNvSpPr>
              <a:spLocks noChangeArrowheads="1"/>
            </p:cNvSpPr>
            <p:nvPr/>
          </p:nvSpPr>
          <p:spPr bwMode="auto">
            <a:xfrm>
              <a:off x="0" y="4317"/>
              <a:ext cx="5760" cy="2"/>
            </a:xfrm>
            <a:prstGeom prst="rect">
              <a:avLst/>
            </a:prstGeom>
            <a:solidFill>
              <a:srgbClr val="FAF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0" name="Rectangle 186"/>
            <p:cNvSpPr>
              <a:spLocks noChangeArrowheads="1"/>
            </p:cNvSpPr>
            <p:nvPr/>
          </p:nvSpPr>
          <p:spPr bwMode="auto">
            <a:xfrm>
              <a:off x="0" y="4319"/>
              <a:ext cx="5760" cy="2"/>
            </a:xfrm>
            <a:prstGeom prst="rect">
              <a:avLst/>
            </a:prstGeom>
            <a:solidFill>
              <a:srgbClr val="FAF4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1" name="Rectangle 187"/>
            <p:cNvSpPr>
              <a:spLocks noChangeArrowheads="1"/>
            </p:cNvSpPr>
            <p:nvPr/>
          </p:nvSpPr>
          <p:spPr bwMode="auto">
            <a:xfrm>
              <a:off x="0" y="4321"/>
              <a:ext cx="5760" cy="2"/>
            </a:xfrm>
            <a:prstGeom prst="rect">
              <a:avLst/>
            </a:prstGeom>
            <a:solidFill>
              <a:srgbClr val="FAF4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2" name="Rectangle 188"/>
            <p:cNvSpPr>
              <a:spLocks noChangeArrowheads="1"/>
            </p:cNvSpPr>
            <p:nvPr/>
          </p:nvSpPr>
          <p:spPr bwMode="auto">
            <a:xfrm>
              <a:off x="0" y="4323"/>
              <a:ext cx="5760" cy="2"/>
            </a:xfrm>
            <a:prstGeom prst="rect">
              <a:avLst/>
            </a:prstGeom>
            <a:solidFill>
              <a:srgbClr val="FA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13" name="Rectangle 192"/>
          <p:cNvSpPr>
            <a:spLocks noChangeArrowheads="1"/>
          </p:cNvSpPr>
          <p:nvPr/>
        </p:nvSpPr>
        <p:spPr bwMode="auto">
          <a:xfrm>
            <a:off x="1211980" y="219205"/>
            <a:ext cx="9794543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 НАВЧАЛЬНИЙ ЦЕНТР ДЕСАНТНО-ШТУРМОВИХ ВІЙСЬК ЗБРОЙНИХ СИЛ УКРАЇНИ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14" name="Прямокутник 213"/>
          <p:cNvSpPr/>
          <p:nvPr/>
        </p:nvSpPr>
        <p:spPr>
          <a:xfrm>
            <a:off x="432710" y="2679697"/>
            <a:ext cx="11618128" cy="9787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842947">
              <a:lnSpc>
                <a:spcPct val="80000"/>
              </a:lnSpc>
              <a:spcBef>
                <a:spcPts val="0"/>
              </a:spcBef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ПРЕЗЕНТАЦІЯ</a:t>
            </a:r>
          </a:p>
          <a:p>
            <a:pPr algn="ctr" defTabSz="842947">
              <a:lnSpc>
                <a:spcPct val="80000"/>
              </a:lnSpc>
              <a:defRPr/>
            </a:pP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з підготовки зі зв</a:t>
            </a:r>
            <a:r>
              <a:rPr lang="en-US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’</a:t>
            </a:r>
            <a:r>
              <a:rPr lang="uk-UA" sz="3600" b="1" dirty="0" err="1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язку</a:t>
            </a:r>
            <a:r>
              <a:rPr lang="uk-UA" sz="36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 та комунікації</a:t>
            </a:r>
          </a:p>
        </p:txBody>
      </p:sp>
      <p:pic>
        <p:nvPicPr>
          <p:cNvPr id="215" name="Рисунок 21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9402" y="598118"/>
            <a:ext cx="2340407" cy="2092686"/>
          </a:xfrm>
          <a:prstGeom prst="rect">
            <a:avLst/>
          </a:prstGeom>
        </p:spPr>
      </p:pic>
      <p:pic>
        <p:nvPicPr>
          <p:cNvPr id="216" name="Рисунок 215">
            <a:extLst>
              <a:ext uri="{FF2B5EF4-FFF2-40B4-BE49-F238E27FC236}">
                <a16:creationId xmlns:a16="http://schemas.microsoft.com/office/drawing/2014/main" id="{8E8795FF-80D7-4AC8-9D4A-0EFB17C5FCAE}"/>
              </a:ext>
            </a:extLst>
          </p:cNvPr>
          <p:cNvPicPr/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34400" y="672477"/>
            <a:ext cx="2157303" cy="2018327"/>
          </a:xfrm>
          <a:prstGeom prst="rect">
            <a:avLst/>
          </a:prstGeom>
        </p:spPr>
      </p:pic>
      <p:sp>
        <p:nvSpPr>
          <p:cNvPr id="217" name="Прямокутник 216"/>
          <p:cNvSpPr/>
          <p:nvPr/>
        </p:nvSpPr>
        <p:spPr>
          <a:xfrm>
            <a:off x="13252" y="3459842"/>
            <a:ext cx="12317895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32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 тему 1:“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Комунікація</a:t>
            </a:r>
            <a:r>
              <a:rPr lang="uk-UA" sz="1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</a:rPr>
              <a:t>.</a:t>
            </a:r>
            <a:r>
              <a:rPr lang="uk-UA" sz="32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sp>
        <p:nvSpPr>
          <p:cNvPr id="218" name="Прямокутник 217"/>
          <p:cNvSpPr/>
          <p:nvPr/>
        </p:nvSpPr>
        <p:spPr>
          <a:xfrm>
            <a:off x="13252" y="4408385"/>
            <a:ext cx="12178748" cy="8802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842947">
              <a:lnSpc>
                <a:spcPct val="80000"/>
              </a:lnSpc>
              <a:defRPr/>
            </a:pPr>
            <a:r>
              <a:rPr lang="uk-UA" sz="3200" dirty="0">
                <a:solidFill>
                  <a:schemeClr val="accent6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Заняття 1: “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– як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джерело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всеобізнаності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Вертикальна та горизонтальна </a:t>
            </a:r>
            <a:r>
              <a:rPr lang="ru-RU" sz="3200" dirty="0" err="1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комунікація</a:t>
            </a:r>
            <a:r>
              <a:rPr lang="ru-RU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r>
              <a:rPr lang="uk-UA" sz="3200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</p:txBody>
      </p:sp>
    </p:spTree>
    <p:extLst>
      <p:ext uri="{BB962C8B-B14F-4D97-AF65-F5344CB8AC3E}">
        <p14:creationId xmlns:p14="http://schemas.microsoft.com/office/powerpoint/2010/main" val="19128935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00806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МЕТА ЗАНЯТТЯ</a:t>
            </a:r>
          </a:p>
        </p:txBody>
      </p:sp>
      <p:sp>
        <p:nvSpPr>
          <p:cNvPr id="16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12448E68-22E9-B1DE-6F29-AC456BE9CC06}"/>
              </a:ext>
            </a:extLst>
          </p:cNvPr>
          <p:cNvSpPr txBox="1"/>
          <p:nvPr/>
        </p:nvSpPr>
        <p:spPr>
          <a:xfrm>
            <a:off x="173059" y="1128323"/>
            <a:ext cx="11808620" cy="224676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just"/>
            <a:r>
              <a:rPr lang="uk-UA" sz="2800" b="1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МЕТА: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Arial Unicode MS"/>
                <a:cs typeface="Times New Roman" panose="02020603050405020304" pitchFamily="18" charset="0"/>
              </a:rPr>
              <a:t> 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Довести до особового складу типи комунікації, їх роль та значення у збройних силах України. Пояснити </a:t>
            </a:r>
            <a:r>
              <a:rPr lang="uk-UA" sz="2800" dirty="0" err="1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навчаємим</a:t>
            </a:r>
            <a:r>
              <a:rPr lang="uk-UA" sz="2800" dirty="0">
                <a:solidFill>
                  <a:schemeClr val="accent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властивості, важливість та перешкоди які можуть виникнути у горизонтальної та вертикальної комунікації.</a:t>
            </a:r>
          </a:p>
          <a:p>
            <a:pPr algn="just"/>
            <a:endParaRPr lang="ru-UA" sz="2800" dirty="0">
              <a:solidFill>
                <a:schemeClr val="bg2">
                  <a:lumMod val="50000"/>
                </a:schemeClr>
              </a:solidFill>
              <a:effectLst/>
              <a:latin typeface="Calibri" panose="020F0502020204030204" pitchFamily="34" charset="0"/>
              <a:ea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2210201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15293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chemeClr val="accent6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НАВЧАЛЬНІ ПИТАННЯ</a:t>
            </a:r>
          </a:p>
        </p:txBody>
      </p:sp>
      <p:sp>
        <p:nvSpPr>
          <p:cNvPr id="16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3</a:t>
            </a:r>
          </a:p>
        </p:txBody>
      </p:sp>
      <p:pic>
        <p:nvPicPr>
          <p:cNvPr id="28" name="Рисунок 2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27" name="Прямокутник 26"/>
          <p:cNvSpPr/>
          <p:nvPr/>
        </p:nvSpPr>
        <p:spPr>
          <a:xfrm>
            <a:off x="282910" y="1355172"/>
            <a:ext cx="11618128" cy="27392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2800" dirty="0">
              <a:solidFill>
                <a:schemeClr val="bg2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2: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28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uk-UA" sz="28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3: “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effectLst/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  <a:r>
              <a:rPr lang="uk-UA" sz="2800" dirty="0">
                <a:solidFill>
                  <a:schemeClr val="bg2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”.</a:t>
            </a:r>
          </a:p>
          <a:p>
            <a:endParaRPr lang="uk-UA" sz="32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0765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29871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59673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F4B85D25-4302-4F26-B908-A04B4FAB1751}"/>
              </a:ext>
            </a:extLst>
          </p:cNvPr>
          <p:cNvSpPr txBox="1"/>
          <p:nvPr/>
        </p:nvSpPr>
        <p:spPr>
          <a:xfrm>
            <a:off x="584200" y="1651001"/>
            <a:ext cx="11303000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b="1" dirty="0" err="1"/>
              <a:t>Комуніка́ція</a:t>
            </a:r>
            <a:r>
              <a:rPr lang="uk-UA" sz="2800" dirty="0"/>
              <a:t> (від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communicatio</a:t>
            </a:r>
            <a:r>
              <a:rPr lang="en-US" sz="2800" dirty="0"/>
              <a:t> — </a:t>
            </a:r>
            <a:r>
              <a:rPr lang="uk-UA" sz="2800" dirty="0"/>
              <a:t>єдність, передача, з'єднання, повідомлення, пов'язаного з дієсловом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communico</a:t>
            </a:r>
            <a:r>
              <a:rPr lang="en-US" sz="2800" dirty="0"/>
              <a:t> — </a:t>
            </a:r>
            <a:r>
              <a:rPr lang="uk-UA" sz="2800" dirty="0"/>
              <a:t>роблю спільним, повідомляю, з'єдную, похідним від </a:t>
            </a:r>
            <a:r>
              <a:rPr lang="uk-UA" sz="2800" dirty="0">
                <a:hlinkClick r:id="rId4" tooltip="Латинська мова"/>
              </a:rPr>
              <a:t>лат.</a:t>
            </a:r>
            <a:r>
              <a:rPr lang="uk-UA" sz="2800" dirty="0"/>
              <a:t> </a:t>
            </a:r>
            <a:r>
              <a:rPr lang="en-US" sz="2800" i="1" dirty="0" err="1"/>
              <a:t>communis</a:t>
            </a:r>
            <a:r>
              <a:rPr lang="en-US" sz="2800" dirty="0"/>
              <a:t> — </a:t>
            </a:r>
            <a:r>
              <a:rPr lang="uk-UA" sz="2800" dirty="0"/>
              <a:t>спільний) — це процес обміну інформацією між двома або більше особами, спілкування за допомогою вербальних і невербальних засобів із метою передавання та одержання інформації.</a:t>
            </a:r>
          </a:p>
        </p:txBody>
      </p:sp>
    </p:spTree>
    <p:extLst>
      <p:ext uri="{BB962C8B-B14F-4D97-AF65-F5344CB8AC3E}">
        <p14:creationId xmlns:p14="http://schemas.microsoft.com/office/powerpoint/2010/main" val="11894797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0" y="0"/>
            <a:ext cx="12192000" cy="127220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BAEDF962-7945-4542-BF7A-F156D8723B30}"/>
              </a:ext>
            </a:extLst>
          </p:cNvPr>
          <p:cNvSpPr txBox="1"/>
          <p:nvPr/>
        </p:nvSpPr>
        <p:spPr>
          <a:xfrm>
            <a:off x="546100" y="1905000"/>
            <a:ext cx="109728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Як і в будь-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якій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організації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у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Збройних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силах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України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існує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два типи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зв'язків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5" name="Пряма зі стрілкою 4">
            <a:extLst>
              <a:ext uri="{FF2B5EF4-FFF2-40B4-BE49-F238E27FC236}">
                <a16:creationId xmlns:a16="http://schemas.microsoft.com/office/drawing/2014/main" id="{33288DDE-47C9-4BFB-BA0F-B0AF4D34D53B}"/>
              </a:ext>
            </a:extLst>
          </p:cNvPr>
          <p:cNvCxnSpPr>
            <a:cxnSpLocks/>
          </p:cNvCxnSpPr>
          <p:nvPr/>
        </p:nvCxnSpPr>
        <p:spPr>
          <a:xfrm>
            <a:off x="7568426" y="2931357"/>
            <a:ext cx="1676402" cy="1304534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Пряма зі стрілкою 6">
            <a:extLst>
              <a:ext uri="{FF2B5EF4-FFF2-40B4-BE49-F238E27FC236}">
                <a16:creationId xmlns:a16="http://schemas.microsoft.com/office/drawing/2014/main" id="{40116AA0-3D36-4E11-B9DC-89D3564DA420}"/>
              </a:ext>
            </a:extLst>
          </p:cNvPr>
          <p:cNvCxnSpPr/>
          <p:nvPr/>
        </p:nvCxnSpPr>
        <p:spPr>
          <a:xfrm flipH="1">
            <a:off x="2362200" y="2904174"/>
            <a:ext cx="1511300" cy="1358900"/>
          </a:xfrm>
          <a:prstGeom prst="straightConnector1">
            <a:avLst/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>
            <a:extLst>
              <a:ext uri="{FF2B5EF4-FFF2-40B4-BE49-F238E27FC236}">
                <a16:creationId xmlns:a16="http://schemas.microsoft.com/office/drawing/2014/main" id="{AC50E26F-5003-44D9-9F4A-B559AA38056D}"/>
              </a:ext>
            </a:extLst>
          </p:cNvPr>
          <p:cNvSpPr txBox="1"/>
          <p:nvPr/>
        </p:nvSpPr>
        <p:spPr>
          <a:xfrm>
            <a:off x="1091682" y="4308141"/>
            <a:ext cx="33147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Вертикальні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AEA61AF4-B6EC-4F3D-8218-EB8426E75525}"/>
              </a:ext>
            </a:extLst>
          </p:cNvPr>
          <p:cNvSpPr txBox="1"/>
          <p:nvPr/>
        </p:nvSpPr>
        <p:spPr>
          <a:xfrm>
            <a:off x="8267698" y="4311354"/>
            <a:ext cx="3251202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</a:t>
            </a:r>
          </a:p>
        </p:txBody>
      </p:sp>
    </p:spTree>
    <p:extLst>
      <p:ext uri="{BB962C8B-B14F-4D97-AF65-F5344CB8AC3E}">
        <p14:creationId xmlns:p14="http://schemas.microsoft.com/office/powerpoint/2010/main" val="172856130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0" y="0"/>
            <a:ext cx="12192000" cy="1272209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1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Комунікація та її типи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  <a:endParaRPr lang="uk-UA" altLang="en-US" sz="2800" b="1" dirty="0">
              <a:solidFill>
                <a:srgbClr val="FF0000"/>
              </a:solidFill>
              <a:effectLst>
                <a:outerShdw blurRad="38100" dist="38100" dir="2700000" algn="tl">
                  <a:srgbClr val="000000"/>
                </a:outerShdw>
              </a:effectLst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5</a:t>
            </a:r>
          </a:p>
        </p:txBody>
      </p:sp>
      <p:sp>
        <p:nvSpPr>
          <p:cNvPr id="3" name="Прямокутник 2">
            <a:extLst>
              <a:ext uri="{FF2B5EF4-FFF2-40B4-BE49-F238E27FC236}">
                <a16:creationId xmlns:a16="http://schemas.microsoft.com/office/drawing/2014/main" id="{8B40E168-26B1-4BF9-A3CE-669B90FFDD03}"/>
              </a:ext>
            </a:extLst>
          </p:cNvPr>
          <p:cNvSpPr/>
          <p:nvPr/>
        </p:nvSpPr>
        <p:spPr>
          <a:xfrm>
            <a:off x="4375151" y="1788270"/>
            <a:ext cx="3276600" cy="84894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Комбат</a:t>
            </a:r>
          </a:p>
        </p:txBody>
      </p:sp>
      <p:sp>
        <p:nvSpPr>
          <p:cNvPr id="4" name="Прямокутник 3">
            <a:extLst>
              <a:ext uri="{FF2B5EF4-FFF2-40B4-BE49-F238E27FC236}">
                <a16:creationId xmlns:a16="http://schemas.microsoft.com/office/drawing/2014/main" id="{603F2CAE-3D3D-4E5F-8076-F690992B4B2E}"/>
              </a:ext>
            </a:extLst>
          </p:cNvPr>
          <p:cNvSpPr/>
          <p:nvPr/>
        </p:nvSpPr>
        <p:spPr>
          <a:xfrm>
            <a:off x="406396" y="4316896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1 роти</a:t>
            </a:r>
          </a:p>
        </p:txBody>
      </p:sp>
      <p:sp>
        <p:nvSpPr>
          <p:cNvPr id="19" name="Прямокутник 18">
            <a:extLst>
              <a:ext uri="{FF2B5EF4-FFF2-40B4-BE49-F238E27FC236}">
                <a16:creationId xmlns:a16="http://schemas.microsoft.com/office/drawing/2014/main" id="{B6F73BB4-4B49-4CE4-9335-651170070885}"/>
              </a:ext>
            </a:extLst>
          </p:cNvPr>
          <p:cNvSpPr/>
          <p:nvPr/>
        </p:nvSpPr>
        <p:spPr>
          <a:xfrm>
            <a:off x="4572001" y="4302843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2 роти</a:t>
            </a:r>
          </a:p>
        </p:txBody>
      </p:sp>
      <p:sp>
        <p:nvSpPr>
          <p:cNvPr id="20" name="Прямокутник 19">
            <a:extLst>
              <a:ext uri="{FF2B5EF4-FFF2-40B4-BE49-F238E27FC236}">
                <a16:creationId xmlns:a16="http://schemas.microsoft.com/office/drawing/2014/main" id="{F09EE470-4DD1-4034-B4F2-FD1DC5F83BD7}"/>
              </a:ext>
            </a:extLst>
          </p:cNvPr>
          <p:cNvSpPr/>
          <p:nvPr/>
        </p:nvSpPr>
        <p:spPr>
          <a:xfrm>
            <a:off x="9020176" y="4302843"/>
            <a:ext cx="2882900" cy="800100"/>
          </a:xfrm>
          <a:prstGeom prst="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uk-UA" dirty="0"/>
              <a:t>Командир 3 роти</a:t>
            </a:r>
          </a:p>
        </p:txBody>
      </p:sp>
      <p:cxnSp>
        <p:nvCxnSpPr>
          <p:cNvPr id="14" name="Пряма зі стрілкою 13">
            <a:extLst>
              <a:ext uri="{FF2B5EF4-FFF2-40B4-BE49-F238E27FC236}">
                <a16:creationId xmlns:a16="http://schemas.microsoft.com/office/drawing/2014/main" id="{073017C0-B2CD-4548-9B4D-1F34C74A8EAF}"/>
              </a:ext>
            </a:extLst>
          </p:cNvPr>
          <p:cNvCxnSpPr>
            <a:cxnSpLocks/>
          </p:cNvCxnSpPr>
          <p:nvPr/>
        </p:nvCxnSpPr>
        <p:spPr>
          <a:xfrm>
            <a:off x="5143500" y="2637210"/>
            <a:ext cx="0" cy="16656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4" name="Пряма зі стрілкою 23">
            <a:extLst>
              <a:ext uri="{FF2B5EF4-FFF2-40B4-BE49-F238E27FC236}">
                <a16:creationId xmlns:a16="http://schemas.microsoft.com/office/drawing/2014/main" id="{9CFA9FEB-590E-4845-B52B-B14AAD09875D}"/>
              </a:ext>
            </a:extLst>
          </p:cNvPr>
          <p:cNvCxnSpPr>
            <a:cxnSpLocks/>
          </p:cNvCxnSpPr>
          <p:nvPr/>
        </p:nvCxnSpPr>
        <p:spPr>
          <a:xfrm flipV="1">
            <a:off x="6883400" y="2637210"/>
            <a:ext cx="0" cy="1665633"/>
          </a:xfrm>
          <a:prstGeom prst="straightConnector1">
            <a:avLst/>
          </a:prstGeom>
          <a:ln w="38100">
            <a:tailEnd type="triangle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Пряма зі стрілкою 25">
            <a:extLst>
              <a:ext uri="{FF2B5EF4-FFF2-40B4-BE49-F238E27FC236}">
                <a16:creationId xmlns:a16="http://schemas.microsoft.com/office/drawing/2014/main" id="{686D5ACA-D82D-4D20-AE1D-CB04A2414D49}"/>
              </a:ext>
            </a:extLst>
          </p:cNvPr>
          <p:cNvCxnSpPr>
            <a:cxnSpLocks/>
          </p:cNvCxnSpPr>
          <p:nvPr/>
        </p:nvCxnSpPr>
        <p:spPr>
          <a:xfrm flipH="1">
            <a:off x="7454901" y="4702893"/>
            <a:ext cx="1565275" cy="0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 зі стрілкою 30">
            <a:extLst>
              <a:ext uri="{FF2B5EF4-FFF2-40B4-BE49-F238E27FC236}">
                <a16:creationId xmlns:a16="http://schemas.microsoft.com/office/drawing/2014/main" id="{B12323DD-23BF-4860-9100-9351076E41F7}"/>
              </a:ext>
            </a:extLst>
          </p:cNvPr>
          <p:cNvCxnSpPr>
            <a:cxnSpLocks/>
            <a:stCxn id="4" idx="3"/>
            <a:endCxn id="19" idx="1"/>
          </p:cNvCxnSpPr>
          <p:nvPr/>
        </p:nvCxnSpPr>
        <p:spPr>
          <a:xfrm flipV="1">
            <a:off x="3289296" y="4702893"/>
            <a:ext cx="1282705" cy="14053"/>
          </a:xfrm>
          <a:prstGeom prst="straightConnector1">
            <a:avLst/>
          </a:prstGeom>
          <a:ln w="38100">
            <a:headEnd type="triangl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 сполучна лінія 37">
            <a:extLst>
              <a:ext uri="{FF2B5EF4-FFF2-40B4-BE49-F238E27FC236}">
                <a16:creationId xmlns:a16="http://schemas.microsoft.com/office/drawing/2014/main" id="{C9220336-48CF-4DC9-84B4-37D52BB8D2E4}"/>
              </a:ext>
            </a:extLst>
          </p:cNvPr>
          <p:cNvCxnSpPr>
            <a:cxnSpLocks/>
          </p:cNvCxnSpPr>
          <p:nvPr/>
        </p:nvCxnSpPr>
        <p:spPr>
          <a:xfrm flipV="1">
            <a:off x="6883400" y="3131406"/>
            <a:ext cx="1354138" cy="7801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Пряма сполучна лінія 46">
            <a:extLst>
              <a:ext uri="{FF2B5EF4-FFF2-40B4-BE49-F238E27FC236}">
                <a16:creationId xmlns:a16="http://schemas.microsoft.com/office/drawing/2014/main" id="{C1CF9C8F-F1D0-4529-87A3-4CB706FBC066}"/>
              </a:ext>
            </a:extLst>
          </p:cNvPr>
          <p:cNvCxnSpPr>
            <a:cxnSpLocks/>
          </p:cNvCxnSpPr>
          <p:nvPr/>
        </p:nvCxnSpPr>
        <p:spPr>
          <a:xfrm>
            <a:off x="3835400" y="4702893"/>
            <a:ext cx="1308100" cy="1240707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Пряма сполучна лінія 48">
            <a:extLst>
              <a:ext uri="{FF2B5EF4-FFF2-40B4-BE49-F238E27FC236}">
                <a16:creationId xmlns:a16="http://schemas.microsoft.com/office/drawing/2014/main" id="{D3F6413E-C356-46A0-AED2-43EA24326FE6}"/>
              </a:ext>
            </a:extLst>
          </p:cNvPr>
          <p:cNvCxnSpPr>
            <a:cxnSpLocks/>
          </p:cNvCxnSpPr>
          <p:nvPr/>
        </p:nvCxnSpPr>
        <p:spPr>
          <a:xfrm flipH="1">
            <a:off x="6708775" y="4702893"/>
            <a:ext cx="1528764" cy="126558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0" name="TextBox 49">
            <a:extLst>
              <a:ext uri="{FF2B5EF4-FFF2-40B4-BE49-F238E27FC236}">
                <a16:creationId xmlns:a16="http://schemas.microsoft.com/office/drawing/2014/main" id="{371F5C6A-C68D-4110-8DAA-1B446484B1D4}"/>
              </a:ext>
            </a:extLst>
          </p:cNvPr>
          <p:cNvSpPr txBox="1"/>
          <p:nvPr/>
        </p:nvSpPr>
        <p:spPr>
          <a:xfrm>
            <a:off x="3676337" y="5842000"/>
            <a:ext cx="482832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051EC806-8584-4913-8E53-870116A06B51}"/>
              </a:ext>
            </a:extLst>
          </p:cNvPr>
          <p:cNvSpPr txBox="1"/>
          <p:nvPr/>
        </p:nvSpPr>
        <p:spPr>
          <a:xfrm>
            <a:off x="8407406" y="2502154"/>
            <a:ext cx="3784594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висхідна комунікація</a:t>
            </a:r>
          </a:p>
        </p:txBody>
      </p:sp>
      <p:sp>
        <p:nvSpPr>
          <p:cNvPr id="57" name="TextBox 56">
            <a:extLst>
              <a:ext uri="{FF2B5EF4-FFF2-40B4-BE49-F238E27FC236}">
                <a16:creationId xmlns:a16="http://schemas.microsoft.com/office/drawing/2014/main" id="{A469F2E3-61A2-4434-A37F-DDC4ED655288}"/>
              </a:ext>
            </a:extLst>
          </p:cNvPr>
          <p:cNvSpPr txBox="1"/>
          <p:nvPr/>
        </p:nvSpPr>
        <p:spPr>
          <a:xfrm>
            <a:off x="369883" y="2609680"/>
            <a:ext cx="3835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низхідна комунікація</a:t>
            </a:r>
          </a:p>
        </p:txBody>
      </p:sp>
      <p:cxnSp>
        <p:nvCxnSpPr>
          <p:cNvPr id="59" name="Пряма сполучна лінія 58">
            <a:extLst>
              <a:ext uri="{FF2B5EF4-FFF2-40B4-BE49-F238E27FC236}">
                <a16:creationId xmlns:a16="http://schemas.microsoft.com/office/drawing/2014/main" id="{BD762B91-9C06-44CD-9BA4-42DD252B8B4B}"/>
              </a:ext>
            </a:extLst>
          </p:cNvPr>
          <p:cNvCxnSpPr/>
          <p:nvPr/>
        </p:nvCxnSpPr>
        <p:spPr>
          <a:xfrm flipH="1" flipV="1">
            <a:off x="2933700" y="3131406"/>
            <a:ext cx="2209800" cy="691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391872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269242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2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13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32B052F2-4EA9-4286-B12C-903D99F0147C}"/>
              </a:ext>
            </a:extLst>
          </p:cNvPr>
          <p:cNvSpPr txBox="1"/>
          <p:nvPr/>
        </p:nvSpPr>
        <p:spPr>
          <a:xfrm>
            <a:off x="355599" y="1487709"/>
            <a:ext cx="11626079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Вертикальна комунікація – це обмін інформацією між різними рівнями ієрархії в організації. Вона відіграє ключову роль у забезпеченні ефективного функціонування, сприяючи координації дій, прийняттю рішень та досягненню спільних цілей.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457BE8C9-D142-4357-856D-088B66340FBC}"/>
              </a:ext>
            </a:extLst>
          </p:cNvPr>
          <p:cNvSpPr txBox="1"/>
          <p:nvPr/>
        </p:nvSpPr>
        <p:spPr>
          <a:xfrm>
            <a:off x="173059" y="4495800"/>
            <a:ext cx="1193004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До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вертикальних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комунікацій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належать 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комунікації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зверху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вниз і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знизу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8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вгору</a:t>
            </a:r>
            <a:r>
              <a:rPr lang="ru-RU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  <a:endParaRPr lang="uk-UA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774875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8" name="Группа 4269"/>
          <p:cNvGrpSpPr>
            <a:grpSpLocks/>
          </p:cNvGrpSpPr>
          <p:nvPr/>
        </p:nvGrpSpPr>
        <p:grpSpPr bwMode="auto">
          <a:xfrm>
            <a:off x="41974" y="0"/>
            <a:ext cx="12192000" cy="1008063"/>
            <a:chOff x="-2106884" y="-3053301"/>
            <a:chExt cx="9922831" cy="879523"/>
          </a:xfrm>
        </p:grpSpPr>
        <p:sp>
          <p:nvSpPr>
            <p:cNvPr id="10" name="Прямоугольник 9"/>
            <p:cNvSpPr>
              <a:spLocks noChangeArrowheads="1"/>
            </p:cNvSpPr>
            <p:nvPr/>
          </p:nvSpPr>
          <p:spPr bwMode="auto">
            <a:xfrm>
              <a:off x="-2106884" y="-3053301"/>
              <a:ext cx="9914218" cy="777027"/>
            </a:xfrm>
            <a:prstGeom prst="rect">
              <a:avLst/>
            </a:prstGeom>
            <a:solidFill>
              <a:srgbClr val="FFFFCC"/>
            </a:solidFill>
            <a:ln w="25400" algn="ctr">
              <a:noFill/>
              <a:miter lim="800000"/>
              <a:headEnd/>
              <a:tailEnd/>
            </a:ln>
          </p:spPr>
          <p:txBody>
            <a:bodyPr anchor="ctr"/>
            <a:lstStyle/>
            <a:p>
              <a:pPr algn="ctr"/>
              <a:endParaRPr lang="ru-RU" altLang="ru-RU" b="1" dirty="0">
                <a:solidFill>
                  <a:srgbClr val="FF0000"/>
                </a:solidFill>
                <a:latin typeface="Arial Black" panose="020B0A04020102020204" pitchFamily="34" charset="0"/>
              </a:endParaRPr>
            </a:p>
          </p:txBody>
        </p:sp>
        <p:grpSp>
          <p:nvGrpSpPr>
            <p:cNvPr id="11" name="Group 6"/>
            <p:cNvGrpSpPr>
              <a:grpSpLocks/>
            </p:cNvGrpSpPr>
            <p:nvPr/>
          </p:nvGrpSpPr>
          <p:grpSpPr bwMode="auto">
            <a:xfrm>
              <a:off x="-2106805" y="-2272516"/>
              <a:ext cx="9922752" cy="98738"/>
              <a:chOff x="-955" y="-2379"/>
              <a:chExt cx="5494" cy="96"/>
            </a:xfrm>
          </p:grpSpPr>
          <p:sp>
            <p:nvSpPr>
              <p:cNvPr id="12" name="Rectangle 7"/>
              <p:cNvSpPr>
                <a:spLocks noChangeArrowheads="1"/>
              </p:cNvSpPr>
              <p:nvPr/>
            </p:nvSpPr>
            <p:spPr bwMode="auto">
              <a:xfrm>
                <a:off x="-955" y="-2379"/>
                <a:ext cx="5494" cy="44"/>
              </a:xfrm>
              <a:prstGeom prst="rect">
                <a:avLst/>
              </a:prstGeom>
              <a:solidFill>
                <a:srgbClr val="0066FF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  <p:sp>
            <p:nvSpPr>
              <p:cNvPr id="13" name="Rectangle 8"/>
              <p:cNvSpPr>
                <a:spLocks noChangeArrowheads="1"/>
              </p:cNvSpPr>
              <p:nvPr/>
            </p:nvSpPr>
            <p:spPr bwMode="auto">
              <a:xfrm>
                <a:off x="-955" y="-2327"/>
                <a:ext cx="5489" cy="44"/>
              </a:xfrm>
              <a:prstGeom prst="rect">
                <a:avLst/>
              </a:prstGeom>
              <a:solidFill>
                <a:srgbClr val="FFFF00"/>
              </a:solidFill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/>
              <a:lstStyle>
                <a:lvl1pPr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2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1pPr>
                <a:lvl2pPr marL="742950" indent="-28575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0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2pPr>
                <a:lvl3pPr marL="11430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2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3pPr>
                <a:lvl4pPr marL="16002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6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4pPr>
                <a:lvl5pPr marL="2057400" indent="-22860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ts val="300"/>
                  </a:spcAft>
                  <a:buClr>
                    <a:srgbClr val="C3260C"/>
                  </a:buClr>
                  <a:buSzPct val="130000"/>
                  <a:buFont typeface="Georgia" panose="02040502050405020303" pitchFamily="18" charset="0"/>
                  <a:buChar char="*"/>
                  <a:defRPr sz="1400">
                    <a:solidFill>
                      <a:srgbClr val="404040"/>
                    </a:solidFill>
                    <a:latin typeface="Trebuchet MS" panose="020B0603020202020204" pitchFamily="34" charset="0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spcAft>
                    <a:spcPct val="0"/>
                  </a:spcAft>
                  <a:buClrTx/>
                  <a:buSzTx/>
                  <a:buFontTx/>
                  <a:buNone/>
                </a:pPr>
                <a:endParaRPr lang="uk-UA" altLang="uk-UA" sz="1800">
                  <a:solidFill>
                    <a:schemeClr val="tx1"/>
                  </a:solidFill>
                  <a:latin typeface="Arial" panose="020B0604020202020204" pitchFamily="34" charset="0"/>
                </a:endParaRPr>
              </a:p>
            </p:txBody>
          </p:sp>
        </p:grpSp>
      </p:grpSp>
      <p:sp>
        <p:nvSpPr>
          <p:cNvPr id="15" name="Text Box 4"/>
          <p:cNvSpPr txBox="1">
            <a:spLocks noChangeArrowheads="1"/>
          </p:cNvSpPr>
          <p:nvPr/>
        </p:nvSpPr>
        <p:spPr bwMode="auto">
          <a:xfrm>
            <a:off x="1091682" y="193918"/>
            <a:ext cx="10000585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  <a:defRPr/>
            </a:pP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ПИТАННЯ 3 “</a:t>
            </a:r>
            <a:r>
              <a:rPr lang="uk-UA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Times New Roman" panose="02020603050405020304" pitchFamily="18" charset="0"/>
                <a:ea typeface="Times New Roman" panose="02020603050405020304" pitchFamily="18" charset="0"/>
                <a:cs typeface="Times New Roman" panose="02020603050405020304" pitchFamily="18" charset="0"/>
              </a:rPr>
              <a:t>Горизонтальна комунікація</a:t>
            </a:r>
            <a:r>
              <a:rPr lang="uk-UA" altLang="en-US" sz="2800" b="1" dirty="0">
                <a:solidFill>
                  <a:srgbClr val="FF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imes New Roman" panose="02020603050405020304" pitchFamily="18" charset="0"/>
                <a:cs typeface="Times New Roman" panose="02020603050405020304" pitchFamily="18" charset="0"/>
              </a:rPr>
              <a:t>”</a:t>
            </a:r>
          </a:p>
        </p:txBody>
      </p:sp>
      <p:pic>
        <p:nvPicPr>
          <p:cNvPr id="17" name="Рисунок 1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3059" y="13674"/>
            <a:ext cx="1029722" cy="920730"/>
          </a:xfrm>
          <a:prstGeom prst="rect">
            <a:avLst/>
          </a:prstGeom>
        </p:spPr>
      </p:pic>
      <p:sp>
        <p:nvSpPr>
          <p:cNvPr id="18" name="Блок-схема: узел 11"/>
          <p:cNvSpPr>
            <a:spLocks noChangeArrowheads="1"/>
          </p:cNvSpPr>
          <p:nvPr/>
        </p:nvSpPr>
        <p:spPr bwMode="auto">
          <a:xfrm>
            <a:off x="11333979" y="172850"/>
            <a:ext cx="647700" cy="591725"/>
          </a:xfrm>
          <a:prstGeom prst="flowChartConnector">
            <a:avLst/>
          </a:prstGeom>
          <a:solidFill>
            <a:srgbClr val="FFFFFF"/>
          </a:solidFill>
          <a:ln w="25400" algn="ctr">
            <a:solidFill>
              <a:srgbClr val="00956F"/>
            </a:solidFill>
            <a:round/>
            <a:headEnd/>
            <a:tailEnd/>
          </a:ln>
        </p:spPr>
        <p:txBody>
          <a:bodyPr lIns="0" tIns="0" rIns="0" bIns="0" anchor="ctr"/>
          <a:lstStyle>
            <a:lvl1pPr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marL="742950" indent="-28575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marL="11430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marL="16002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marL="2057400" indent="-228600" defTabSz="641350"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marL="25146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marL="29718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marL="34290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marL="3886200" indent="-228600" defTabSz="64135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algn="ctr" eaLnBrk="1" hangingPunct="1"/>
            <a:r>
              <a:rPr lang="uk-UA" altLang="ru-RU" sz="3200" b="1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17</a:t>
            </a:r>
          </a:p>
        </p:txBody>
      </p:sp>
      <p:sp>
        <p:nvSpPr>
          <p:cNvPr id="3" name="Rectangle 3">
            <a:extLst>
              <a:ext uri="{FF2B5EF4-FFF2-40B4-BE49-F238E27FC236}">
                <a16:creationId xmlns:a16="http://schemas.microsoft.com/office/drawing/2014/main" id="{3084C2E5-1A3C-981B-AEA7-D2563A562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2955" y="2013045"/>
            <a:ext cx="12192000" cy="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ru-UA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EE2A4F6-1704-4693-934C-828F0962F285}"/>
              </a:ext>
            </a:extLst>
          </p:cNvPr>
          <p:cNvSpPr txBox="1"/>
          <p:nvPr/>
        </p:nvSpPr>
        <p:spPr>
          <a:xfrm>
            <a:off x="469900" y="1498623"/>
            <a:ext cx="11239500" cy="18784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uk-UA" dirty="0"/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DCF01551-F682-454A-890E-9695D259D06D}"/>
              </a:ext>
            </a:extLst>
          </p:cNvPr>
          <p:cNvSpPr txBox="1"/>
          <p:nvPr/>
        </p:nvSpPr>
        <p:spPr>
          <a:xfrm>
            <a:off x="622300" y="1562100"/>
            <a:ext cx="11010900" cy="181588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Горизонтальні комунікації відбуваються між колегами та співробітниками на одному рівні. Вони сприяють координації між підлеглими ланками й відіграють головну роль у робочих командах, де є працівники різних відділів.</a:t>
            </a:r>
          </a:p>
        </p:txBody>
      </p:sp>
    </p:spTree>
    <p:extLst>
      <p:ext uri="{BB962C8B-B14F-4D97-AF65-F5344CB8AC3E}">
        <p14:creationId xmlns:p14="http://schemas.microsoft.com/office/powerpoint/2010/main" val="18997937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Номер слайда 5"/>
          <p:cNvSpPr>
            <a:spLocks/>
          </p:cNvSpPr>
          <p:nvPr/>
        </p:nvSpPr>
        <p:spPr bwMode="auto">
          <a:xfrm>
            <a:off x="8534400" y="12700"/>
            <a:ext cx="2133600" cy="338138"/>
          </a:xfrm>
          <a:prstGeom prst="rect">
            <a:avLst/>
          </a:prstGeom>
          <a:noFill/>
          <a:ln>
            <a:noFill/>
          </a:ln>
        </p:spPr>
        <p:txBody>
          <a:bodyPr anchor="ctr"/>
          <a:lstStyle>
            <a:lvl1pPr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1pPr>
            <a:lvl2pPr marL="742950" indent="-28575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2pPr>
            <a:lvl3pPr marL="11430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3pPr>
            <a:lvl4pPr marL="16002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4pPr>
            <a:lvl5pPr marL="2057400" indent="-228600"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400">
                <a:solidFill>
                  <a:srgbClr val="CC0000"/>
                </a:solidFill>
                <a:latin typeface="Arial" panose="020B0604020202020204" pitchFamily="34" charset="0"/>
              </a:defRPr>
            </a:lvl9pPr>
          </a:lstStyle>
          <a:p>
            <a:pPr algn="r" fontAlgn="base">
              <a:spcBef>
                <a:spcPct val="0"/>
              </a:spcBef>
              <a:spcAft>
                <a:spcPct val="0"/>
              </a:spcAft>
              <a:defRPr/>
            </a:pPr>
            <a:endParaRPr lang="uk-UA" altLang="uk-UA" sz="1292" b="1" dirty="0">
              <a:solidFill>
                <a:srgbClr val="000000"/>
              </a:solidFill>
            </a:endParaRPr>
          </a:p>
        </p:txBody>
      </p:sp>
      <p:grpSp>
        <p:nvGrpSpPr>
          <p:cNvPr id="7171" name="Group 4"/>
          <p:cNvGrpSpPr>
            <a:grpSpLocks/>
          </p:cNvGrpSpPr>
          <p:nvPr/>
        </p:nvGrpSpPr>
        <p:grpSpPr bwMode="auto">
          <a:xfrm>
            <a:off x="0" y="20466"/>
            <a:ext cx="12192000" cy="3768725"/>
            <a:chOff x="0" y="-10"/>
            <a:chExt cx="5760" cy="2163"/>
          </a:xfrm>
        </p:grpSpPr>
        <p:sp>
          <p:nvSpPr>
            <p:cNvPr id="7280" name="Rectangle 5"/>
            <p:cNvSpPr>
              <a:spLocks noChangeArrowheads="1"/>
            </p:cNvSpPr>
            <p:nvPr/>
          </p:nvSpPr>
          <p:spPr bwMode="auto">
            <a:xfrm>
              <a:off x="0" y="-10"/>
              <a:ext cx="5760" cy="10"/>
            </a:xfrm>
            <a:prstGeom prst="rect">
              <a:avLst/>
            </a:prstGeom>
            <a:solidFill>
              <a:srgbClr val="0000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1" name="Rectangle 6"/>
            <p:cNvSpPr>
              <a:spLocks noChangeArrowheads="1"/>
            </p:cNvSpPr>
            <p:nvPr/>
          </p:nvSpPr>
          <p:spPr bwMode="auto">
            <a:xfrm>
              <a:off x="0" y="0"/>
              <a:ext cx="5760" cy="2"/>
            </a:xfrm>
            <a:prstGeom prst="rect">
              <a:avLst/>
            </a:prstGeom>
            <a:solidFill>
              <a:srgbClr val="0003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2" name="Rectangle 7"/>
            <p:cNvSpPr>
              <a:spLocks noChangeArrowheads="1"/>
            </p:cNvSpPr>
            <p:nvPr/>
          </p:nvSpPr>
          <p:spPr bwMode="auto">
            <a:xfrm>
              <a:off x="0" y="2"/>
              <a:ext cx="5760" cy="2"/>
            </a:xfrm>
            <a:prstGeom prst="rect">
              <a:avLst/>
            </a:prstGeom>
            <a:solidFill>
              <a:srgbClr val="0006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3" name="Rectangle 8"/>
            <p:cNvSpPr>
              <a:spLocks noChangeArrowheads="1"/>
            </p:cNvSpPr>
            <p:nvPr/>
          </p:nvSpPr>
          <p:spPr bwMode="auto">
            <a:xfrm>
              <a:off x="0" y="4"/>
              <a:ext cx="5760" cy="2"/>
            </a:xfrm>
            <a:prstGeom prst="rect">
              <a:avLst/>
            </a:prstGeom>
            <a:solidFill>
              <a:srgbClr val="0008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4" name="Rectangle 9"/>
            <p:cNvSpPr>
              <a:spLocks noChangeArrowheads="1"/>
            </p:cNvSpPr>
            <p:nvPr/>
          </p:nvSpPr>
          <p:spPr bwMode="auto">
            <a:xfrm>
              <a:off x="0" y="6"/>
              <a:ext cx="5760" cy="21"/>
            </a:xfrm>
            <a:prstGeom prst="rect">
              <a:avLst/>
            </a:prstGeom>
            <a:solidFill>
              <a:srgbClr val="000B9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5" name="Rectangle 10"/>
            <p:cNvSpPr>
              <a:spLocks noChangeArrowheads="1"/>
            </p:cNvSpPr>
            <p:nvPr/>
          </p:nvSpPr>
          <p:spPr bwMode="auto">
            <a:xfrm>
              <a:off x="0" y="27"/>
              <a:ext cx="5760" cy="4"/>
            </a:xfrm>
            <a:prstGeom prst="rect">
              <a:avLst/>
            </a:prstGeom>
            <a:solidFill>
              <a:srgbClr val="000D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6" name="Rectangle 11"/>
            <p:cNvSpPr>
              <a:spLocks noChangeArrowheads="1"/>
            </p:cNvSpPr>
            <p:nvPr/>
          </p:nvSpPr>
          <p:spPr bwMode="auto">
            <a:xfrm>
              <a:off x="0" y="31"/>
              <a:ext cx="5760" cy="23"/>
            </a:xfrm>
            <a:prstGeom prst="rect">
              <a:avLst/>
            </a:prstGeom>
            <a:solidFill>
              <a:srgbClr val="000F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7" name="Rectangle 12"/>
            <p:cNvSpPr>
              <a:spLocks noChangeArrowheads="1"/>
            </p:cNvSpPr>
            <p:nvPr/>
          </p:nvSpPr>
          <p:spPr bwMode="auto">
            <a:xfrm>
              <a:off x="0" y="54"/>
              <a:ext cx="5760" cy="21"/>
            </a:xfrm>
            <a:prstGeom prst="rect">
              <a:avLst/>
            </a:prstGeom>
            <a:solidFill>
              <a:srgbClr val="0011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8" name="Rectangle 13"/>
            <p:cNvSpPr>
              <a:spLocks noChangeArrowheads="1"/>
            </p:cNvSpPr>
            <p:nvPr/>
          </p:nvSpPr>
          <p:spPr bwMode="auto">
            <a:xfrm>
              <a:off x="0" y="75"/>
              <a:ext cx="5760" cy="6"/>
            </a:xfrm>
            <a:prstGeom prst="rect">
              <a:avLst/>
            </a:prstGeom>
            <a:solidFill>
              <a:srgbClr val="0013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89" name="Rectangle 14"/>
            <p:cNvSpPr>
              <a:spLocks noChangeArrowheads="1"/>
            </p:cNvSpPr>
            <p:nvPr/>
          </p:nvSpPr>
          <p:spPr bwMode="auto">
            <a:xfrm>
              <a:off x="0" y="81"/>
              <a:ext cx="5760" cy="17"/>
            </a:xfrm>
            <a:prstGeom prst="rect">
              <a:avLst/>
            </a:prstGeom>
            <a:solidFill>
              <a:srgbClr val="0015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0" name="Rectangle 15"/>
            <p:cNvSpPr>
              <a:spLocks noChangeArrowheads="1"/>
            </p:cNvSpPr>
            <p:nvPr/>
          </p:nvSpPr>
          <p:spPr bwMode="auto">
            <a:xfrm>
              <a:off x="0" y="98"/>
              <a:ext cx="5760" cy="17"/>
            </a:xfrm>
            <a:prstGeom prst="rect">
              <a:avLst/>
            </a:prstGeom>
            <a:solidFill>
              <a:srgbClr val="0017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1" name="Rectangle 16"/>
            <p:cNvSpPr>
              <a:spLocks noChangeArrowheads="1"/>
            </p:cNvSpPr>
            <p:nvPr/>
          </p:nvSpPr>
          <p:spPr bwMode="auto">
            <a:xfrm>
              <a:off x="0" y="115"/>
              <a:ext cx="5760" cy="37"/>
            </a:xfrm>
            <a:prstGeom prst="rect">
              <a:avLst/>
            </a:prstGeom>
            <a:solidFill>
              <a:srgbClr val="00199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2" name="Rectangle 17"/>
            <p:cNvSpPr>
              <a:spLocks noChangeArrowheads="1"/>
            </p:cNvSpPr>
            <p:nvPr/>
          </p:nvSpPr>
          <p:spPr bwMode="auto">
            <a:xfrm>
              <a:off x="0" y="152"/>
              <a:ext cx="5760" cy="9"/>
            </a:xfrm>
            <a:prstGeom prst="rect">
              <a:avLst/>
            </a:prstGeom>
            <a:solidFill>
              <a:srgbClr val="001B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3" name="Rectangle 18"/>
            <p:cNvSpPr>
              <a:spLocks noChangeArrowheads="1"/>
            </p:cNvSpPr>
            <p:nvPr/>
          </p:nvSpPr>
          <p:spPr bwMode="auto">
            <a:xfrm>
              <a:off x="0" y="161"/>
              <a:ext cx="5760" cy="20"/>
            </a:xfrm>
            <a:prstGeom prst="rect">
              <a:avLst/>
            </a:prstGeom>
            <a:solidFill>
              <a:srgbClr val="001D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4" name="Rectangle 19"/>
            <p:cNvSpPr>
              <a:spLocks noChangeArrowheads="1"/>
            </p:cNvSpPr>
            <p:nvPr/>
          </p:nvSpPr>
          <p:spPr bwMode="auto">
            <a:xfrm>
              <a:off x="0" y="181"/>
              <a:ext cx="5760" cy="30"/>
            </a:xfrm>
            <a:prstGeom prst="rect">
              <a:avLst/>
            </a:prstGeom>
            <a:solidFill>
              <a:srgbClr val="001F9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5" name="Rectangle 20"/>
            <p:cNvSpPr>
              <a:spLocks noChangeArrowheads="1"/>
            </p:cNvSpPr>
            <p:nvPr/>
          </p:nvSpPr>
          <p:spPr bwMode="auto">
            <a:xfrm>
              <a:off x="0" y="211"/>
              <a:ext cx="5760" cy="12"/>
            </a:xfrm>
            <a:prstGeom prst="rect">
              <a:avLst/>
            </a:prstGeom>
            <a:solidFill>
              <a:srgbClr val="0021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6" name="Rectangle 21"/>
            <p:cNvSpPr>
              <a:spLocks noChangeArrowheads="1"/>
            </p:cNvSpPr>
            <p:nvPr/>
          </p:nvSpPr>
          <p:spPr bwMode="auto">
            <a:xfrm>
              <a:off x="0" y="223"/>
              <a:ext cx="5760" cy="25"/>
            </a:xfrm>
            <a:prstGeom prst="rect">
              <a:avLst/>
            </a:prstGeom>
            <a:solidFill>
              <a:srgbClr val="0023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7" name="Rectangle 22"/>
            <p:cNvSpPr>
              <a:spLocks noChangeArrowheads="1"/>
            </p:cNvSpPr>
            <p:nvPr/>
          </p:nvSpPr>
          <p:spPr bwMode="auto">
            <a:xfrm>
              <a:off x="0" y="248"/>
              <a:ext cx="5760" cy="19"/>
            </a:xfrm>
            <a:prstGeom prst="rect">
              <a:avLst/>
            </a:prstGeom>
            <a:solidFill>
              <a:srgbClr val="00259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8" name="Rectangle 23"/>
            <p:cNvSpPr>
              <a:spLocks noChangeArrowheads="1"/>
            </p:cNvSpPr>
            <p:nvPr/>
          </p:nvSpPr>
          <p:spPr bwMode="auto">
            <a:xfrm>
              <a:off x="0" y="267"/>
              <a:ext cx="5760" cy="14"/>
            </a:xfrm>
            <a:prstGeom prst="rect">
              <a:avLst/>
            </a:prstGeom>
            <a:solidFill>
              <a:srgbClr val="0027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99" name="Rectangle 24"/>
            <p:cNvSpPr>
              <a:spLocks noChangeArrowheads="1"/>
            </p:cNvSpPr>
            <p:nvPr/>
          </p:nvSpPr>
          <p:spPr bwMode="auto">
            <a:xfrm>
              <a:off x="0" y="281"/>
              <a:ext cx="5760" cy="27"/>
            </a:xfrm>
            <a:prstGeom prst="rect">
              <a:avLst/>
            </a:prstGeom>
            <a:solidFill>
              <a:srgbClr val="0029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0" name="Rectangle 25"/>
            <p:cNvSpPr>
              <a:spLocks noChangeArrowheads="1"/>
            </p:cNvSpPr>
            <p:nvPr/>
          </p:nvSpPr>
          <p:spPr bwMode="auto">
            <a:xfrm>
              <a:off x="0" y="308"/>
              <a:ext cx="5760" cy="15"/>
            </a:xfrm>
            <a:prstGeom prst="rect">
              <a:avLst/>
            </a:prstGeom>
            <a:solidFill>
              <a:srgbClr val="002BA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1" name="Rectangle 26"/>
            <p:cNvSpPr>
              <a:spLocks noChangeArrowheads="1"/>
            </p:cNvSpPr>
            <p:nvPr/>
          </p:nvSpPr>
          <p:spPr bwMode="auto">
            <a:xfrm>
              <a:off x="0" y="323"/>
              <a:ext cx="5760" cy="35"/>
            </a:xfrm>
            <a:prstGeom prst="rect">
              <a:avLst/>
            </a:prstGeom>
            <a:solidFill>
              <a:srgbClr val="002D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2" name="Rectangle 27"/>
            <p:cNvSpPr>
              <a:spLocks noChangeArrowheads="1"/>
            </p:cNvSpPr>
            <p:nvPr/>
          </p:nvSpPr>
          <p:spPr bwMode="auto">
            <a:xfrm>
              <a:off x="0" y="358"/>
              <a:ext cx="5760" cy="17"/>
            </a:xfrm>
            <a:prstGeom prst="rect">
              <a:avLst/>
            </a:prstGeom>
            <a:solidFill>
              <a:srgbClr val="002F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3" name="Rectangle 28"/>
            <p:cNvSpPr>
              <a:spLocks noChangeArrowheads="1"/>
            </p:cNvSpPr>
            <p:nvPr/>
          </p:nvSpPr>
          <p:spPr bwMode="auto">
            <a:xfrm>
              <a:off x="0" y="375"/>
              <a:ext cx="5760" cy="25"/>
            </a:xfrm>
            <a:prstGeom prst="rect">
              <a:avLst/>
            </a:prstGeom>
            <a:solidFill>
              <a:srgbClr val="0031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4" name="Rectangle 29"/>
            <p:cNvSpPr>
              <a:spLocks noChangeArrowheads="1"/>
            </p:cNvSpPr>
            <p:nvPr/>
          </p:nvSpPr>
          <p:spPr bwMode="auto">
            <a:xfrm>
              <a:off x="0" y="400"/>
              <a:ext cx="5760" cy="17"/>
            </a:xfrm>
            <a:prstGeom prst="rect">
              <a:avLst/>
            </a:prstGeom>
            <a:solidFill>
              <a:srgbClr val="0033A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5" name="Rectangle 30"/>
            <p:cNvSpPr>
              <a:spLocks noChangeArrowheads="1"/>
            </p:cNvSpPr>
            <p:nvPr/>
          </p:nvSpPr>
          <p:spPr bwMode="auto">
            <a:xfrm>
              <a:off x="0" y="417"/>
              <a:ext cx="5760" cy="25"/>
            </a:xfrm>
            <a:prstGeom prst="rect">
              <a:avLst/>
            </a:prstGeom>
            <a:solidFill>
              <a:srgbClr val="0035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6" name="Rectangle 31"/>
            <p:cNvSpPr>
              <a:spLocks noChangeArrowheads="1"/>
            </p:cNvSpPr>
            <p:nvPr/>
          </p:nvSpPr>
          <p:spPr bwMode="auto">
            <a:xfrm>
              <a:off x="0" y="442"/>
              <a:ext cx="5760" cy="23"/>
            </a:xfrm>
            <a:prstGeom prst="rect">
              <a:avLst/>
            </a:prstGeom>
            <a:solidFill>
              <a:srgbClr val="0037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7" name="Rectangle 32"/>
            <p:cNvSpPr>
              <a:spLocks noChangeArrowheads="1"/>
            </p:cNvSpPr>
            <p:nvPr/>
          </p:nvSpPr>
          <p:spPr bwMode="auto">
            <a:xfrm>
              <a:off x="0" y="465"/>
              <a:ext cx="5760" cy="19"/>
            </a:xfrm>
            <a:prstGeom prst="rect">
              <a:avLst/>
            </a:prstGeom>
            <a:solidFill>
              <a:srgbClr val="0039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8" name="Rectangle 33"/>
            <p:cNvSpPr>
              <a:spLocks noChangeArrowheads="1"/>
            </p:cNvSpPr>
            <p:nvPr/>
          </p:nvSpPr>
          <p:spPr bwMode="auto">
            <a:xfrm>
              <a:off x="0" y="484"/>
              <a:ext cx="5760" cy="23"/>
            </a:xfrm>
            <a:prstGeom prst="rect">
              <a:avLst/>
            </a:prstGeom>
            <a:solidFill>
              <a:srgbClr val="003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09" name="Rectangle 34"/>
            <p:cNvSpPr>
              <a:spLocks noChangeArrowheads="1"/>
            </p:cNvSpPr>
            <p:nvPr/>
          </p:nvSpPr>
          <p:spPr bwMode="auto">
            <a:xfrm>
              <a:off x="0" y="507"/>
              <a:ext cx="5760" cy="20"/>
            </a:xfrm>
            <a:prstGeom prst="rect">
              <a:avLst/>
            </a:prstGeom>
            <a:solidFill>
              <a:srgbClr val="003DA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0" name="Rectangle 35"/>
            <p:cNvSpPr>
              <a:spLocks noChangeArrowheads="1"/>
            </p:cNvSpPr>
            <p:nvPr/>
          </p:nvSpPr>
          <p:spPr bwMode="auto">
            <a:xfrm>
              <a:off x="0" y="527"/>
              <a:ext cx="5760" cy="17"/>
            </a:xfrm>
            <a:prstGeom prst="rect">
              <a:avLst/>
            </a:prstGeom>
            <a:solidFill>
              <a:srgbClr val="003F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1" name="Rectangle 36"/>
            <p:cNvSpPr>
              <a:spLocks noChangeArrowheads="1"/>
            </p:cNvSpPr>
            <p:nvPr/>
          </p:nvSpPr>
          <p:spPr bwMode="auto">
            <a:xfrm>
              <a:off x="0" y="544"/>
              <a:ext cx="5760" cy="25"/>
            </a:xfrm>
            <a:prstGeom prst="rect">
              <a:avLst/>
            </a:prstGeom>
            <a:solidFill>
              <a:srgbClr val="0041A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2" name="Rectangle 37"/>
            <p:cNvSpPr>
              <a:spLocks noChangeArrowheads="1"/>
            </p:cNvSpPr>
            <p:nvPr/>
          </p:nvSpPr>
          <p:spPr bwMode="auto">
            <a:xfrm>
              <a:off x="0" y="569"/>
              <a:ext cx="5760" cy="17"/>
            </a:xfrm>
            <a:prstGeom prst="rect">
              <a:avLst/>
            </a:prstGeom>
            <a:solidFill>
              <a:srgbClr val="0043A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3" name="Rectangle 38"/>
            <p:cNvSpPr>
              <a:spLocks noChangeArrowheads="1"/>
            </p:cNvSpPr>
            <p:nvPr/>
          </p:nvSpPr>
          <p:spPr bwMode="auto">
            <a:xfrm>
              <a:off x="0" y="586"/>
              <a:ext cx="5760" cy="25"/>
            </a:xfrm>
            <a:prstGeom prst="rect">
              <a:avLst/>
            </a:prstGeom>
            <a:solidFill>
              <a:srgbClr val="0045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4" name="Rectangle 39"/>
            <p:cNvSpPr>
              <a:spLocks noChangeArrowheads="1"/>
            </p:cNvSpPr>
            <p:nvPr/>
          </p:nvSpPr>
          <p:spPr bwMode="auto">
            <a:xfrm>
              <a:off x="0" y="611"/>
              <a:ext cx="5760" cy="18"/>
            </a:xfrm>
            <a:prstGeom prst="rect">
              <a:avLst/>
            </a:prstGeom>
            <a:solidFill>
              <a:srgbClr val="0047B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5" name="Rectangle 40"/>
            <p:cNvSpPr>
              <a:spLocks noChangeArrowheads="1"/>
            </p:cNvSpPr>
            <p:nvPr/>
          </p:nvSpPr>
          <p:spPr bwMode="auto">
            <a:xfrm>
              <a:off x="0" y="629"/>
              <a:ext cx="5760" cy="25"/>
            </a:xfrm>
            <a:prstGeom prst="rect">
              <a:avLst/>
            </a:prstGeom>
            <a:solidFill>
              <a:srgbClr val="0049B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6" name="Rectangle 41"/>
            <p:cNvSpPr>
              <a:spLocks noChangeArrowheads="1"/>
            </p:cNvSpPr>
            <p:nvPr/>
          </p:nvSpPr>
          <p:spPr bwMode="auto">
            <a:xfrm>
              <a:off x="0" y="654"/>
              <a:ext cx="5760" cy="17"/>
            </a:xfrm>
            <a:prstGeom prst="rect">
              <a:avLst/>
            </a:prstGeom>
            <a:solidFill>
              <a:srgbClr val="004B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7" name="Rectangle 42"/>
            <p:cNvSpPr>
              <a:spLocks noChangeArrowheads="1"/>
            </p:cNvSpPr>
            <p:nvPr/>
          </p:nvSpPr>
          <p:spPr bwMode="auto">
            <a:xfrm>
              <a:off x="0" y="671"/>
              <a:ext cx="5760" cy="25"/>
            </a:xfrm>
            <a:prstGeom prst="rect">
              <a:avLst/>
            </a:prstGeom>
            <a:solidFill>
              <a:srgbClr val="004DB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8" name="Rectangle 43"/>
            <p:cNvSpPr>
              <a:spLocks noChangeArrowheads="1"/>
            </p:cNvSpPr>
            <p:nvPr/>
          </p:nvSpPr>
          <p:spPr bwMode="auto">
            <a:xfrm>
              <a:off x="0" y="696"/>
              <a:ext cx="5760" cy="17"/>
            </a:xfrm>
            <a:prstGeom prst="rect">
              <a:avLst/>
            </a:prstGeom>
            <a:solidFill>
              <a:srgbClr val="004FB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19" name="Rectangle 44"/>
            <p:cNvSpPr>
              <a:spLocks noChangeArrowheads="1"/>
            </p:cNvSpPr>
            <p:nvPr/>
          </p:nvSpPr>
          <p:spPr bwMode="auto">
            <a:xfrm>
              <a:off x="0" y="713"/>
              <a:ext cx="5760" cy="16"/>
            </a:xfrm>
            <a:prstGeom prst="rect">
              <a:avLst/>
            </a:prstGeom>
            <a:solidFill>
              <a:srgbClr val="0051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0" name="Rectangle 45"/>
            <p:cNvSpPr>
              <a:spLocks noChangeArrowheads="1"/>
            </p:cNvSpPr>
            <p:nvPr/>
          </p:nvSpPr>
          <p:spPr bwMode="auto">
            <a:xfrm>
              <a:off x="0" y="729"/>
              <a:ext cx="5760" cy="17"/>
            </a:xfrm>
            <a:prstGeom prst="rect">
              <a:avLst/>
            </a:prstGeom>
            <a:solidFill>
              <a:srgbClr val="0052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1" name="Rectangle 46"/>
            <p:cNvSpPr>
              <a:spLocks noChangeArrowheads="1"/>
            </p:cNvSpPr>
            <p:nvPr/>
          </p:nvSpPr>
          <p:spPr bwMode="auto">
            <a:xfrm>
              <a:off x="0" y="746"/>
              <a:ext cx="5760" cy="25"/>
            </a:xfrm>
            <a:prstGeom prst="rect">
              <a:avLst/>
            </a:prstGeom>
            <a:solidFill>
              <a:srgbClr val="0054B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2" name="Rectangle 47"/>
            <p:cNvSpPr>
              <a:spLocks noChangeArrowheads="1"/>
            </p:cNvSpPr>
            <p:nvPr/>
          </p:nvSpPr>
          <p:spPr bwMode="auto">
            <a:xfrm>
              <a:off x="0" y="771"/>
              <a:ext cx="5760" cy="17"/>
            </a:xfrm>
            <a:prstGeom prst="rect">
              <a:avLst/>
            </a:prstGeom>
            <a:solidFill>
              <a:srgbClr val="0056B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3" name="Rectangle 48"/>
            <p:cNvSpPr>
              <a:spLocks noChangeArrowheads="1"/>
            </p:cNvSpPr>
            <p:nvPr/>
          </p:nvSpPr>
          <p:spPr bwMode="auto">
            <a:xfrm>
              <a:off x="0" y="788"/>
              <a:ext cx="5760" cy="25"/>
            </a:xfrm>
            <a:prstGeom prst="rect">
              <a:avLst/>
            </a:prstGeom>
            <a:solidFill>
              <a:srgbClr val="0058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4" name="Rectangle 49"/>
            <p:cNvSpPr>
              <a:spLocks noChangeArrowheads="1"/>
            </p:cNvSpPr>
            <p:nvPr/>
          </p:nvSpPr>
          <p:spPr bwMode="auto">
            <a:xfrm>
              <a:off x="0" y="813"/>
              <a:ext cx="5760" cy="25"/>
            </a:xfrm>
            <a:prstGeom prst="rect">
              <a:avLst/>
            </a:prstGeom>
            <a:solidFill>
              <a:srgbClr val="005A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5" name="Rectangle 50"/>
            <p:cNvSpPr>
              <a:spLocks noChangeArrowheads="1"/>
            </p:cNvSpPr>
            <p:nvPr/>
          </p:nvSpPr>
          <p:spPr bwMode="auto">
            <a:xfrm>
              <a:off x="0" y="838"/>
              <a:ext cx="5760" cy="17"/>
            </a:xfrm>
            <a:prstGeom prst="rect">
              <a:avLst/>
            </a:prstGeom>
            <a:solidFill>
              <a:srgbClr val="005C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6" name="Rectangle 51"/>
            <p:cNvSpPr>
              <a:spLocks noChangeArrowheads="1"/>
            </p:cNvSpPr>
            <p:nvPr/>
          </p:nvSpPr>
          <p:spPr bwMode="auto">
            <a:xfrm>
              <a:off x="0" y="855"/>
              <a:ext cx="5760" cy="25"/>
            </a:xfrm>
            <a:prstGeom prst="rect">
              <a:avLst/>
            </a:prstGeom>
            <a:solidFill>
              <a:srgbClr val="005EC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7" name="Rectangle 52"/>
            <p:cNvSpPr>
              <a:spLocks noChangeArrowheads="1"/>
            </p:cNvSpPr>
            <p:nvPr/>
          </p:nvSpPr>
          <p:spPr bwMode="auto">
            <a:xfrm>
              <a:off x="0" y="880"/>
              <a:ext cx="5760" cy="18"/>
            </a:xfrm>
            <a:prstGeom prst="rect">
              <a:avLst/>
            </a:prstGeom>
            <a:solidFill>
              <a:srgbClr val="0060C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8" name="Rectangle 53"/>
            <p:cNvSpPr>
              <a:spLocks noChangeArrowheads="1"/>
            </p:cNvSpPr>
            <p:nvPr/>
          </p:nvSpPr>
          <p:spPr bwMode="auto">
            <a:xfrm>
              <a:off x="0" y="898"/>
              <a:ext cx="5760" cy="17"/>
            </a:xfrm>
            <a:prstGeom prst="rect">
              <a:avLst/>
            </a:prstGeom>
            <a:solidFill>
              <a:srgbClr val="0062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29" name="Rectangle 54"/>
            <p:cNvSpPr>
              <a:spLocks noChangeArrowheads="1"/>
            </p:cNvSpPr>
            <p:nvPr/>
          </p:nvSpPr>
          <p:spPr bwMode="auto">
            <a:xfrm>
              <a:off x="0" y="915"/>
              <a:ext cx="5760" cy="17"/>
            </a:xfrm>
            <a:prstGeom prst="rect">
              <a:avLst/>
            </a:prstGeom>
            <a:solidFill>
              <a:srgbClr val="0063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0" name="Rectangle 55"/>
            <p:cNvSpPr>
              <a:spLocks noChangeArrowheads="1"/>
            </p:cNvSpPr>
            <p:nvPr/>
          </p:nvSpPr>
          <p:spPr bwMode="auto">
            <a:xfrm>
              <a:off x="0" y="932"/>
              <a:ext cx="5760" cy="25"/>
            </a:xfrm>
            <a:prstGeom prst="rect">
              <a:avLst/>
            </a:prstGeom>
            <a:solidFill>
              <a:srgbClr val="0065C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1" name="Rectangle 56"/>
            <p:cNvSpPr>
              <a:spLocks noChangeArrowheads="1"/>
            </p:cNvSpPr>
            <p:nvPr/>
          </p:nvSpPr>
          <p:spPr bwMode="auto">
            <a:xfrm>
              <a:off x="0" y="957"/>
              <a:ext cx="5760" cy="25"/>
            </a:xfrm>
            <a:prstGeom prst="rect">
              <a:avLst/>
            </a:prstGeom>
            <a:solidFill>
              <a:srgbClr val="0067C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2" name="Rectangle 57"/>
            <p:cNvSpPr>
              <a:spLocks noChangeArrowheads="1"/>
            </p:cNvSpPr>
            <p:nvPr/>
          </p:nvSpPr>
          <p:spPr bwMode="auto">
            <a:xfrm>
              <a:off x="0" y="982"/>
              <a:ext cx="5760" cy="25"/>
            </a:xfrm>
            <a:prstGeom prst="rect">
              <a:avLst/>
            </a:prstGeom>
            <a:solidFill>
              <a:srgbClr val="0069C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3" name="Rectangle 58"/>
            <p:cNvSpPr>
              <a:spLocks noChangeArrowheads="1"/>
            </p:cNvSpPr>
            <p:nvPr/>
          </p:nvSpPr>
          <p:spPr bwMode="auto">
            <a:xfrm>
              <a:off x="0" y="1007"/>
              <a:ext cx="5760" cy="27"/>
            </a:xfrm>
            <a:prstGeom prst="rect">
              <a:avLst/>
            </a:prstGeom>
            <a:solidFill>
              <a:srgbClr val="006BC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4" name="Rectangle 59"/>
            <p:cNvSpPr>
              <a:spLocks noChangeArrowheads="1"/>
            </p:cNvSpPr>
            <p:nvPr/>
          </p:nvSpPr>
          <p:spPr bwMode="auto">
            <a:xfrm>
              <a:off x="0" y="1034"/>
              <a:ext cx="5760" cy="25"/>
            </a:xfrm>
            <a:prstGeom prst="rect">
              <a:avLst/>
            </a:prstGeom>
            <a:solidFill>
              <a:srgbClr val="006DD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5" name="Rectangle 60"/>
            <p:cNvSpPr>
              <a:spLocks noChangeArrowheads="1"/>
            </p:cNvSpPr>
            <p:nvPr/>
          </p:nvSpPr>
          <p:spPr bwMode="auto">
            <a:xfrm>
              <a:off x="0" y="1059"/>
              <a:ext cx="5760" cy="25"/>
            </a:xfrm>
            <a:prstGeom prst="rect">
              <a:avLst/>
            </a:prstGeom>
            <a:solidFill>
              <a:srgbClr val="006FD3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6" name="Rectangle 61"/>
            <p:cNvSpPr>
              <a:spLocks noChangeArrowheads="1"/>
            </p:cNvSpPr>
            <p:nvPr/>
          </p:nvSpPr>
          <p:spPr bwMode="auto">
            <a:xfrm>
              <a:off x="0" y="1084"/>
              <a:ext cx="5760" cy="25"/>
            </a:xfrm>
            <a:prstGeom prst="rect">
              <a:avLst/>
            </a:prstGeom>
            <a:solidFill>
              <a:srgbClr val="0071D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7" name="Rectangle 62"/>
            <p:cNvSpPr>
              <a:spLocks noChangeArrowheads="1"/>
            </p:cNvSpPr>
            <p:nvPr/>
          </p:nvSpPr>
          <p:spPr bwMode="auto">
            <a:xfrm>
              <a:off x="0" y="1109"/>
              <a:ext cx="5760" cy="25"/>
            </a:xfrm>
            <a:prstGeom prst="rect">
              <a:avLst/>
            </a:prstGeom>
            <a:solidFill>
              <a:srgbClr val="0073D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8" name="Rectangle 63"/>
            <p:cNvSpPr>
              <a:spLocks noChangeArrowheads="1"/>
            </p:cNvSpPr>
            <p:nvPr/>
          </p:nvSpPr>
          <p:spPr bwMode="auto">
            <a:xfrm>
              <a:off x="0" y="1134"/>
              <a:ext cx="5760" cy="25"/>
            </a:xfrm>
            <a:prstGeom prst="rect">
              <a:avLst/>
            </a:prstGeom>
            <a:solidFill>
              <a:srgbClr val="0075D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39" name="Rectangle 64"/>
            <p:cNvSpPr>
              <a:spLocks noChangeArrowheads="1"/>
            </p:cNvSpPr>
            <p:nvPr/>
          </p:nvSpPr>
          <p:spPr bwMode="auto">
            <a:xfrm>
              <a:off x="0" y="1159"/>
              <a:ext cx="5760" cy="17"/>
            </a:xfrm>
            <a:prstGeom prst="rect">
              <a:avLst/>
            </a:prstGeom>
            <a:solidFill>
              <a:srgbClr val="0077D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0" name="Rectangle 65"/>
            <p:cNvSpPr>
              <a:spLocks noChangeArrowheads="1"/>
            </p:cNvSpPr>
            <p:nvPr/>
          </p:nvSpPr>
          <p:spPr bwMode="auto">
            <a:xfrm>
              <a:off x="0" y="1176"/>
              <a:ext cx="5760" cy="25"/>
            </a:xfrm>
            <a:prstGeom prst="rect">
              <a:avLst/>
            </a:prstGeom>
            <a:solidFill>
              <a:srgbClr val="0078D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1" name="Rectangle 66"/>
            <p:cNvSpPr>
              <a:spLocks noChangeArrowheads="1"/>
            </p:cNvSpPr>
            <p:nvPr/>
          </p:nvSpPr>
          <p:spPr bwMode="auto">
            <a:xfrm>
              <a:off x="0" y="1201"/>
              <a:ext cx="5760" cy="18"/>
            </a:xfrm>
            <a:prstGeom prst="rect">
              <a:avLst/>
            </a:prstGeom>
            <a:solidFill>
              <a:srgbClr val="007AD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2" name="Rectangle 67"/>
            <p:cNvSpPr>
              <a:spLocks noChangeArrowheads="1"/>
            </p:cNvSpPr>
            <p:nvPr/>
          </p:nvSpPr>
          <p:spPr bwMode="auto">
            <a:xfrm>
              <a:off x="0" y="1219"/>
              <a:ext cx="5760" cy="34"/>
            </a:xfrm>
            <a:prstGeom prst="rect">
              <a:avLst/>
            </a:prstGeom>
            <a:solidFill>
              <a:srgbClr val="007BD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3" name="Rectangle 68"/>
            <p:cNvSpPr>
              <a:spLocks noChangeArrowheads="1"/>
            </p:cNvSpPr>
            <p:nvPr/>
          </p:nvSpPr>
          <p:spPr bwMode="auto">
            <a:xfrm>
              <a:off x="0" y="1253"/>
              <a:ext cx="5760" cy="25"/>
            </a:xfrm>
            <a:prstGeom prst="rect">
              <a:avLst/>
            </a:prstGeom>
            <a:solidFill>
              <a:srgbClr val="007DE1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4" name="Rectangle 69"/>
            <p:cNvSpPr>
              <a:spLocks noChangeArrowheads="1"/>
            </p:cNvSpPr>
            <p:nvPr/>
          </p:nvSpPr>
          <p:spPr bwMode="auto">
            <a:xfrm>
              <a:off x="0" y="1278"/>
              <a:ext cx="5760" cy="18"/>
            </a:xfrm>
            <a:prstGeom prst="rect">
              <a:avLst/>
            </a:prstGeom>
            <a:solidFill>
              <a:srgbClr val="007FE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5" name="Rectangle 70"/>
            <p:cNvSpPr>
              <a:spLocks noChangeArrowheads="1"/>
            </p:cNvSpPr>
            <p:nvPr/>
          </p:nvSpPr>
          <p:spPr bwMode="auto">
            <a:xfrm>
              <a:off x="0" y="1296"/>
              <a:ext cx="5760" cy="32"/>
            </a:xfrm>
            <a:prstGeom prst="rect">
              <a:avLst/>
            </a:prstGeom>
            <a:solidFill>
              <a:srgbClr val="0080E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6" name="Rectangle 71"/>
            <p:cNvSpPr>
              <a:spLocks noChangeArrowheads="1"/>
            </p:cNvSpPr>
            <p:nvPr/>
          </p:nvSpPr>
          <p:spPr bwMode="auto">
            <a:xfrm>
              <a:off x="0" y="1328"/>
              <a:ext cx="5760" cy="35"/>
            </a:xfrm>
            <a:prstGeom prst="rect">
              <a:avLst/>
            </a:prstGeom>
            <a:solidFill>
              <a:srgbClr val="0082E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7" name="Rectangle 72"/>
            <p:cNvSpPr>
              <a:spLocks noChangeArrowheads="1"/>
            </p:cNvSpPr>
            <p:nvPr/>
          </p:nvSpPr>
          <p:spPr bwMode="auto">
            <a:xfrm>
              <a:off x="0" y="1363"/>
              <a:ext cx="5760" cy="34"/>
            </a:xfrm>
            <a:prstGeom prst="rect">
              <a:avLst/>
            </a:prstGeom>
            <a:solidFill>
              <a:srgbClr val="0084E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8" name="Rectangle 73"/>
            <p:cNvSpPr>
              <a:spLocks noChangeArrowheads="1"/>
            </p:cNvSpPr>
            <p:nvPr/>
          </p:nvSpPr>
          <p:spPr bwMode="auto">
            <a:xfrm>
              <a:off x="0" y="1397"/>
              <a:ext cx="5760" cy="25"/>
            </a:xfrm>
            <a:prstGeom prst="rect">
              <a:avLst/>
            </a:prstGeom>
            <a:solidFill>
              <a:srgbClr val="0085E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49" name="Rectangle 74"/>
            <p:cNvSpPr>
              <a:spLocks noChangeArrowheads="1"/>
            </p:cNvSpPr>
            <p:nvPr/>
          </p:nvSpPr>
          <p:spPr bwMode="auto">
            <a:xfrm>
              <a:off x="0" y="1422"/>
              <a:ext cx="5760" cy="33"/>
            </a:xfrm>
            <a:prstGeom prst="rect">
              <a:avLst/>
            </a:prstGeom>
            <a:solidFill>
              <a:srgbClr val="0087E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0" name="Rectangle 75"/>
            <p:cNvSpPr>
              <a:spLocks noChangeArrowheads="1"/>
            </p:cNvSpPr>
            <p:nvPr/>
          </p:nvSpPr>
          <p:spPr bwMode="auto">
            <a:xfrm>
              <a:off x="0" y="1455"/>
              <a:ext cx="5760" cy="25"/>
            </a:xfrm>
            <a:prstGeom prst="rect">
              <a:avLst/>
            </a:prstGeom>
            <a:solidFill>
              <a:srgbClr val="0088E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1" name="Rectangle 76"/>
            <p:cNvSpPr>
              <a:spLocks noChangeArrowheads="1"/>
            </p:cNvSpPr>
            <p:nvPr/>
          </p:nvSpPr>
          <p:spPr bwMode="auto">
            <a:xfrm>
              <a:off x="0" y="1480"/>
              <a:ext cx="5760" cy="35"/>
            </a:xfrm>
            <a:prstGeom prst="rect">
              <a:avLst/>
            </a:prstGeom>
            <a:solidFill>
              <a:srgbClr val="008AE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2" name="Rectangle 77"/>
            <p:cNvSpPr>
              <a:spLocks noChangeArrowheads="1"/>
            </p:cNvSpPr>
            <p:nvPr/>
          </p:nvSpPr>
          <p:spPr bwMode="auto">
            <a:xfrm>
              <a:off x="0" y="1515"/>
              <a:ext cx="5760" cy="42"/>
            </a:xfrm>
            <a:prstGeom prst="rect">
              <a:avLst/>
            </a:prstGeom>
            <a:solidFill>
              <a:srgbClr val="008BF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3" name="Rectangle 78"/>
            <p:cNvSpPr>
              <a:spLocks noChangeArrowheads="1"/>
            </p:cNvSpPr>
            <p:nvPr/>
          </p:nvSpPr>
          <p:spPr bwMode="auto">
            <a:xfrm>
              <a:off x="0" y="1557"/>
              <a:ext cx="5760" cy="50"/>
            </a:xfrm>
            <a:prstGeom prst="rect">
              <a:avLst/>
            </a:prstGeom>
            <a:solidFill>
              <a:srgbClr val="008DF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4" name="Rectangle 79"/>
            <p:cNvSpPr>
              <a:spLocks noChangeArrowheads="1"/>
            </p:cNvSpPr>
            <p:nvPr/>
          </p:nvSpPr>
          <p:spPr bwMode="auto">
            <a:xfrm>
              <a:off x="0" y="1607"/>
              <a:ext cx="5760" cy="60"/>
            </a:xfrm>
            <a:prstGeom prst="rect">
              <a:avLst/>
            </a:prstGeom>
            <a:solidFill>
              <a:srgbClr val="008FF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5" name="Rectangle 80"/>
            <p:cNvSpPr>
              <a:spLocks noChangeArrowheads="1"/>
            </p:cNvSpPr>
            <p:nvPr/>
          </p:nvSpPr>
          <p:spPr bwMode="auto">
            <a:xfrm>
              <a:off x="0" y="1667"/>
              <a:ext cx="5760" cy="59"/>
            </a:xfrm>
            <a:prstGeom prst="rect">
              <a:avLst/>
            </a:prstGeom>
            <a:solidFill>
              <a:srgbClr val="0091F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6" name="Rectangle 81"/>
            <p:cNvSpPr>
              <a:spLocks noChangeArrowheads="1"/>
            </p:cNvSpPr>
            <p:nvPr/>
          </p:nvSpPr>
          <p:spPr bwMode="auto">
            <a:xfrm>
              <a:off x="0" y="1726"/>
              <a:ext cx="5760" cy="42"/>
            </a:xfrm>
            <a:prstGeom prst="rect">
              <a:avLst/>
            </a:prstGeom>
            <a:solidFill>
              <a:srgbClr val="0092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7" name="Rectangle 82"/>
            <p:cNvSpPr>
              <a:spLocks noChangeArrowheads="1"/>
            </p:cNvSpPr>
            <p:nvPr/>
          </p:nvSpPr>
          <p:spPr bwMode="auto">
            <a:xfrm>
              <a:off x="0" y="1768"/>
              <a:ext cx="5760" cy="75"/>
            </a:xfrm>
            <a:prstGeom prst="rect">
              <a:avLst/>
            </a:prstGeom>
            <a:solidFill>
              <a:srgbClr val="0094F9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8" name="Rectangle 83"/>
            <p:cNvSpPr>
              <a:spLocks noChangeArrowheads="1"/>
            </p:cNvSpPr>
            <p:nvPr/>
          </p:nvSpPr>
          <p:spPr bwMode="auto">
            <a:xfrm>
              <a:off x="0" y="1843"/>
              <a:ext cx="5760" cy="85"/>
            </a:xfrm>
            <a:prstGeom prst="rect">
              <a:avLst/>
            </a:prstGeom>
            <a:solidFill>
              <a:srgbClr val="0095F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59" name="Rectangle 84"/>
            <p:cNvSpPr>
              <a:spLocks noChangeArrowheads="1"/>
            </p:cNvSpPr>
            <p:nvPr/>
          </p:nvSpPr>
          <p:spPr bwMode="auto">
            <a:xfrm>
              <a:off x="0" y="1928"/>
              <a:ext cx="5760" cy="85"/>
            </a:xfrm>
            <a:prstGeom prst="rect">
              <a:avLst/>
            </a:prstGeom>
            <a:solidFill>
              <a:srgbClr val="0097F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360" name="Rectangle 85"/>
            <p:cNvSpPr>
              <a:spLocks noChangeArrowheads="1"/>
            </p:cNvSpPr>
            <p:nvPr/>
          </p:nvSpPr>
          <p:spPr bwMode="auto">
            <a:xfrm>
              <a:off x="0" y="2013"/>
              <a:ext cx="5760" cy="140"/>
            </a:xfrm>
            <a:prstGeom prst="rect">
              <a:avLst/>
            </a:prstGeom>
            <a:solidFill>
              <a:srgbClr val="0099FF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grpSp>
        <p:nvGrpSpPr>
          <p:cNvPr id="7172" name="Group 86"/>
          <p:cNvGrpSpPr>
            <a:grpSpLocks/>
          </p:cNvGrpSpPr>
          <p:nvPr/>
        </p:nvGrpSpPr>
        <p:grpSpPr bwMode="auto">
          <a:xfrm>
            <a:off x="-5557" y="3417888"/>
            <a:ext cx="12192000" cy="3440112"/>
            <a:chOff x="0" y="2157"/>
            <a:chExt cx="5760" cy="2168"/>
          </a:xfrm>
        </p:grpSpPr>
        <p:sp>
          <p:nvSpPr>
            <p:cNvPr id="7178" name="Rectangle 87"/>
            <p:cNvSpPr>
              <a:spLocks noChangeArrowheads="1"/>
            </p:cNvSpPr>
            <p:nvPr/>
          </p:nvSpPr>
          <p:spPr bwMode="auto">
            <a:xfrm>
              <a:off x="0" y="2157"/>
              <a:ext cx="5760" cy="123"/>
            </a:xfrm>
            <a:prstGeom prst="rect">
              <a:avLst/>
            </a:prstGeom>
            <a:solidFill>
              <a:srgbClr val="FFFFC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79" name="Rectangle 88"/>
            <p:cNvSpPr>
              <a:spLocks noChangeArrowheads="1"/>
            </p:cNvSpPr>
            <p:nvPr/>
          </p:nvSpPr>
          <p:spPr bwMode="auto">
            <a:xfrm>
              <a:off x="0" y="2280"/>
              <a:ext cx="5760" cy="109"/>
            </a:xfrm>
            <a:prstGeom prst="rect">
              <a:avLst/>
            </a:prstGeom>
            <a:solidFill>
              <a:srgbClr val="FFFFC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0" name="Rectangle 89"/>
            <p:cNvSpPr>
              <a:spLocks noChangeArrowheads="1"/>
            </p:cNvSpPr>
            <p:nvPr/>
          </p:nvSpPr>
          <p:spPr bwMode="auto">
            <a:xfrm>
              <a:off x="0" y="2389"/>
              <a:ext cx="5760" cy="85"/>
            </a:xfrm>
            <a:prstGeom prst="rect">
              <a:avLst/>
            </a:prstGeom>
            <a:solidFill>
              <a:srgbClr val="FFFFC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1" name="Rectangle 90"/>
            <p:cNvSpPr>
              <a:spLocks noChangeArrowheads="1"/>
            </p:cNvSpPr>
            <p:nvPr/>
          </p:nvSpPr>
          <p:spPr bwMode="auto">
            <a:xfrm>
              <a:off x="0" y="2474"/>
              <a:ext cx="5760" cy="67"/>
            </a:xfrm>
            <a:prstGeom prst="rect">
              <a:avLst/>
            </a:prstGeom>
            <a:solidFill>
              <a:srgbClr val="FFFEC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2" name="Rectangle 91"/>
            <p:cNvSpPr>
              <a:spLocks noChangeArrowheads="1"/>
            </p:cNvSpPr>
            <p:nvPr/>
          </p:nvSpPr>
          <p:spPr bwMode="auto">
            <a:xfrm>
              <a:off x="0" y="2541"/>
              <a:ext cx="5760" cy="60"/>
            </a:xfrm>
            <a:prstGeom prst="rect">
              <a:avLst/>
            </a:prstGeom>
            <a:solidFill>
              <a:srgbClr val="FFFEC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3" name="Rectangle 92"/>
            <p:cNvSpPr>
              <a:spLocks noChangeArrowheads="1"/>
            </p:cNvSpPr>
            <p:nvPr/>
          </p:nvSpPr>
          <p:spPr bwMode="auto">
            <a:xfrm>
              <a:off x="0" y="2601"/>
              <a:ext cx="5760" cy="42"/>
            </a:xfrm>
            <a:prstGeom prst="rect">
              <a:avLst/>
            </a:prstGeom>
            <a:solidFill>
              <a:srgbClr val="FFFEC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4" name="Rectangle 93"/>
            <p:cNvSpPr>
              <a:spLocks noChangeArrowheads="1"/>
            </p:cNvSpPr>
            <p:nvPr/>
          </p:nvSpPr>
          <p:spPr bwMode="auto">
            <a:xfrm>
              <a:off x="0" y="2643"/>
              <a:ext cx="5760" cy="52"/>
            </a:xfrm>
            <a:prstGeom prst="rect">
              <a:avLst/>
            </a:prstGeom>
            <a:solidFill>
              <a:srgbClr val="FEFEC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5" name="Rectangle 94"/>
            <p:cNvSpPr>
              <a:spLocks noChangeArrowheads="1"/>
            </p:cNvSpPr>
            <p:nvPr/>
          </p:nvSpPr>
          <p:spPr bwMode="auto">
            <a:xfrm>
              <a:off x="0" y="2695"/>
              <a:ext cx="5760" cy="42"/>
            </a:xfrm>
            <a:prstGeom prst="rect">
              <a:avLst/>
            </a:prstGeom>
            <a:solidFill>
              <a:srgbClr val="FEFEB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6" name="Rectangle 95"/>
            <p:cNvSpPr>
              <a:spLocks noChangeArrowheads="1"/>
            </p:cNvSpPr>
            <p:nvPr/>
          </p:nvSpPr>
          <p:spPr bwMode="auto">
            <a:xfrm>
              <a:off x="0" y="2737"/>
              <a:ext cx="5760" cy="33"/>
            </a:xfrm>
            <a:prstGeom prst="rect">
              <a:avLst/>
            </a:prstGeom>
            <a:solidFill>
              <a:srgbClr val="FEFDB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7" name="Rectangle 96"/>
            <p:cNvSpPr>
              <a:spLocks noChangeArrowheads="1"/>
            </p:cNvSpPr>
            <p:nvPr/>
          </p:nvSpPr>
          <p:spPr bwMode="auto">
            <a:xfrm>
              <a:off x="0" y="2770"/>
              <a:ext cx="5760" cy="34"/>
            </a:xfrm>
            <a:prstGeom prst="rect">
              <a:avLst/>
            </a:prstGeom>
            <a:solidFill>
              <a:srgbClr val="FEFDB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8" name="Rectangle 97"/>
            <p:cNvSpPr>
              <a:spLocks noChangeArrowheads="1"/>
            </p:cNvSpPr>
            <p:nvPr/>
          </p:nvSpPr>
          <p:spPr bwMode="auto">
            <a:xfrm>
              <a:off x="0" y="2804"/>
              <a:ext cx="5760" cy="33"/>
            </a:xfrm>
            <a:prstGeom prst="rect">
              <a:avLst/>
            </a:prstGeom>
            <a:solidFill>
              <a:srgbClr val="FEFDB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89" name="Rectangle 98"/>
            <p:cNvSpPr>
              <a:spLocks noChangeArrowheads="1"/>
            </p:cNvSpPr>
            <p:nvPr/>
          </p:nvSpPr>
          <p:spPr bwMode="auto">
            <a:xfrm>
              <a:off x="0" y="2837"/>
              <a:ext cx="5760" cy="35"/>
            </a:xfrm>
            <a:prstGeom prst="rect">
              <a:avLst/>
            </a:prstGeom>
            <a:solidFill>
              <a:srgbClr val="FEFDB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0" name="Rectangle 99"/>
            <p:cNvSpPr>
              <a:spLocks noChangeArrowheads="1"/>
            </p:cNvSpPr>
            <p:nvPr/>
          </p:nvSpPr>
          <p:spPr bwMode="auto">
            <a:xfrm>
              <a:off x="0" y="2872"/>
              <a:ext cx="5760" cy="34"/>
            </a:xfrm>
            <a:prstGeom prst="rect">
              <a:avLst/>
            </a:prstGeom>
            <a:solidFill>
              <a:srgbClr val="FEFCB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1" name="Rectangle 100"/>
            <p:cNvSpPr>
              <a:spLocks noChangeArrowheads="1"/>
            </p:cNvSpPr>
            <p:nvPr/>
          </p:nvSpPr>
          <p:spPr bwMode="auto">
            <a:xfrm>
              <a:off x="0" y="2906"/>
              <a:ext cx="5760" cy="25"/>
            </a:xfrm>
            <a:prstGeom prst="rect">
              <a:avLst/>
            </a:prstGeom>
            <a:solidFill>
              <a:srgbClr val="FEFCB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2" name="Rectangle 101"/>
            <p:cNvSpPr>
              <a:spLocks noChangeArrowheads="1"/>
            </p:cNvSpPr>
            <p:nvPr/>
          </p:nvSpPr>
          <p:spPr bwMode="auto">
            <a:xfrm>
              <a:off x="0" y="2931"/>
              <a:ext cx="5760" cy="25"/>
            </a:xfrm>
            <a:prstGeom prst="rect">
              <a:avLst/>
            </a:prstGeom>
            <a:solidFill>
              <a:srgbClr val="FEFCB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3" name="Rectangle 102"/>
            <p:cNvSpPr>
              <a:spLocks noChangeArrowheads="1"/>
            </p:cNvSpPr>
            <p:nvPr/>
          </p:nvSpPr>
          <p:spPr bwMode="auto">
            <a:xfrm>
              <a:off x="0" y="2956"/>
              <a:ext cx="5760" cy="25"/>
            </a:xfrm>
            <a:prstGeom prst="rect">
              <a:avLst/>
            </a:prstGeom>
            <a:solidFill>
              <a:srgbClr val="FEFCA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4" name="Rectangle 103"/>
            <p:cNvSpPr>
              <a:spLocks noChangeArrowheads="1"/>
            </p:cNvSpPr>
            <p:nvPr/>
          </p:nvSpPr>
          <p:spPr bwMode="auto">
            <a:xfrm>
              <a:off x="0" y="2981"/>
              <a:ext cx="5760" cy="27"/>
            </a:xfrm>
            <a:prstGeom prst="rect">
              <a:avLst/>
            </a:prstGeom>
            <a:solidFill>
              <a:srgbClr val="FDFCA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5" name="Rectangle 104"/>
            <p:cNvSpPr>
              <a:spLocks noChangeArrowheads="1"/>
            </p:cNvSpPr>
            <p:nvPr/>
          </p:nvSpPr>
          <p:spPr bwMode="auto">
            <a:xfrm>
              <a:off x="0" y="3008"/>
              <a:ext cx="5760" cy="25"/>
            </a:xfrm>
            <a:prstGeom prst="rect">
              <a:avLst/>
            </a:prstGeom>
            <a:solidFill>
              <a:srgbClr val="FDFBA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6" name="Rectangle 105"/>
            <p:cNvSpPr>
              <a:spLocks noChangeArrowheads="1"/>
            </p:cNvSpPr>
            <p:nvPr/>
          </p:nvSpPr>
          <p:spPr bwMode="auto">
            <a:xfrm>
              <a:off x="0" y="3033"/>
              <a:ext cx="5760" cy="25"/>
            </a:xfrm>
            <a:prstGeom prst="rect">
              <a:avLst/>
            </a:prstGeom>
            <a:solidFill>
              <a:srgbClr val="FDFBA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7" name="Rectangle 106"/>
            <p:cNvSpPr>
              <a:spLocks noChangeArrowheads="1"/>
            </p:cNvSpPr>
            <p:nvPr/>
          </p:nvSpPr>
          <p:spPr bwMode="auto">
            <a:xfrm>
              <a:off x="0" y="3058"/>
              <a:ext cx="5760" cy="25"/>
            </a:xfrm>
            <a:prstGeom prst="rect">
              <a:avLst/>
            </a:prstGeom>
            <a:solidFill>
              <a:srgbClr val="FDFBA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8" name="Rectangle 107"/>
            <p:cNvSpPr>
              <a:spLocks noChangeArrowheads="1"/>
            </p:cNvSpPr>
            <p:nvPr/>
          </p:nvSpPr>
          <p:spPr bwMode="auto">
            <a:xfrm>
              <a:off x="0" y="3083"/>
              <a:ext cx="5760" cy="17"/>
            </a:xfrm>
            <a:prstGeom prst="rect">
              <a:avLst/>
            </a:prstGeom>
            <a:solidFill>
              <a:srgbClr val="FDFBA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199" name="Rectangle 108"/>
            <p:cNvSpPr>
              <a:spLocks noChangeArrowheads="1"/>
            </p:cNvSpPr>
            <p:nvPr/>
          </p:nvSpPr>
          <p:spPr bwMode="auto">
            <a:xfrm>
              <a:off x="0" y="3100"/>
              <a:ext cx="5760" cy="25"/>
            </a:xfrm>
            <a:prstGeom prst="rect">
              <a:avLst/>
            </a:prstGeom>
            <a:solidFill>
              <a:srgbClr val="FDFBA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0" name="Rectangle 109"/>
            <p:cNvSpPr>
              <a:spLocks noChangeArrowheads="1"/>
            </p:cNvSpPr>
            <p:nvPr/>
          </p:nvSpPr>
          <p:spPr bwMode="auto">
            <a:xfrm>
              <a:off x="0" y="3125"/>
              <a:ext cx="5760" cy="18"/>
            </a:xfrm>
            <a:prstGeom prst="rect">
              <a:avLst/>
            </a:prstGeom>
            <a:solidFill>
              <a:srgbClr val="FDFBA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1" name="Rectangle 110"/>
            <p:cNvSpPr>
              <a:spLocks noChangeArrowheads="1"/>
            </p:cNvSpPr>
            <p:nvPr/>
          </p:nvSpPr>
          <p:spPr bwMode="auto">
            <a:xfrm>
              <a:off x="0" y="3143"/>
              <a:ext cx="5760" cy="25"/>
            </a:xfrm>
            <a:prstGeom prst="rect">
              <a:avLst/>
            </a:prstGeom>
            <a:solidFill>
              <a:srgbClr val="FDFA9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2" name="Rectangle 111"/>
            <p:cNvSpPr>
              <a:spLocks noChangeArrowheads="1"/>
            </p:cNvSpPr>
            <p:nvPr/>
          </p:nvSpPr>
          <p:spPr bwMode="auto">
            <a:xfrm>
              <a:off x="0" y="3168"/>
              <a:ext cx="5760" cy="17"/>
            </a:xfrm>
            <a:prstGeom prst="rect">
              <a:avLst/>
            </a:prstGeom>
            <a:solidFill>
              <a:srgbClr val="FDFA9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3" name="Rectangle 112"/>
            <p:cNvSpPr>
              <a:spLocks noChangeArrowheads="1"/>
            </p:cNvSpPr>
            <p:nvPr/>
          </p:nvSpPr>
          <p:spPr bwMode="auto">
            <a:xfrm>
              <a:off x="0" y="3185"/>
              <a:ext cx="5760" cy="17"/>
            </a:xfrm>
            <a:prstGeom prst="rect">
              <a:avLst/>
            </a:prstGeom>
            <a:solidFill>
              <a:srgbClr val="FDFA9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4" name="Rectangle 113"/>
            <p:cNvSpPr>
              <a:spLocks noChangeArrowheads="1"/>
            </p:cNvSpPr>
            <p:nvPr/>
          </p:nvSpPr>
          <p:spPr bwMode="auto">
            <a:xfrm>
              <a:off x="0" y="3202"/>
              <a:ext cx="5760" cy="25"/>
            </a:xfrm>
            <a:prstGeom prst="rect">
              <a:avLst/>
            </a:prstGeom>
            <a:solidFill>
              <a:srgbClr val="FDFA9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5" name="Rectangle 114"/>
            <p:cNvSpPr>
              <a:spLocks noChangeArrowheads="1"/>
            </p:cNvSpPr>
            <p:nvPr/>
          </p:nvSpPr>
          <p:spPr bwMode="auto">
            <a:xfrm>
              <a:off x="0" y="3227"/>
              <a:ext cx="5760" cy="18"/>
            </a:xfrm>
            <a:prstGeom prst="rect">
              <a:avLst/>
            </a:prstGeom>
            <a:solidFill>
              <a:srgbClr val="FCFA9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6" name="Rectangle 115"/>
            <p:cNvSpPr>
              <a:spLocks noChangeArrowheads="1"/>
            </p:cNvSpPr>
            <p:nvPr/>
          </p:nvSpPr>
          <p:spPr bwMode="auto">
            <a:xfrm>
              <a:off x="0" y="3245"/>
              <a:ext cx="5760" cy="17"/>
            </a:xfrm>
            <a:prstGeom prst="rect">
              <a:avLst/>
            </a:prstGeom>
            <a:solidFill>
              <a:srgbClr val="FCF99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7" name="Rectangle 116"/>
            <p:cNvSpPr>
              <a:spLocks noChangeArrowheads="1"/>
            </p:cNvSpPr>
            <p:nvPr/>
          </p:nvSpPr>
          <p:spPr bwMode="auto">
            <a:xfrm>
              <a:off x="0" y="3262"/>
              <a:ext cx="5760" cy="17"/>
            </a:xfrm>
            <a:prstGeom prst="rect">
              <a:avLst/>
            </a:prstGeom>
            <a:solidFill>
              <a:srgbClr val="FCF99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8" name="Rectangle 117"/>
            <p:cNvSpPr>
              <a:spLocks noChangeArrowheads="1"/>
            </p:cNvSpPr>
            <p:nvPr/>
          </p:nvSpPr>
          <p:spPr bwMode="auto">
            <a:xfrm>
              <a:off x="0" y="3279"/>
              <a:ext cx="5760" cy="18"/>
            </a:xfrm>
            <a:prstGeom prst="rect">
              <a:avLst/>
            </a:prstGeom>
            <a:solidFill>
              <a:srgbClr val="FCF99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09" name="Rectangle 118"/>
            <p:cNvSpPr>
              <a:spLocks noChangeArrowheads="1"/>
            </p:cNvSpPr>
            <p:nvPr/>
          </p:nvSpPr>
          <p:spPr bwMode="auto">
            <a:xfrm>
              <a:off x="0" y="3297"/>
              <a:ext cx="5760" cy="25"/>
            </a:xfrm>
            <a:prstGeom prst="rect">
              <a:avLst/>
            </a:prstGeom>
            <a:solidFill>
              <a:srgbClr val="FCF98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0" name="Rectangle 119"/>
            <p:cNvSpPr>
              <a:spLocks noChangeArrowheads="1"/>
            </p:cNvSpPr>
            <p:nvPr/>
          </p:nvSpPr>
          <p:spPr bwMode="auto">
            <a:xfrm>
              <a:off x="0" y="3322"/>
              <a:ext cx="5760" cy="15"/>
            </a:xfrm>
            <a:prstGeom prst="rect">
              <a:avLst/>
            </a:prstGeom>
            <a:solidFill>
              <a:srgbClr val="FCF98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1" name="Rectangle 120"/>
            <p:cNvSpPr>
              <a:spLocks noChangeArrowheads="1"/>
            </p:cNvSpPr>
            <p:nvPr/>
          </p:nvSpPr>
          <p:spPr bwMode="auto">
            <a:xfrm>
              <a:off x="0" y="3337"/>
              <a:ext cx="5760" cy="17"/>
            </a:xfrm>
            <a:prstGeom prst="rect">
              <a:avLst/>
            </a:prstGeom>
            <a:solidFill>
              <a:srgbClr val="FCF98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2" name="Rectangle 121"/>
            <p:cNvSpPr>
              <a:spLocks noChangeArrowheads="1"/>
            </p:cNvSpPr>
            <p:nvPr/>
          </p:nvSpPr>
          <p:spPr bwMode="auto">
            <a:xfrm>
              <a:off x="0" y="3354"/>
              <a:ext cx="5760" cy="18"/>
            </a:xfrm>
            <a:prstGeom prst="rect">
              <a:avLst/>
            </a:prstGeom>
            <a:solidFill>
              <a:srgbClr val="FCF98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3" name="Rectangle 122"/>
            <p:cNvSpPr>
              <a:spLocks noChangeArrowheads="1"/>
            </p:cNvSpPr>
            <p:nvPr/>
          </p:nvSpPr>
          <p:spPr bwMode="auto">
            <a:xfrm>
              <a:off x="0" y="3372"/>
              <a:ext cx="5760" cy="17"/>
            </a:xfrm>
            <a:prstGeom prst="rect">
              <a:avLst/>
            </a:prstGeom>
            <a:solidFill>
              <a:srgbClr val="FCF88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4" name="Rectangle 123"/>
            <p:cNvSpPr>
              <a:spLocks noChangeArrowheads="1"/>
            </p:cNvSpPr>
            <p:nvPr/>
          </p:nvSpPr>
          <p:spPr bwMode="auto">
            <a:xfrm>
              <a:off x="0" y="3389"/>
              <a:ext cx="5760" cy="17"/>
            </a:xfrm>
            <a:prstGeom prst="rect">
              <a:avLst/>
            </a:prstGeom>
            <a:solidFill>
              <a:srgbClr val="FCF88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5" name="Rectangle 124"/>
            <p:cNvSpPr>
              <a:spLocks noChangeArrowheads="1"/>
            </p:cNvSpPr>
            <p:nvPr/>
          </p:nvSpPr>
          <p:spPr bwMode="auto">
            <a:xfrm>
              <a:off x="0" y="3406"/>
              <a:ext cx="5760" cy="16"/>
            </a:xfrm>
            <a:prstGeom prst="rect">
              <a:avLst/>
            </a:prstGeom>
            <a:solidFill>
              <a:srgbClr val="FCF88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6" name="Rectangle 125"/>
            <p:cNvSpPr>
              <a:spLocks noChangeArrowheads="1"/>
            </p:cNvSpPr>
            <p:nvPr/>
          </p:nvSpPr>
          <p:spPr bwMode="auto">
            <a:xfrm>
              <a:off x="0" y="3422"/>
              <a:ext cx="5760" cy="17"/>
            </a:xfrm>
            <a:prstGeom prst="rect">
              <a:avLst/>
            </a:prstGeom>
            <a:solidFill>
              <a:srgbClr val="FCF88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7" name="Rectangle 126"/>
            <p:cNvSpPr>
              <a:spLocks noChangeArrowheads="1"/>
            </p:cNvSpPr>
            <p:nvPr/>
          </p:nvSpPr>
          <p:spPr bwMode="auto">
            <a:xfrm>
              <a:off x="0" y="3439"/>
              <a:ext cx="5760" cy="17"/>
            </a:xfrm>
            <a:prstGeom prst="rect">
              <a:avLst/>
            </a:prstGeom>
            <a:solidFill>
              <a:srgbClr val="FCF87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8" name="Rectangle 127"/>
            <p:cNvSpPr>
              <a:spLocks noChangeArrowheads="1"/>
            </p:cNvSpPr>
            <p:nvPr/>
          </p:nvSpPr>
          <p:spPr bwMode="auto">
            <a:xfrm>
              <a:off x="0" y="3456"/>
              <a:ext cx="5760" cy="17"/>
            </a:xfrm>
            <a:prstGeom prst="rect">
              <a:avLst/>
            </a:prstGeom>
            <a:solidFill>
              <a:srgbClr val="FCF87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19" name="Rectangle 128"/>
            <p:cNvSpPr>
              <a:spLocks noChangeArrowheads="1"/>
            </p:cNvSpPr>
            <p:nvPr/>
          </p:nvSpPr>
          <p:spPr bwMode="auto">
            <a:xfrm>
              <a:off x="0" y="3473"/>
              <a:ext cx="5760" cy="18"/>
            </a:xfrm>
            <a:prstGeom prst="rect">
              <a:avLst/>
            </a:prstGeom>
            <a:solidFill>
              <a:srgbClr val="FCF87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0" name="Rectangle 129"/>
            <p:cNvSpPr>
              <a:spLocks noChangeArrowheads="1"/>
            </p:cNvSpPr>
            <p:nvPr/>
          </p:nvSpPr>
          <p:spPr bwMode="auto">
            <a:xfrm>
              <a:off x="0" y="3491"/>
              <a:ext cx="5760" cy="15"/>
            </a:xfrm>
            <a:prstGeom prst="rect">
              <a:avLst/>
            </a:prstGeom>
            <a:solidFill>
              <a:srgbClr val="FCF87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1" name="Rectangle 130"/>
            <p:cNvSpPr>
              <a:spLocks noChangeArrowheads="1"/>
            </p:cNvSpPr>
            <p:nvPr/>
          </p:nvSpPr>
          <p:spPr bwMode="auto">
            <a:xfrm>
              <a:off x="0" y="3506"/>
              <a:ext cx="5760" cy="17"/>
            </a:xfrm>
            <a:prstGeom prst="rect">
              <a:avLst/>
            </a:prstGeom>
            <a:solidFill>
              <a:srgbClr val="FBF77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2" name="Rectangle 131"/>
            <p:cNvSpPr>
              <a:spLocks noChangeArrowheads="1"/>
            </p:cNvSpPr>
            <p:nvPr/>
          </p:nvSpPr>
          <p:spPr bwMode="auto">
            <a:xfrm>
              <a:off x="0" y="3523"/>
              <a:ext cx="5760" cy="18"/>
            </a:xfrm>
            <a:prstGeom prst="rect">
              <a:avLst/>
            </a:prstGeom>
            <a:solidFill>
              <a:srgbClr val="FBF77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3" name="Rectangle 132"/>
            <p:cNvSpPr>
              <a:spLocks noChangeArrowheads="1"/>
            </p:cNvSpPr>
            <p:nvPr/>
          </p:nvSpPr>
          <p:spPr bwMode="auto">
            <a:xfrm>
              <a:off x="0" y="3541"/>
              <a:ext cx="5760" cy="17"/>
            </a:xfrm>
            <a:prstGeom prst="rect">
              <a:avLst/>
            </a:prstGeom>
            <a:solidFill>
              <a:srgbClr val="FBF77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4" name="Rectangle 133"/>
            <p:cNvSpPr>
              <a:spLocks noChangeArrowheads="1"/>
            </p:cNvSpPr>
            <p:nvPr/>
          </p:nvSpPr>
          <p:spPr bwMode="auto">
            <a:xfrm>
              <a:off x="0" y="3558"/>
              <a:ext cx="5760" cy="17"/>
            </a:xfrm>
            <a:prstGeom prst="rect">
              <a:avLst/>
            </a:prstGeom>
            <a:solidFill>
              <a:srgbClr val="FBF77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5" name="Rectangle 134"/>
            <p:cNvSpPr>
              <a:spLocks noChangeArrowheads="1"/>
            </p:cNvSpPr>
            <p:nvPr/>
          </p:nvSpPr>
          <p:spPr bwMode="auto">
            <a:xfrm>
              <a:off x="0" y="3575"/>
              <a:ext cx="5760" cy="10"/>
            </a:xfrm>
            <a:prstGeom prst="rect">
              <a:avLst/>
            </a:prstGeom>
            <a:solidFill>
              <a:srgbClr val="FBF76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6" name="Rectangle 135"/>
            <p:cNvSpPr>
              <a:spLocks noChangeArrowheads="1"/>
            </p:cNvSpPr>
            <p:nvPr/>
          </p:nvSpPr>
          <p:spPr bwMode="auto">
            <a:xfrm>
              <a:off x="0" y="3585"/>
              <a:ext cx="5760" cy="21"/>
            </a:xfrm>
            <a:prstGeom prst="rect">
              <a:avLst/>
            </a:prstGeom>
            <a:solidFill>
              <a:srgbClr val="FBF76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7" name="Rectangle 136"/>
            <p:cNvSpPr>
              <a:spLocks noChangeArrowheads="1"/>
            </p:cNvSpPr>
            <p:nvPr/>
          </p:nvSpPr>
          <p:spPr bwMode="auto">
            <a:xfrm>
              <a:off x="0" y="3606"/>
              <a:ext cx="5760" cy="12"/>
            </a:xfrm>
            <a:prstGeom prst="rect">
              <a:avLst/>
            </a:prstGeom>
            <a:solidFill>
              <a:srgbClr val="FBF76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8" name="Rectangle 137"/>
            <p:cNvSpPr>
              <a:spLocks noChangeArrowheads="1"/>
            </p:cNvSpPr>
            <p:nvPr/>
          </p:nvSpPr>
          <p:spPr bwMode="auto">
            <a:xfrm>
              <a:off x="0" y="3618"/>
              <a:ext cx="5760" cy="17"/>
            </a:xfrm>
            <a:prstGeom prst="rect">
              <a:avLst/>
            </a:prstGeom>
            <a:solidFill>
              <a:srgbClr val="FBF76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29" name="Rectangle 138"/>
            <p:cNvSpPr>
              <a:spLocks noChangeArrowheads="1"/>
            </p:cNvSpPr>
            <p:nvPr/>
          </p:nvSpPr>
          <p:spPr bwMode="auto">
            <a:xfrm>
              <a:off x="0" y="3635"/>
              <a:ext cx="5760" cy="15"/>
            </a:xfrm>
            <a:prstGeom prst="rect">
              <a:avLst/>
            </a:prstGeom>
            <a:solidFill>
              <a:srgbClr val="FBF66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0" name="Rectangle 139"/>
            <p:cNvSpPr>
              <a:spLocks noChangeArrowheads="1"/>
            </p:cNvSpPr>
            <p:nvPr/>
          </p:nvSpPr>
          <p:spPr bwMode="auto">
            <a:xfrm>
              <a:off x="0" y="3650"/>
              <a:ext cx="5760" cy="18"/>
            </a:xfrm>
            <a:prstGeom prst="rect">
              <a:avLst/>
            </a:prstGeom>
            <a:solidFill>
              <a:srgbClr val="FBF66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1" name="Rectangle 140"/>
            <p:cNvSpPr>
              <a:spLocks noChangeArrowheads="1"/>
            </p:cNvSpPr>
            <p:nvPr/>
          </p:nvSpPr>
          <p:spPr bwMode="auto">
            <a:xfrm>
              <a:off x="0" y="3668"/>
              <a:ext cx="5760" cy="17"/>
            </a:xfrm>
            <a:prstGeom prst="rect">
              <a:avLst/>
            </a:prstGeom>
            <a:solidFill>
              <a:srgbClr val="FBF66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2" name="Rectangle 141"/>
            <p:cNvSpPr>
              <a:spLocks noChangeArrowheads="1"/>
            </p:cNvSpPr>
            <p:nvPr/>
          </p:nvSpPr>
          <p:spPr bwMode="auto">
            <a:xfrm>
              <a:off x="0" y="3685"/>
              <a:ext cx="5760" cy="17"/>
            </a:xfrm>
            <a:prstGeom prst="rect">
              <a:avLst/>
            </a:prstGeom>
            <a:solidFill>
              <a:srgbClr val="FBF66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3" name="Rectangle 142"/>
            <p:cNvSpPr>
              <a:spLocks noChangeArrowheads="1"/>
            </p:cNvSpPr>
            <p:nvPr/>
          </p:nvSpPr>
          <p:spPr bwMode="auto">
            <a:xfrm>
              <a:off x="0" y="3702"/>
              <a:ext cx="5760" cy="14"/>
            </a:xfrm>
            <a:prstGeom prst="rect">
              <a:avLst/>
            </a:prstGeom>
            <a:solidFill>
              <a:srgbClr val="FBF65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4" name="Rectangle 143"/>
            <p:cNvSpPr>
              <a:spLocks noChangeArrowheads="1"/>
            </p:cNvSpPr>
            <p:nvPr/>
          </p:nvSpPr>
          <p:spPr bwMode="auto">
            <a:xfrm>
              <a:off x="0" y="3716"/>
              <a:ext cx="5760" cy="17"/>
            </a:xfrm>
            <a:prstGeom prst="rect">
              <a:avLst/>
            </a:prstGeom>
            <a:solidFill>
              <a:srgbClr val="FBF65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5" name="Rectangle 144"/>
            <p:cNvSpPr>
              <a:spLocks noChangeArrowheads="1"/>
            </p:cNvSpPr>
            <p:nvPr/>
          </p:nvSpPr>
          <p:spPr bwMode="auto">
            <a:xfrm>
              <a:off x="0" y="3733"/>
              <a:ext cx="5760" cy="11"/>
            </a:xfrm>
            <a:prstGeom prst="rect">
              <a:avLst/>
            </a:prstGeom>
            <a:solidFill>
              <a:srgbClr val="FBF65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6" name="Rectangle 145"/>
            <p:cNvSpPr>
              <a:spLocks noChangeArrowheads="1"/>
            </p:cNvSpPr>
            <p:nvPr/>
          </p:nvSpPr>
          <p:spPr bwMode="auto">
            <a:xfrm>
              <a:off x="0" y="3744"/>
              <a:ext cx="5760" cy="18"/>
            </a:xfrm>
            <a:prstGeom prst="rect">
              <a:avLst/>
            </a:prstGeom>
            <a:solidFill>
              <a:srgbClr val="FBF65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7" name="Rectangle 146"/>
            <p:cNvSpPr>
              <a:spLocks noChangeArrowheads="1"/>
            </p:cNvSpPr>
            <p:nvPr/>
          </p:nvSpPr>
          <p:spPr bwMode="auto">
            <a:xfrm>
              <a:off x="0" y="3762"/>
              <a:ext cx="5760" cy="15"/>
            </a:xfrm>
            <a:prstGeom prst="rect">
              <a:avLst/>
            </a:prstGeom>
            <a:solidFill>
              <a:srgbClr val="FBF65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8" name="Rectangle 147"/>
            <p:cNvSpPr>
              <a:spLocks noChangeArrowheads="1"/>
            </p:cNvSpPr>
            <p:nvPr/>
          </p:nvSpPr>
          <p:spPr bwMode="auto">
            <a:xfrm>
              <a:off x="0" y="3777"/>
              <a:ext cx="5760" cy="17"/>
            </a:xfrm>
            <a:prstGeom prst="rect">
              <a:avLst/>
            </a:prstGeom>
            <a:solidFill>
              <a:srgbClr val="FBF65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39" name="Rectangle 148"/>
            <p:cNvSpPr>
              <a:spLocks noChangeArrowheads="1"/>
            </p:cNvSpPr>
            <p:nvPr/>
          </p:nvSpPr>
          <p:spPr bwMode="auto">
            <a:xfrm>
              <a:off x="0" y="3794"/>
              <a:ext cx="5760" cy="18"/>
            </a:xfrm>
            <a:prstGeom prst="rect">
              <a:avLst/>
            </a:prstGeom>
            <a:solidFill>
              <a:srgbClr val="FBF55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0" name="Rectangle 149"/>
            <p:cNvSpPr>
              <a:spLocks noChangeArrowheads="1"/>
            </p:cNvSpPr>
            <p:nvPr/>
          </p:nvSpPr>
          <p:spPr bwMode="auto">
            <a:xfrm>
              <a:off x="0" y="3812"/>
              <a:ext cx="5760" cy="17"/>
            </a:xfrm>
            <a:prstGeom prst="rect">
              <a:avLst/>
            </a:prstGeom>
            <a:solidFill>
              <a:srgbClr val="FBF55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1" name="Rectangle 150"/>
            <p:cNvSpPr>
              <a:spLocks noChangeArrowheads="1"/>
            </p:cNvSpPr>
            <p:nvPr/>
          </p:nvSpPr>
          <p:spPr bwMode="auto">
            <a:xfrm>
              <a:off x="0" y="3829"/>
              <a:ext cx="5760" cy="17"/>
            </a:xfrm>
            <a:prstGeom prst="rect">
              <a:avLst/>
            </a:prstGeom>
            <a:solidFill>
              <a:srgbClr val="FBF54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2" name="Rectangle 151"/>
            <p:cNvSpPr>
              <a:spLocks noChangeArrowheads="1"/>
            </p:cNvSpPr>
            <p:nvPr/>
          </p:nvSpPr>
          <p:spPr bwMode="auto">
            <a:xfrm>
              <a:off x="0" y="3846"/>
              <a:ext cx="5760" cy="10"/>
            </a:xfrm>
            <a:prstGeom prst="rect">
              <a:avLst/>
            </a:prstGeom>
            <a:solidFill>
              <a:srgbClr val="FBF54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3" name="Rectangle 152"/>
            <p:cNvSpPr>
              <a:spLocks noChangeArrowheads="1"/>
            </p:cNvSpPr>
            <p:nvPr/>
          </p:nvSpPr>
          <p:spPr bwMode="auto">
            <a:xfrm>
              <a:off x="0" y="3856"/>
              <a:ext cx="5760" cy="15"/>
            </a:xfrm>
            <a:prstGeom prst="rect">
              <a:avLst/>
            </a:prstGeom>
            <a:solidFill>
              <a:srgbClr val="FBF54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4" name="Rectangle 153"/>
            <p:cNvSpPr>
              <a:spLocks noChangeArrowheads="1"/>
            </p:cNvSpPr>
            <p:nvPr/>
          </p:nvSpPr>
          <p:spPr bwMode="auto">
            <a:xfrm>
              <a:off x="0" y="3871"/>
              <a:ext cx="5760" cy="18"/>
            </a:xfrm>
            <a:prstGeom prst="rect">
              <a:avLst/>
            </a:prstGeom>
            <a:solidFill>
              <a:srgbClr val="FBF54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5" name="Rectangle 154"/>
            <p:cNvSpPr>
              <a:spLocks noChangeArrowheads="1"/>
            </p:cNvSpPr>
            <p:nvPr/>
          </p:nvSpPr>
          <p:spPr bwMode="auto">
            <a:xfrm>
              <a:off x="0" y="3889"/>
              <a:ext cx="5760" cy="15"/>
            </a:xfrm>
            <a:prstGeom prst="rect">
              <a:avLst/>
            </a:prstGeom>
            <a:solidFill>
              <a:srgbClr val="FBF54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6" name="Rectangle 155"/>
            <p:cNvSpPr>
              <a:spLocks noChangeArrowheads="1"/>
            </p:cNvSpPr>
            <p:nvPr/>
          </p:nvSpPr>
          <p:spPr bwMode="auto">
            <a:xfrm>
              <a:off x="0" y="3904"/>
              <a:ext cx="5760" cy="17"/>
            </a:xfrm>
            <a:prstGeom prst="rect">
              <a:avLst/>
            </a:prstGeom>
            <a:solidFill>
              <a:srgbClr val="FAF54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7" name="Rectangle 156"/>
            <p:cNvSpPr>
              <a:spLocks noChangeArrowheads="1"/>
            </p:cNvSpPr>
            <p:nvPr/>
          </p:nvSpPr>
          <p:spPr bwMode="auto">
            <a:xfrm>
              <a:off x="0" y="3921"/>
              <a:ext cx="5760" cy="18"/>
            </a:xfrm>
            <a:prstGeom prst="rect">
              <a:avLst/>
            </a:prstGeom>
            <a:solidFill>
              <a:srgbClr val="FAF54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8" name="Rectangle 157"/>
            <p:cNvSpPr>
              <a:spLocks noChangeArrowheads="1"/>
            </p:cNvSpPr>
            <p:nvPr/>
          </p:nvSpPr>
          <p:spPr bwMode="auto">
            <a:xfrm>
              <a:off x="0" y="3939"/>
              <a:ext cx="5760" cy="17"/>
            </a:xfrm>
            <a:prstGeom prst="rect">
              <a:avLst/>
            </a:prstGeom>
            <a:solidFill>
              <a:srgbClr val="FAF54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49" name="Rectangle 158"/>
            <p:cNvSpPr>
              <a:spLocks noChangeArrowheads="1"/>
            </p:cNvSpPr>
            <p:nvPr/>
          </p:nvSpPr>
          <p:spPr bwMode="auto">
            <a:xfrm>
              <a:off x="0" y="3956"/>
              <a:ext cx="5760" cy="17"/>
            </a:xfrm>
            <a:prstGeom prst="rect">
              <a:avLst/>
            </a:prstGeom>
            <a:solidFill>
              <a:srgbClr val="FAF53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0" name="Rectangle 159"/>
            <p:cNvSpPr>
              <a:spLocks noChangeArrowheads="1"/>
            </p:cNvSpPr>
            <p:nvPr/>
          </p:nvSpPr>
          <p:spPr bwMode="auto">
            <a:xfrm>
              <a:off x="0" y="3973"/>
              <a:ext cx="5760" cy="17"/>
            </a:xfrm>
            <a:prstGeom prst="rect">
              <a:avLst/>
            </a:prstGeom>
            <a:solidFill>
              <a:srgbClr val="FAF53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1" name="Rectangle 160"/>
            <p:cNvSpPr>
              <a:spLocks noChangeArrowheads="1"/>
            </p:cNvSpPr>
            <p:nvPr/>
          </p:nvSpPr>
          <p:spPr bwMode="auto">
            <a:xfrm>
              <a:off x="0" y="3990"/>
              <a:ext cx="5760" cy="10"/>
            </a:xfrm>
            <a:prstGeom prst="rect">
              <a:avLst/>
            </a:prstGeom>
            <a:solidFill>
              <a:srgbClr val="FAF53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2" name="Rectangle 161"/>
            <p:cNvSpPr>
              <a:spLocks noChangeArrowheads="1"/>
            </p:cNvSpPr>
            <p:nvPr/>
          </p:nvSpPr>
          <p:spPr bwMode="auto">
            <a:xfrm>
              <a:off x="0" y="4000"/>
              <a:ext cx="5760" cy="17"/>
            </a:xfrm>
            <a:prstGeom prst="rect">
              <a:avLst/>
            </a:prstGeom>
            <a:solidFill>
              <a:srgbClr val="FAF53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3" name="Rectangle 162"/>
            <p:cNvSpPr>
              <a:spLocks noChangeArrowheads="1"/>
            </p:cNvSpPr>
            <p:nvPr/>
          </p:nvSpPr>
          <p:spPr bwMode="auto">
            <a:xfrm>
              <a:off x="0" y="4017"/>
              <a:ext cx="5760" cy="22"/>
            </a:xfrm>
            <a:prstGeom prst="rect">
              <a:avLst/>
            </a:prstGeom>
            <a:solidFill>
              <a:srgbClr val="FAF53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4" name="Rectangle 163"/>
            <p:cNvSpPr>
              <a:spLocks noChangeArrowheads="1"/>
            </p:cNvSpPr>
            <p:nvPr/>
          </p:nvSpPr>
          <p:spPr bwMode="auto">
            <a:xfrm>
              <a:off x="0" y="4039"/>
              <a:ext cx="5760" cy="9"/>
            </a:xfrm>
            <a:prstGeom prst="rect">
              <a:avLst/>
            </a:prstGeom>
            <a:solidFill>
              <a:srgbClr val="FAF53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5" name="Rectangle 164"/>
            <p:cNvSpPr>
              <a:spLocks noChangeArrowheads="1"/>
            </p:cNvSpPr>
            <p:nvPr/>
          </p:nvSpPr>
          <p:spPr bwMode="auto">
            <a:xfrm>
              <a:off x="0" y="4048"/>
              <a:ext cx="5760" cy="19"/>
            </a:xfrm>
            <a:prstGeom prst="rect">
              <a:avLst/>
            </a:prstGeom>
            <a:solidFill>
              <a:srgbClr val="FAF53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6" name="Rectangle 165"/>
            <p:cNvSpPr>
              <a:spLocks noChangeArrowheads="1"/>
            </p:cNvSpPr>
            <p:nvPr/>
          </p:nvSpPr>
          <p:spPr bwMode="auto">
            <a:xfrm>
              <a:off x="0" y="4067"/>
              <a:ext cx="5760" cy="16"/>
            </a:xfrm>
            <a:prstGeom prst="rect">
              <a:avLst/>
            </a:prstGeom>
            <a:solidFill>
              <a:srgbClr val="FAF43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7" name="Rectangle 166"/>
            <p:cNvSpPr>
              <a:spLocks noChangeArrowheads="1"/>
            </p:cNvSpPr>
            <p:nvPr/>
          </p:nvSpPr>
          <p:spPr bwMode="auto">
            <a:xfrm>
              <a:off x="0" y="4083"/>
              <a:ext cx="5760" cy="17"/>
            </a:xfrm>
            <a:prstGeom prst="rect">
              <a:avLst/>
            </a:prstGeom>
            <a:solidFill>
              <a:srgbClr val="FAF42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8" name="Rectangle 167"/>
            <p:cNvSpPr>
              <a:spLocks noChangeArrowheads="1"/>
            </p:cNvSpPr>
            <p:nvPr/>
          </p:nvSpPr>
          <p:spPr bwMode="auto">
            <a:xfrm>
              <a:off x="0" y="4100"/>
              <a:ext cx="5760" cy="17"/>
            </a:xfrm>
            <a:prstGeom prst="rect">
              <a:avLst/>
            </a:prstGeom>
            <a:solidFill>
              <a:srgbClr val="FAF42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59" name="Rectangle 168"/>
            <p:cNvSpPr>
              <a:spLocks noChangeArrowheads="1"/>
            </p:cNvSpPr>
            <p:nvPr/>
          </p:nvSpPr>
          <p:spPr bwMode="auto">
            <a:xfrm>
              <a:off x="0" y="4117"/>
              <a:ext cx="5760" cy="16"/>
            </a:xfrm>
            <a:prstGeom prst="rect">
              <a:avLst/>
            </a:prstGeom>
            <a:solidFill>
              <a:srgbClr val="FAF42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0" name="Rectangle 169"/>
            <p:cNvSpPr>
              <a:spLocks noChangeArrowheads="1"/>
            </p:cNvSpPr>
            <p:nvPr/>
          </p:nvSpPr>
          <p:spPr bwMode="auto">
            <a:xfrm>
              <a:off x="0" y="4133"/>
              <a:ext cx="5760" cy="15"/>
            </a:xfrm>
            <a:prstGeom prst="rect">
              <a:avLst/>
            </a:prstGeom>
            <a:solidFill>
              <a:srgbClr val="FAF42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1" name="Rectangle 170"/>
            <p:cNvSpPr>
              <a:spLocks noChangeArrowheads="1"/>
            </p:cNvSpPr>
            <p:nvPr/>
          </p:nvSpPr>
          <p:spPr bwMode="auto">
            <a:xfrm>
              <a:off x="0" y="4148"/>
              <a:ext cx="5760" cy="12"/>
            </a:xfrm>
            <a:prstGeom prst="rect">
              <a:avLst/>
            </a:prstGeom>
            <a:solidFill>
              <a:srgbClr val="FAF42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2" name="Rectangle 171"/>
            <p:cNvSpPr>
              <a:spLocks noChangeArrowheads="1"/>
            </p:cNvSpPr>
            <p:nvPr/>
          </p:nvSpPr>
          <p:spPr bwMode="auto">
            <a:xfrm>
              <a:off x="0" y="4160"/>
              <a:ext cx="5760" cy="15"/>
            </a:xfrm>
            <a:prstGeom prst="rect">
              <a:avLst/>
            </a:prstGeom>
            <a:solidFill>
              <a:srgbClr val="FAF42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3" name="Rectangle 172"/>
            <p:cNvSpPr>
              <a:spLocks noChangeArrowheads="1"/>
            </p:cNvSpPr>
            <p:nvPr/>
          </p:nvSpPr>
          <p:spPr bwMode="auto">
            <a:xfrm>
              <a:off x="0" y="4175"/>
              <a:ext cx="5760" cy="12"/>
            </a:xfrm>
            <a:prstGeom prst="rect">
              <a:avLst/>
            </a:prstGeom>
            <a:solidFill>
              <a:srgbClr val="FAF42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4" name="Rectangle 173"/>
            <p:cNvSpPr>
              <a:spLocks noChangeArrowheads="1"/>
            </p:cNvSpPr>
            <p:nvPr/>
          </p:nvSpPr>
          <p:spPr bwMode="auto">
            <a:xfrm>
              <a:off x="0" y="4187"/>
              <a:ext cx="5760" cy="23"/>
            </a:xfrm>
            <a:prstGeom prst="rect">
              <a:avLst/>
            </a:prstGeom>
            <a:solidFill>
              <a:srgbClr val="FAF42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5" name="Rectangle 174"/>
            <p:cNvSpPr>
              <a:spLocks noChangeArrowheads="1"/>
            </p:cNvSpPr>
            <p:nvPr/>
          </p:nvSpPr>
          <p:spPr bwMode="auto">
            <a:xfrm>
              <a:off x="0" y="4210"/>
              <a:ext cx="5760" cy="11"/>
            </a:xfrm>
            <a:prstGeom prst="rect">
              <a:avLst/>
            </a:prstGeom>
            <a:solidFill>
              <a:srgbClr val="FAF41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6" name="Rectangle 175"/>
            <p:cNvSpPr>
              <a:spLocks noChangeArrowheads="1"/>
            </p:cNvSpPr>
            <p:nvPr/>
          </p:nvSpPr>
          <p:spPr bwMode="auto">
            <a:xfrm>
              <a:off x="0" y="4221"/>
              <a:ext cx="5760" cy="8"/>
            </a:xfrm>
            <a:prstGeom prst="rect">
              <a:avLst/>
            </a:prstGeom>
            <a:solidFill>
              <a:srgbClr val="FAF41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7" name="Rectangle 176"/>
            <p:cNvSpPr>
              <a:spLocks noChangeArrowheads="1"/>
            </p:cNvSpPr>
            <p:nvPr/>
          </p:nvSpPr>
          <p:spPr bwMode="auto">
            <a:xfrm>
              <a:off x="0" y="4229"/>
              <a:ext cx="5760" cy="21"/>
            </a:xfrm>
            <a:prstGeom prst="rect">
              <a:avLst/>
            </a:prstGeom>
            <a:solidFill>
              <a:srgbClr val="FAF41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8" name="Rectangle 177"/>
            <p:cNvSpPr>
              <a:spLocks noChangeArrowheads="1"/>
            </p:cNvSpPr>
            <p:nvPr/>
          </p:nvSpPr>
          <p:spPr bwMode="auto">
            <a:xfrm>
              <a:off x="0" y="4250"/>
              <a:ext cx="5760" cy="8"/>
            </a:xfrm>
            <a:prstGeom prst="rect">
              <a:avLst/>
            </a:prstGeom>
            <a:solidFill>
              <a:srgbClr val="FAF41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69" name="Rectangle 178"/>
            <p:cNvSpPr>
              <a:spLocks noChangeArrowheads="1"/>
            </p:cNvSpPr>
            <p:nvPr/>
          </p:nvSpPr>
          <p:spPr bwMode="auto">
            <a:xfrm>
              <a:off x="0" y="4258"/>
              <a:ext cx="5760" cy="17"/>
            </a:xfrm>
            <a:prstGeom prst="rect">
              <a:avLst/>
            </a:prstGeom>
            <a:solidFill>
              <a:srgbClr val="FAF416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0" name="Rectangle 179"/>
            <p:cNvSpPr>
              <a:spLocks noChangeArrowheads="1"/>
            </p:cNvSpPr>
            <p:nvPr/>
          </p:nvSpPr>
          <p:spPr bwMode="auto">
            <a:xfrm>
              <a:off x="0" y="4275"/>
              <a:ext cx="5760" cy="6"/>
            </a:xfrm>
            <a:prstGeom prst="rect">
              <a:avLst/>
            </a:prstGeom>
            <a:solidFill>
              <a:srgbClr val="FAF414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1" name="Rectangle 180"/>
            <p:cNvSpPr>
              <a:spLocks noChangeArrowheads="1"/>
            </p:cNvSpPr>
            <p:nvPr/>
          </p:nvSpPr>
          <p:spPr bwMode="auto">
            <a:xfrm>
              <a:off x="0" y="4281"/>
              <a:ext cx="5760" cy="5"/>
            </a:xfrm>
            <a:prstGeom prst="rect">
              <a:avLst/>
            </a:prstGeom>
            <a:solidFill>
              <a:srgbClr val="FAF41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2" name="Rectangle 181"/>
            <p:cNvSpPr>
              <a:spLocks noChangeArrowheads="1"/>
            </p:cNvSpPr>
            <p:nvPr/>
          </p:nvSpPr>
          <p:spPr bwMode="auto">
            <a:xfrm>
              <a:off x="0" y="4286"/>
              <a:ext cx="5760" cy="14"/>
            </a:xfrm>
            <a:prstGeom prst="rect">
              <a:avLst/>
            </a:prstGeom>
            <a:solidFill>
              <a:srgbClr val="FAF41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3" name="Rectangle 182"/>
            <p:cNvSpPr>
              <a:spLocks noChangeArrowheads="1"/>
            </p:cNvSpPr>
            <p:nvPr/>
          </p:nvSpPr>
          <p:spPr bwMode="auto">
            <a:xfrm>
              <a:off x="0" y="4300"/>
              <a:ext cx="5760" cy="4"/>
            </a:xfrm>
            <a:prstGeom prst="rect">
              <a:avLst/>
            </a:prstGeom>
            <a:solidFill>
              <a:srgbClr val="FAF40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4" name="Rectangle 183"/>
            <p:cNvSpPr>
              <a:spLocks noChangeArrowheads="1"/>
            </p:cNvSpPr>
            <p:nvPr/>
          </p:nvSpPr>
          <p:spPr bwMode="auto">
            <a:xfrm>
              <a:off x="0" y="4304"/>
              <a:ext cx="5760" cy="11"/>
            </a:xfrm>
            <a:prstGeom prst="rect">
              <a:avLst/>
            </a:prstGeom>
            <a:solidFill>
              <a:srgbClr val="FAF40C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5" name="Rectangle 184"/>
            <p:cNvSpPr>
              <a:spLocks noChangeArrowheads="1"/>
            </p:cNvSpPr>
            <p:nvPr/>
          </p:nvSpPr>
          <p:spPr bwMode="auto">
            <a:xfrm>
              <a:off x="0" y="4315"/>
              <a:ext cx="5760" cy="2"/>
            </a:xfrm>
            <a:prstGeom prst="rect">
              <a:avLst/>
            </a:prstGeom>
            <a:solidFill>
              <a:srgbClr val="FAF40A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6" name="Rectangle 185"/>
            <p:cNvSpPr>
              <a:spLocks noChangeArrowheads="1"/>
            </p:cNvSpPr>
            <p:nvPr/>
          </p:nvSpPr>
          <p:spPr bwMode="auto">
            <a:xfrm>
              <a:off x="0" y="4317"/>
              <a:ext cx="5760" cy="2"/>
            </a:xfrm>
            <a:prstGeom prst="rect">
              <a:avLst/>
            </a:prstGeom>
            <a:solidFill>
              <a:srgbClr val="FAF40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7" name="Rectangle 186"/>
            <p:cNvSpPr>
              <a:spLocks noChangeArrowheads="1"/>
            </p:cNvSpPr>
            <p:nvPr/>
          </p:nvSpPr>
          <p:spPr bwMode="auto">
            <a:xfrm>
              <a:off x="0" y="4319"/>
              <a:ext cx="5760" cy="2"/>
            </a:xfrm>
            <a:prstGeom prst="rect">
              <a:avLst/>
            </a:prstGeom>
            <a:solidFill>
              <a:srgbClr val="FAF405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8" name="Rectangle 187"/>
            <p:cNvSpPr>
              <a:spLocks noChangeArrowheads="1"/>
            </p:cNvSpPr>
            <p:nvPr/>
          </p:nvSpPr>
          <p:spPr bwMode="auto">
            <a:xfrm>
              <a:off x="0" y="4321"/>
              <a:ext cx="5760" cy="2"/>
            </a:xfrm>
            <a:prstGeom prst="rect">
              <a:avLst/>
            </a:prstGeom>
            <a:solidFill>
              <a:srgbClr val="FAF402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7279" name="Rectangle 188"/>
            <p:cNvSpPr>
              <a:spLocks noChangeArrowheads="1"/>
            </p:cNvSpPr>
            <p:nvPr/>
          </p:nvSpPr>
          <p:spPr bwMode="auto">
            <a:xfrm>
              <a:off x="0" y="4323"/>
              <a:ext cx="5760" cy="2"/>
            </a:xfrm>
            <a:prstGeom prst="rect">
              <a:avLst/>
            </a:prstGeom>
            <a:solidFill>
              <a:srgbClr val="FAF400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/>
            <a:lstStyle>
              <a:lvl1pPr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200">
                  <a:solidFill>
                    <a:srgbClr val="404040"/>
                  </a:solidFill>
                  <a:latin typeface="Trebuchet MS" panose="020B0603020202020204" pitchFamily="34" charset="0"/>
                </a:defRPr>
              </a:lvl1pPr>
              <a:lvl2pPr marL="742950" indent="-28575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000">
                  <a:solidFill>
                    <a:srgbClr val="404040"/>
                  </a:solidFill>
                  <a:latin typeface="Trebuchet MS" panose="020B0603020202020204" pitchFamily="34" charset="0"/>
                </a:defRPr>
              </a:lvl2pPr>
              <a:lvl3pPr marL="11430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2400">
                  <a:solidFill>
                    <a:srgbClr val="404040"/>
                  </a:solidFill>
                  <a:latin typeface="Trebuchet MS" panose="020B0603020202020204" pitchFamily="34" charset="0"/>
                </a:defRPr>
              </a:lvl3pPr>
              <a:lvl4pPr marL="16002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600">
                  <a:solidFill>
                    <a:srgbClr val="404040"/>
                  </a:solidFill>
                  <a:latin typeface="Trebuchet MS" panose="020B0603020202020204" pitchFamily="34" charset="0"/>
                </a:defRPr>
              </a:lvl4pPr>
              <a:lvl5pPr marL="2057400" indent="-228600" defTabSz="86995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5pPr>
              <a:lvl6pPr marL="25146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6pPr>
              <a:lvl7pPr marL="29718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7pPr>
              <a:lvl8pPr marL="34290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8pPr>
              <a:lvl9pPr marL="3886200" indent="-228600" defTabSz="869950" eaLnBrk="0" fontAlgn="base" hangingPunct="0">
                <a:spcBef>
                  <a:spcPct val="20000"/>
                </a:spcBef>
                <a:spcAft>
                  <a:spcPts val="300"/>
                </a:spcAft>
                <a:buClr>
                  <a:srgbClr val="C3260C"/>
                </a:buClr>
                <a:buSzPct val="130000"/>
                <a:buFont typeface="Georgia" panose="02040502050405020303" pitchFamily="18" charset="0"/>
                <a:buChar char="*"/>
                <a:defRPr sz="1400">
                  <a:solidFill>
                    <a:srgbClr val="404040"/>
                  </a:solidFill>
                  <a:latin typeface="Trebuchet MS" panose="020B0603020202020204" pitchFamily="34" charset="0"/>
                </a:defRPr>
              </a:lvl9pPr>
            </a:lstStyle>
            <a:p>
              <a:pPr fontAlgn="base"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</a:pPr>
              <a:endParaRPr lang="uk-UA" altLang="uk-UA" sz="1800" b="1" dirty="0">
                <a:solidFill>
                  <a:prstClr val="black"/>
                </a:solidFill>
                <a:latin typeface="Arial" panose="020B0604020202020204" pitchFamily="34" charset="0"/>
              </a:endParaRPr>
            </a:p>
          </p:txBody>
        </p:sp>
      </p:grpSp>
      <p:sp>
        <p:nvSpPr>
          <p:cNvPr id="201" name="Rectangle 189"/>
          <p:cNvSpPr>
            <a:spLocks noChangeArrowheads="1"/>
          </p:cNvSpPr>
          <p:nvPr/>
        </p:nvSpPr>
        <p:spPr bwMode="auto">
          <a:xfrm>
            <a:off x="226142" y="5240749"/>
            <a:ext cx="11808542" cy="55399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square" lIns="0" tIns="0" rIns="0" bIns="0">
            <a:spAutoFit/>
          </a:bodyPr>
          <a:lstStyle/>
          <a:p>
            <a:pPr algn="ctr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uk-UA" sz="3600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ДЯКУЮ ЗА УВАГУ!!!</a:t>
            </a:r>
          </a:p>
        </p:txBody>
      </p:sp>
      <p:sp>
        <p:nvSpPr>
          <p:cNvPr id="7175" name="Rectangle 192"/>
          <p:cNvSpPr>
            <a:spLocks noChangeArrowheads="1"/>
          </p:cNvSpPr>
          <p:nvPr/>
        </p:nvSpPr>
        <p:spPr bwMode="auto">
          <a:xfrm>
            <a:off x="1256672" y="564516"/>
            <a:ext cx="9794543" cy="94795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lIns="0" tIns="0" rIns="0" bIns="0">
            <a:spAutoFit/>
          </a:bodyPr>
          <a:lstStyle>
            <a:lvl1pPr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200">
                <a:solidFill>
                  <a:srgbClr val="404040"/>
                </a:solidFill>
                <a:latin typeface="Trebuchet MS" panose="020B0603020202020204" pitchFamily="34" charset="0"/>
              </a:defRPr>
            </a:lvl1pPr>
            <a:lvl2pPr marL="742950" indent="-28575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000">
                <a:solidFill>
                  <a:srgbClr val="404040"/>
                </a:solidFill>
                <a:latin typeface="Trebuchet MS" panose="020B0603020202020204" pitchFamily="34" charset="0"/>
              </a:defRPr>
            </a:lvl2pPr>
            <a:lvl3pPr marL="11430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2400">
                <a:solidFill>
                  <a:srgbClr val="404040"/>
                </a:solidFill>
                <a:latin typeface="Trebuchet MS" panose="020B0603020202020204" pitchFamily="34" charset="0"/>
              </a:defRPr>
            </a:lvl3pPr>
            <a:lvl4pPr marL="16002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600">
                <a:solidFill>
                  <a:srgbClr val="404040"/>
                </a:solidFill>
                <a:latin typeface="Trebuchet MS" panose="020B0603020202020204" pitchFamily="34" charset="0"/>
              </a:defRPr>
            </a:lvl4pPr>
            <a:lvl5pPr marL="2057400" indent="-22860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ts val="300"/>
              </a:spcAft>
              <a:buClr>
                <a:srgbClr val="C3260C"/>
              </a:buClr>
              <a:buSzPct val="130000"/>
              <a:buFont typeface="Georgia" panose="02040502050405020303" pitchFamily="18" charset="0"/>
              <a:buChar char="*"/>
              <a:defRPr sz="1400">
                <a:solidFill>
                  <a:srgbClr val="404040"/>
                </a:solidFill>
                <a:latin typeface="Trebuchet MS" panose="020B0603020202020204" pitchFamily="34" charset="0"/>
              </a:defRPr>
            </a:lvl9pPr>
          </a:lstStyle>
          <a:p>
            <a:pPr algn="ctr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lang="uk-UA" altLang="uk-UA" b="1" u="sng" dirty="0">
                <a:solidFill>
                  <a:srgbClr val="FFFF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199 НАВЧАЛЬНИЙ ЦЕНТР ДЕСАНТНО-ШТУРМОВИХ ВІЙСЬК ЗБРОЙНИХ СИЛ УКРАЇНИ</a:t>
            </a:r>
          </a:p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endParaRPr lang="uk-UA" altLang="uk-UA" b="1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91" name="Рисунок 19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867" y="1171389"/>
            <a:ext cx="3831092" cy="34255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545492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theme/theme1.xml><?xml version="1.0" encoding="utf-8"?>
<a:theme xmlns:a="http://schemas.openxmlformats.org/drawingml/2006/main" name="Воздушный поток">
  <a:themeElements>
    <a:clrScheme name="Воздушный поток">
      <a:dk1>
        <a:sysClr val="windowText" lastClr="000000"/>
      </a:dk1>
      <a:lt1>
        <a:sysClr val="window" lastClr="FFFFFF"/>
      </a:lt1>
      <a:dk2>
        <a:srgbClr val="212745"/>
      </a:dk2>
      <a:lt2>
        <a:srgbClr val="B4DCFA"/>
      </a:lt2>
      <a:accent1>
        <a:srgbClr val="4E67C8"/>
      </a:accent1>
      <a:accent2>
        <a:srgbClr val="5ECCF3"/>
      </a:accent2>
      <a:accent3>
        <a:srgbClr val="A7EA52"/>
      </a:accent3>
      <a:accent4>
        <a:srgbClr val="5DCEAF"/>
      </a:accent4>
      <a:accent5>
        <a:srgbClr val="FF8021"/>
      </a:accent5>
      <a:accent6>
        <a:srgbClr val="F14124"/>
      </a:accent6>
      <a:hlink>
        <a:srgbClr val="56C7AA"/>
      </a:hlink>
      <a:folHlink>
        <a:srgbClr val="59A8D1"/>
      </a:folHlink>
    </a:clrScheme>
    <a:fontScheme name="Воздушный поток">
      <a:majorFont>
        <a:latin typeface="Trebuchet MS"/>
        <a:ea typeface=""/>
        <a:cs typeface=""/>
        <a:font script="Jpan" typeface="HGｺﾞｼｯｸM"/>
        <a:font script="Hang" typeface="HY그래픽B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HGｺﾞｼｯｸM"/>
        <a:font script="Hang" typeface="HY그래픽M"/>
        <a:font script="Hans" typeface="方正姚体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Воздушный поток">
      <a:fillStyleLst>
        <a:solidFill>
          <a:schemeClr val="phClr"/>
        </a:solidFill>
        <a:gradFill rotWithShape="1">
          <a:gsLst>
            <a:gs pos="28000">
              <a:schemeClr val="phClr">
                <a:tint val="18000"/>
                <a:satMod val="120000"/>
                <a:lumMod val="88000"/>
              </a:schemeClr>
            </a:gs>
            <a:gs pos="100000">
              <a:schemeClr val="phClr">
                <a:tint val="40000"/>
                <a:satMod val="100000"/>
                <a:lumMod val="78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lumMod val="95000"/>
              </a:schemeClr>
            </a:gs>
            <a:gs pos="100000">
              <a:schemeClr val="phClr">
                <a:shade val="82000"/>
                <a:satMod val="125000"/>
                <a:lumMod val="74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>
              <a:shade val="75000"/>
              <a:satMod val="125000"/>
              <a:lumMod val="7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50800" dir="5400000" sx="98000" sy="98000" rotWithShape="0">
              <a:srgbClr val="000000">
                <a:alpha val="20000"/>
              </a:srgbClr>
            </a:outerShdw>
          </a:effectLst>
        </a:effectStyle>
        <a:effectStyle>
          <a:effectLst>
            <a:outerShdw blurRad="40005" dist="22984" dir="5400000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balanced" dir="tr"/>
          </a:scene3d>
          <a:sp3d prstMaterial="matte">
            <a:bevelT w="19050" h="38100"/>
          </a:sp3d>
        </a:effectStyle>
        <a:effectStyle>
          <a:effectLst>
            <a:reflection blurRad="38100" stA="26000" endPos="23000" dist="25400" dir="5400000" sy="-100000" rotWithShape="0"/>
          </a:effectLst>
          <a:scene3d>
            <a:camera prst="orthographicFront">
              <a:rot lat="0" lon="0" rev="0"/>
            </a:camera>
            <a:lightRig rig="balanced" dir="tr"/>
          </a:scene3d>
          <a:sp3d contourW="14605" prstMaterial="plastic">
            <a:bevelT w="50800"/>
            <a:contourClr>
              <a:schemeClr val="phClr">
                <a:shade val="30000"/>
                <a:satMod val="12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8000"/>
                <a:shade val="90000"/>
                <a:satMod val="160000"/>
                <a:lumMod val="100000"/>
              </a:schemeClr>
            </a:gs>
            <a:gs pos="60000">
              <a:schemeClr val="phClr">
                <a:tint val="95000"/>
                <a:shade val="100000"/>
                <a:satMod val="130000"/>
                <a:lumMod val="130000"/>
              </a:schemeClr>
            </a:gs>
            <a:gs pos="100000">
              <a:schemeClr val="phClr">
                <a:tint val="97000"/>
                <a:shade val="100000"/>
                <a:hueMod val="100000"/>
                <a:satMod val="140000"/>
                <a:lumMod val="80000"/>
              </a:schemeClr>
            </a:gs>
          </a:gsLst>
          <a:path path="circle">
            <a:fillToRect l="20000" t="10000" r="20000" b="60000"/>
          </a:path>
        </a:gradFill>
        <a:gradFill rotWithShape="1">
          <a:gsLst>
            <a:gs pos="0">
              <a:schemeClr val="phClr">
                <a:tint val="94000"/>
                <a:satMod val="160000"/>
                <a:lumMod val="160000"/>
              </a:schemeClr>
            </a:gs>
            <a:gs pos="42000">
              <a:schemeClr val="phClr">
                <a:tint val="94000"/>
                <a:shade val="94000"/>
                <a:satMod val="160000"/>
                <a:lumMod val="130000"/>
              </a:schemeClr>
            </a:gs>
            <a:gs pos="100000">
              <a:schemeClr val="phClr">
                <a:tint val="97000"/>
                <a:shade val="94000"/>
                <a:satMod val="180000"/>
                <a:lumMod val="84000"/>
              </a:schemeClr>
            </a:gs>
          </a:gsLst>
          <a:path path="circle">
            <a:fillToRect l="24000" t="44000" r="24000" b="12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2875</TotalTime>
  <Words>327</Words>
  <Application>Microsoft Office PowerPoint</Application>
  <PresentationFormat>Широкий екран</PresentationFormat>
  <Paragraphs>41</Paragraphs>
  <Slides>9</Slides>
  <Notes>9</Notes>
  <HiddenSlides>0</HiddenSlides>
  <MMClips>0</MMClips>
  <ScaleCrop>false</ScaleCrop>
  <HeadingPairs>
    <vt:vector size="6" baseType="variant">
      <vt:variant>
        <vt:lpstr>Використані шрифти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слайдів</vt:lpstr>
      </vt:variant>
      <vt:variant>
        <vt:i4>9</vt:i4>
      </vt:variant>
    </vt:vector>
  </HeadingPairs>
  <TitlesOfParts>
    <vt:vector size="16" baseType="lpstr">
      <vt:lpstr>Arial</vt:lpstr>
      <vt:lpstr>Arial Black</vt:lpstr>
      <vt:lpstr>Calibri</vt:lpstr>
      <vt:lpstr>Georgia</vt:lpstr>
      <vt:lpstr>Times New Roman</vt:lpstr>
      <vt:lpstr>Trebuchet MS</vt:lpstr>
      <vt:lpstr>Воздушный поток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  <vt:lpstr>Презентація PowerPoint</vt:lpstr>
    </vt:vector>
  </TitlesOfParts>
  <Company>SPecialiST RePack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Андрей Коломиец</dc:creator>
  <cp:lastModifiedBy>A2900</cp:lastModifiedBy>
  <cp:revision>214</cp:revision>
  <cp:lastPrinted>2024-04-26T11:22:36Z</cp:lastPrinted>
  <dcterms:created xsi:type="dcterms:W3CDTF">2017-11-18T15:22:19Z</dcterms:created>
  <dcterms:modified xsi:type="dcterms:W3CDTF">2025-07-03T11:28:32Z</dcterms:modified>
</cp:coreProperties>
</file>