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3" r:id="rId17"/>
    <p:sldId id="272" r:id="rId18"/>
    <p:sldId id="274" r:id="rId19"/>
    <p:sldId id="275" r:id="rId20"/>
    <p:sldId id="276" r:id="rId21"/>
    <p:sldId id="277" r:id="rId22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EEA530-8798-FD74-4C1C-6EAFEA6DAA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D14DE1E2-520F-37E8-9B81-637F5DEEC9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C6FAC3EA-77CE-85A8-8048-C08AD9FAA9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A60AE-7ECE-402B-A66A-BD9ADB17B2EF}" type="datetimeFigureOut">
              <a:rPr lang="uk-UA" smtClean="0"/>
              <a:t>04.07.2025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B7CAA765-C162-9FA0-1344-211673168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A16EE308-63B7-F085-4FD0-1607341F7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D3991-E6C2-484A-9DEA-AA9743D131B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59283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9ACA11-4F71-6A18-42D5-5586452DF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AFE9BF22-0106-1547-40C7-35123AF2CA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700FCB86-6285-8EB8-912F-438B93F0A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A60AE-7ECE-402B-A66A-BD9ADB17B2EF}" type="datetimeFigureOut">
              <a:rPr lang="uk-UA" smtClean="0"/>
              <a:t>04.07.2025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9EA7A551-18FC-EB0D-D60C-AD317562D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A99660A1-9D42-01A2-2851-7170D583F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D3991-E6C2-484A-9DEA-AA9743D131B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43402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CA9C8F-DF95-5E9C-7DFA-FF9948FA42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F5F767EC-2684-8B5A-A699-C1B39897E2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1B8B2116-C4BF-D03E-63BD-E96C7CCC5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A60AE-7ECE-402B-A66A-BD9ADB17B2EF}" type="datetimeFigureOut">
              <a:rPr lang="uk-UA" smtClean="0"/>
              <a:t>04.07.2025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5771DDDE-E050-4383-2EF4-5057A0552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99B708C5-38BF-B3DB-AD2E-87AF7B6A7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D3991-E6C2-484A-9DEA-AA9743D131B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21371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2D40D9-38B5-93EA-2FC8-CBA3014AF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C901CD5B-9A0A-8265-D494-D7DFE3A53A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D2BD3609-918F-2BE9-EB30-DC080DDD84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D6308088-80A1-B8C6-CB12-EE5671F645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A60AE-7ECE-402B-A66A-BD9ADB17B2EF}" type="datetimeFigureOut">
              <a:rPr lang="uk-UA" smtClean="0"/>
              <a:t>04.07.2025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9F14A0E9-C552-2F1B-A532-32E7E38BB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D3CAD279-42CA-A303-E342-0D25815B8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D3991-E6C2-484A-9DEA-AA9743D131B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94794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3C5CA5-BBCD-C213-5FD1-83CCE53C17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BA089F06-0050-E017-7DC7-BCF362EC22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1ED73608-56D3-4C68-D781-7B7C8210AE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08DEC085-30F1-2F67-F9E1-EB308FB853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88FFAAAB-A041-7A10-28E4-DB5E8E8018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E14A4AB5-9257-5FD6-5D3E-5958575A2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A60AE-7ECE-402B-A66A-BD9ADB17B2EF}" type="datetimeFigureOut">
              <a:rPr lang="uk-UA" smtClean="0"/>
              <a:t>04.07.2025</a:t>
            </a:fld>
            <a:endParaRPr lang="uk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BD682DB8-D95B-F449-89A4-23F2BC03D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EEA7B10F-1AC3-9C2E-8FB0-E748DDE3B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D3991-E6C2-484A-9DEA-AA9743D131B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55873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8CEC94-7A01-BD03-7838-5FA44D89B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C4FA570D-C516-EE90-F245-30CF764BAF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A60AE-7ECE-402B-A66A-BD9ADB17B2EF}" type="datetimeFigureOut">
              <a:rPr lang="uk-UA" smtClean="0"/>
              <a:t>04.07.2025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EF2D1DF9-7D24-5156-46DE-81286276C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7111F047-8598-C265-A63C-669310DB4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D3991-E6C2-484A-9DEA-AA9743D131B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42981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437F1A05-DB42-6DD1-6456-503DB6C03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A60AE-7ECE-402B-A66A-BD9ADB17B2EF}" type="datetimeFigureOut">
              <a:rPr lang="uk-UA" smtClean="0"/>
              <a:t>04.07.2025</a:t>
            </a:fld>
            <a:endParaRPr lang="uk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2828E4CE-0F3C-54DC-4168-BA3F67735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F2DED7EF-E062-8CA1-EBDF-193A98AAD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D3991-E6C2-484A-9DEA-AA9743D131B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9025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2B30D1-B7E3-4AB5-89E3-6A07722CB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5691DD0D-7BA1-99C8-5015-7B2E8EF409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213A09F9-2ED3-AF43-A6A8-53EEAA2C54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8F7C7FA7-8CA6-D71B-1981-9091A1DA9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A60AE-7ECE-402B-A66A-BD9ADB17B2EF}" type="datetimeFigureOut">
              <a:rPr lang="uk-UA" smtClean="0"/>
              <a:t>04.07.2025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17C11D59-A137-731E-01B7-91F116C32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984F94E2-0518-8747-436F-B9861E71C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D3991-E6C2-484A-9DEA-AA9743D131B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70067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18A1C9-F0BD-A632-BF40-500B0458F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042D1E4F-0589-664E-920C-7640C086D5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2D9764CD-0780-65C7-067D-763FA004B2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9851ACAE-A0A1-F4D4-89D9-C2F72DE8B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A60AE-7ECE-402B-A66A-BD9ADB17B2EF}" type="datetimeFigureOut">
              <a:rPr lang="uk-UA" smtClean="0"/>
              <a:t>04.07.2025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F76A09F7-E360-5E8C-09CE-F3F518AF6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40DAD99D-62D6-4253-282B-F46F8E4FC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D3991-E6C2-484A-9DEA-AA9743D131B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59861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3127CD-95A6-1475-BF6D-68DD2B10E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6F63D2CC-2D37-408F-8058-997BE99073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CAC63088-3DE8-FCC1-0774-DF5CCCB12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A60AE-7ECE-402B-A66A-BD9ADB17B2EF}" type="datetimeFigureOut">
              <a:rPr lang="uk-UA" smtClean="0"/>
              <a:t>04.07.2025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AA5D7A33-38A0-CDD1-5489-B4464CA80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E7F31A55-6257-AA54-79B0-746D5C84C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D3991-E6C2-484A-9DEA-AA9743D131B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133612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38C4FA7A-4EEB-689D-2127-1C1655205B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DA9E5D1F-5ECB-3FEE-D71A-A86B0D4013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C97AE7B6-84B9-F257-99E5-F553BA0254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A60AE-7ECE-402B-A66A-BD9ADB17B2EF}" type="datetimeFigureOut">
              <a:rPr lang="uk-UA" smtClean="0"/>
              <a:t>04.07.2025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EA599472-3437-4729-0D2A-638DC3A69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D44FC367-058E-A810-95E2-7764A7D2B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D3991-E6C2-484A-9DEA-AA9743D131B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351094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F20818D2-3E84-5E6E-325D-018EDDBB7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4E53704C-A136-5914-EF98-8CCB556982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CE39876C-BC99-D553-254F-567F6056F6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64A60AE-7ECE-402B-A66A-BD9ADB17B2EF}" type="datetimeFigureOut">
              <a:rPr lang="uk-UA" smtClean="0"/>
              <a:t>04.07.2025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82FD55C5-820D-2E36-8A65-B0BF47635A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48DCD023-CEEB-A4F0-DAF2-370B271CAB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DD3991-E6C2-484A-9DEA-AA9743D131B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54428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1B0F65-B209-07F0-AEB6-2923CE09F5C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Montserrat ExtraBold" pitchFamily="2" charset="-52"/>
              </a:rPr>
              <a:t>СПОСОБИ КРІПЛЕННЯ ГРАНАТИ НА СТОВБУРАХ ДЕРЕВ ТА РІЗНИХ ПРЕДМЕТАХ </a:t>
            </a:r>
            <a:endParaRPr lang="uk-UA" dirty="0">
              <a:latin typeface="Montserrat ExtraBold" pitchFamily="2" charset="-52"/>
            </a:endParaRP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706C2E5D-51C2-5F32-B3B9-0737A5B5BF8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9" name="Рисунок 8" descr="Зображення, що містить дерево, просто неба, безхребетні, рослина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59A61048-96F8-8151-F0F6-574A2EFFA6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5287" y="3564827"/>
            <a:ext cx="4941426" cy="3556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759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F1D604-00F9-0B79-C689-5438BBA0F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E12A7D28-4D14-53B6-62DB-9B7B2DA41D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uk-UA" sz="3600" dirty="0">
                <a:latin typeface="Montserrat ExtraBold" pitchFamily="2" charset="-52"/>
              </a:rPr>
              <a:t>Одна з основних причин виявлення розтяжок – це те, що заздалегідь кидається в очі кріплення яким граната кріпиться на дереві. Наприклад, прозорий </a:t>
            </a:r>
            <a:r>
              <a:rPr lang="uk-UA" sz="3600" dirty="0" err="1">
                <a:latin typeface="Montserrat ExtraBold" pitchFamily="2" charset="-52"/>
              </a:rPr>
              <a:t>скотч</a:t>
            </a:r>
            <a:r>
              <a:rPr lang="uk-UA" sz="3600" dirty="0">
                <a:latin typeface="Montserrat ExtraBold" pitchFamily="2" charset="-52"/>
              </a:rPr>
              <a:t>, який при намочуванні переходить у білий колір . В цьому розділі пропонується декілька варіантів кріплення гранат без використання </a:t>
            </a:r>
            <a:r>
              <a:rPr lang="uk-UA" sz="3600" dirty="0" err="1">
                <a:latin typeface="Montserrat ExtraBold" pitchFamily="2" charset="-52"/>
              </a:rPr>
              <a:t>скотчів</a:t>
            </a:r>
            <a:r>
              <a:rPr lang="uk-UA" sz="3600" dirty="0">
                <a:latin typeface="Montserrat ExtraBold" pitchFamily="2" charset="-52"/>
              </a:rPr>
              <a:t>, </a:t>
            </a:r>
            <a:r>
              <a:rPr lang="uk-UA" sz="3600" dirty="0" err="1">
                <a:latin typeface="Montserrat ExtraBold" pitchFamily="2" charset="-52"/>
              </a:rPr>
              <a:t>ізолент</a:t>
            </a:r>
            <a:r>
              <a:rPr lang="uk-UA" sz="3600" dirty="0">
                <a:latin typeface="Montserrat ExtraBold" pitchFamily="2" charset="-52"/>
              </a:rPr>
              <a:t> і </a:t>
            </a:r>
            <a:r>
              <a:rPr lang="uk-UA" sz="3600" dirty="0" err="1">
                <a:latin typeface="Montserrat ExtraBold" pitchFamily="2" charset="-52"/>
              </a:rPr>
              <a:t>т.п</a:t>
            </a:r>
            <a:r>
              <a:rPr lang="uk-UA" sz="3600" dirty="0">
                <a:latin typeface="Montserrat ExtraBold" pitchFamily="2" charset="-52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320167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F33BF8-10AF-97E8-6957-68FF3B5FC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Варіант №1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6094C029-A188-DD18-6FF9-37726A996B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uk-UA" dirty="0">
                <a:latin typeface="Montserrat ExtraBold" pitchFamily="2" charset="-52"/>
              </a:rPr>
              <a:t>Необхідні матеріали:</a:t>
            </a:r>
          </a:p>
          <a:p>
            <a:pPr lvl="1"/>
            <a:r>
              <a:rPr lang="ru-RU" dirty="0">
                <a:latin typeface="Montserrat ExtraBold" pitchFamily="2" charset="-52"/>
              </a:rPr>
              <a:t>Граната Ф-1</a:t>
            </a:r>
          </a:p>
          <a:p>
            <a:pPr lvl="1"/>
            <a:r>
              <a:rPr lang="ru-RU" dirty="0">
                <a:latin typeface="Montserrat ExtraBold" pitchFamily="2" charset="-52"/>
              </a:rPr>
              <a:t>Три </a:t>
            </a:r>
            <a:r>
              <a:rPr lang="ru-RU" dirty="0" err="1">
                <a:latin typeface="Montserrat ExtraBold" pitchFamily="2" charset="-52"/>
              </a:rPr>
              <a:t>саморізи</a:t>
            </a:r>
            <a:endParaRPr lang="ru-RU" dirty="0">
              <a:latin typeface="Montserrat ExtraBold" pitchFamily="2" charset="-52"/>
            </a:endParaRPr>
          </a:p>
          <a:p>
            <a:pPr lvl="1"/>
            <a:r>
              <a:rPr lang="ru-RU" dirty="0" err="1">
                <a:latin typeface="Montserrat ExtraBold" pitchFamily="2" charset="-52"/>
              </a:rPr>
              <a:t>Мультитул</a:t>
            </a:r>
            <a:r>
              <a:rPr lang="ru-RU" dirty="0">
                <a:latin typeface="Montserrat ExtraBold" pitchFamily="2" charset="-52"/>
              </a:rPr>
              <a:t> з </a:t>
            </a:r>
            <a:r>
              <a:rPr lang="ru-RU" dirty="0" err="1">
                <a:latin typeface="Montserrat ExtraBold" pitchFamily="2" charset="-52"/>
              </a:rPr>
              <a:t>викруткою</a:t>
            </a:r>
            <a:endParaRPr lang="uk-UA" dirty="0">
              <a:latin typeface="Montserrat ExtraBold" pitchFamily="2" charset="-52"/>
            </a:endParaRPr>
          </a:p>
          <a:p>
            <a:r>
              <a:rPr lang="uk-UA" dirty="0">
                <a:latin typeface="Montserrat ExtraBold" pitchFamily="2" charset="-52"/>
              </a:rPr>
              <a:t>Процес:</a:t>
            </a:r>
          </a:p>
          <a:p>
            <a:pPr lvl="1"/>
            <a:r>
              <a:rPr lang="ru-RU" dirty="0" err="1">
                <a:latin typeface="Montserrat ExtraBold" pitchFamily="2" charset="-52"/>
              </a:rPr>
              <a:t>Розбираємо</a:t>
            </a:r>
            <a:r>
              <a:rPr lang="ru-RU" dirty="0">
                <a:latin typeface="Montserrat ExtraBold" pitchFamily="2" charset="-52"/>
              </a:rPr>
              <a:t> УЗРГМ</a:t>
            </a:r>
          </a:p>
          <a:p>
            <a:pPr lvl="1"/>
            <a:r>
              <a:rPr lang="ru-RU" dirty="0" err="1">
                <a:latin typeface="Montserrat ExtraBold" pitchFamily="2" charset="-52"/>
              </a:rPr>
              <a:t>Кріпимо</a:t>
            </a:r>
            <a:r>
              <a:rPr lang="ru-RU" dirty="0">
                <a:latin typeface="Montserrat ExtraBold" pitchFamily="2" charset="-52"/>
              </a:rPr>
              <a:t> </a:t>
            </a:r>
            <a:r>
              <a:rPr lang="ru-RU" dirty="0" err="1">
                <a:latin typeface="Montserrat ExtraBold" pitchFamily="2" charset="-52"/>
              </a:rPr>
              <a:t>ударний</a:t>
            </a:r>
            <a:r>
              <a:rPr lang="ru-RU" dirty="0">
                <a:latin typeface="Montserrat ExtraBold" pitchFamily="2" charset="-52"/>
              </a:rPr>
              <a:t> </a:t>
            </a:r>
            <a:r>
              <a:rPr lang="ru-RU" dirty="0" err="1">
                <a:latin typeface="Montserrat ExtraBold" pitchFamily="2" charset="-52"/>
              </a:rPr>
              <a:t>механізм</a:t>
            </a:r>
            <a:r>
              <a:rPr lang="ru-RU" dirty="0">
                <a:latin typeface="Montserrat ExtraBold" pitchFamily="2" charset="-52"/>
              </a:rPr>
              <a:t> за </a:t>
            </a:r>
            <a:r>
              <a:rPr lang="ru-RU" dirty="0" err="1">
                <a:latin typeface="Montserrat ExtraBold" pitchFamily="2" charset="-52"/>
              </a:rPr>
              <a:t>спусковий</a:t>
            </a:r>
            <a:r>
              <a:rPr lang="ru-RU" dirty="0">
                <a:latin typeface="Montserrat ExtraBold" pitchFamily="2" charset="-52"/>
              </a:rPr>
              <a:t> </a:t>
            </a:r>
            <a:r>
              <a:rPr lang="ru-RU" dirty="0" err="1">
                <a:latin typeface="Montserrat ExtraBold" pitchFamily="2" charset="-52"/>
              </a:rPr>
              <a:t>важіль</a:t>
            </a:r>
            <a:r>
              <a:rPr lang="ru-RU" dirty="0">
                <a:latin typeface="Montserrat ExtraBold" pitchFamily="2" charset="-52"/>
              </a:rPr>
              <a:t> при </a:t>
            </a:r>
            <a:r>
              <a:rPr lang="ru-RU" dirty="0" err="1">
                <a:latin typeface="Montserrat ExtraBold" pitchFamily="2" charset="-52"/>
              </a:rPr>
              <a:t>допомозі</a:t>
            </a:r>
            <a:r>
              <a:rPr lang="ru-RU" dirty="0">
                <a:latin typeface="Montserrat ExtraBold" pitchFamily="2" charset="-52"/>
              </a:rPr>
              <a:t> </a:t>
            </a:r>
            <a:r>
              <a:rPr lang="ru-RU" dirty="0" err="1">
                <a:latin typeface="Montserrat ExtraBold" pitchFamily="2" charset="-52"/>
              </a:rPr>
              <a:t>трьох</a:t>
            </a:r>
            <a:r>
              <a:rPr lang="ru-RU" dirty="0">
                <a:latin typeface="Montserrat ExtraBold" pitchFamily="2" charset="-52"/>
              </a:rPr>
              <a:t> </a:t>
            </a:r>
            <a:r>
              <a:rPr lang="ru-RU" dirty="0" err="1">
                <a:latin typeface="Montserrat ExtraBold" pitchFamily="2" charset="-52"/>
              </a:rPr>
              <a:t>саморізів</a:t>
            </a:r>
            <a:r>
              <a:rPr lang="ru-RU" dirty="0">
                <a:latin typeface="Montserrat ExtraBold" pitchFamily="2" charset="-52"/>
              </a:rPr>
              <a:t>: два </a:t>
            </a:r>
            <a:r>
              <a:rPr lang="ru-RU" dirty="0" err="1">
                <a:latin typeface="Montserrat ExtraBold" pitchFamily="2" charset="-52"/>
              </a:rPr>
              <a:t>саморізи</a:t>
            </a:r>
            <a:r>
              <a:rPr lang="ru-RU" dirty="0">
                <a:latin typeface="Montserrat ExtraBold" pitchFamily="2" charset="-52"/>
              </a:rPr>
              <a:t> на </a:t>
            </a:r>
            <a:r>
              <a:rPr lang="ru-RU" dirty="0" err="1">
                <a:latin typeface="Montserrat ExtraBold" pitchFamily="2" charset="-52"/>
              </a:rPr>
              <a:t>одній</a:t>
            </a:r>
            <a:r>
              <a:rPr lang="ru-RU" dirty="0">
                <a:latin typeface="Montserrat ExtraBold" pitchFamily="2" charset="-52"/>
              </a:rPr>
              <a:t> </a:t>
            </a:r>
            <a:r>
              <a:rPr lang="ru-RU" dirty="0" err="1">
                <a:latin typeface="Montserrat ExtraBold" pitchFamily="2" charset="-52"/>
              </a:rPr>
              <a:t>стороні</a:t>
            </a:r>
            <a:r>
              <a:rPr lang="ru-RU" dirty="0">
                <a:latin typeface="Montserrat ExtraBold" pitchFamily="2" charset="-52"/>
              </a:rPr>
              <a:t>, </a:t>
            </a:r>
            <a:r>
              <a:rPr lang="ru-RU" dirty="0" err="1">
                <a:latin typeface="Montserrat ExtraBold" pitchFamily="2" charset="-52"/>
              </a:rPr>
              <a:t>третій</a:t>
            </a:r>
            <a:r>
              <a:rPr lang="ru-RU" dirty="0">
                <a:latin typeface="Montserrat ExtraBold" pitchFamily="2" charset="-52"/>
              </a:rPr>
              <a:t> на </a:t>
            </a:r>
            <a:r>
              <a:rPr lang="ru-RU" dirty="0" err="1">
                <a:latin typeface="Montserrat ExtraBold" pitchFamily="2" charset="-52"/>
              </a:rPr>
              <a:t>іншій</a:t>
            </a:r>
            <a:r>
              <a:rPr lang="ru-RU" dirty="0">
                <a:latin typeface="Montserrat ExtraBold" pitchFamily="2" charset="-52"/>
              </a:rPr>
              <a:t>.</a:t>
            </a:r>
          </a:p>
          <a:p>
            <a:pPr lvl="1"/>
            <a:r>
              <a:rPr lang="ru-RU" dirty="0">
                <a:latin typeface="Montserrat ExtraBold" pitchFamily="2" charset="-52"/>
              </a:rPr>
              <a:t>Шляпки </a:t>
            </a:r>
            <a:r>
              <a:rPr lang="ru-RU" dirty="0" err="1">
                <a:latin typeface="Montserrat ExtraBold" pitchFamily="2" charset="-52"/>
              </a:rPr>
              <a:t>саморізів</a:t>
            </a:r>
            <a:r>
              <a:rPr lang="ru-RU" dirty="0">
                <a:latin typeface="Montserrat ExtraBold" pitchFamily="2" charset="-52"/>
              </a:rPr>
              <a:t> </a:t>
            </a:r>
            <a:r>
              <a:rPr lang="ru-RU" dirty="0" err="1">
                <a:latin typeface="Montserrat ExtraBold" pitchFamily="2" charset="-52"/>
              </a:rPr>
              <a:t>притискають</a:t>
            </a:r>
            <a:r>
              <a:rPr lang="ru-RU" dirty="0">
                <a:latin typeface="Montserrat ExtraBold" pitchFamily="2" charset="-52"/>
              </a:rPr>
              <a:t> </a:t>
            </a:r>
            <a:r>
              <a:rPr lang="ru-RU" dirty="0" err="1">
                <a:latin typeface="Montserrat ExtraBold" pitchFamily="2" charset="-52"/>
              </a:rPr>
              <a:t>важіль</a:t>
            </a:r>
            <a:r>
              <a:rPr lang="ru-RU" dirty="0">
                <a:latin typeface="Montserrat ExtraBold" pitchFamily="2" charset="-52"/>
              </a:rPr>
              <a:t> до </a:t>
            </a:r>
            <a:r>
              <a:rPr lang="ru-RU" dirty="0" err="1">
                <a:latin typeface="Montserrat ExtraBold" pitchFamily="2" charset="-52"/>
              </a:rPr>
              <a:t>стовбура</a:t>
            </a:r>
            <a:r>
              <a:rPr lang="ru-RU" dirty="0">
                <a:latin typeface="Montserrat ExtraBold" pitchFamily="2" charset="-52"/>
              </a:rPr>
              <a:t>. </a:t>
            </a:r>
            <a:r>
              <a:rPr lang="ru-RU" dirty="0" err="1">
                <a:latin typeface="Montserrat ExtraBold" pitchFamily="2" charset="-52"/>
              </a:rPr>
              <a:t>Впевнюємося</a:t>
            </a:r>
            <a:r>
              <a:rPr lang="ru-RU" dirty="0">
                <a:latin typeface="Montserrat ExtraBold" pitchFamily="2" charset="-52"/>
              </a:rPr>
              <a:t> </a:t>
            </a:r>
            <a:r>
              <a:rPr lang="ru-RU" dirty="0" err="1">
                <a:latin typeface="Montserrat ExtraBold" pitchFamily="2" charset="-52"/>
              </a:rPr>
              <a:t>що</a:t>
            </a:r>
            <a:r>
              <a:rPr lang="ru-RU" dirty="0">
                <a:latin typeface="Montserrat ExtraBold" pitchFamily="2" charset="-52"/>
              </a:rPr>
              <a:t> все </a:t>
            </a:r>
            <a:r>
              <a:rPr lang="ru-RU" dirty="0" err="1">
                <a:latin typeface="Montserrat ExtraBold" pitchFamily="2" charset="-52"/>
              </a:rPr>
              <a:t>тримається</a:t>
            </a:r>
            <a:r>
              <a:rPr lang="ru-RU" dirty="0">
                <a:latin typeface="Montserrat ExtraBold" pitchFamily="2" charset="-52"/>
              </a:rPr>
              <a:t> </a:t>
            </a:r>
            <a:r>
              <a:rPr lang="ru-RU" dirty="0" err="1">
                <a:latin typeface="Montserrat ExtraBold" pitchFamily="2" charset="-52"/>
              </a:rPr>
              <a:t>міцно</a:t>
            </a:r>
            <a:r>
              <a:rPr lang="ru-RU" dirty="0">
                <a:latin typeface="Montserrat ExtraBold" pitchFamily="2" charset="-52"/>
              </a:rPr>
              <a:t>, </a:t>
            </a:r>
            <a:r>
              <a:rPr lang="ru-RU" dirty="0" err="1">
                <a:latin typeface="Montserrat ExtraBold" pitchFamily="2" charset="-52"/>
              </a:rPr>
              <a:t>прикручуємо</a:t>
            </a:r>
            <a:r>
              <a:rPr lang="ru-RU" dirty="0">
                <a:latin typeface="Montserrat ExtraBold" pitchFamily="2" charset="-52"/>
              </a:rPr>
              <a:t> детонатор з </a:t>
            </a:r>
            <a:r>
              <a:rPr lang="ru-RU" dirty="0" err="1">
                <a:latin typeface="Montserrat ExtraBold" pitchFamily="2" charset="-52"/>
              </a:rPr>
              <a:t>уповільнювачем</a:t>
            </a:r>
            <a:r>
              <a:rPr lang="ru-RU" dirty="0">
                <a:latin typeface="Montserrat ExtraBold" pitchFamily="2" charset="-52"/>
              </a:rPr>
              <a:t> та корпус </a:t>
            </a:r>
            <a:r>
              <a:rPr lang="ru-RU" dirty="0" err="1">
                <a:latin typeface="Montserrat ExtraBold" pitchFamily="2" charset="-52"/>
              </a:rPr>
              <a:t>гранати</a:t>
            </a:r>
            <a:r>
              <a:rPr lang="ru-RU" dirty="0">
                <a:latin typeface="Montserrat ExtraBold" pitchFamily="2" charset="-52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854506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3C4AE3-FC73-69F9-3F3A-66813FC9F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Варіант №1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F6E8BB5-701A-0614-C55C-7E3B27FD24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uk-UA" sz="3600" u="sng" dirty="0">
                <a:latin typeface="Montserrat ExtraBold" pitchFamily="2" charset="-52"/>
              </a:rPr>
              <a:t>ЗВЕРНІТЬ УВАГУ!</a:t>
            </a:r>
          </a:p>
          <a:p>
            <a:pPr marL="0" indent="0">
              <a:buNone/>
            </a:pPr>
            <a:r>
              <a:rPr lang="uk-UA" sz="3600" dirty="0">
                <a:latin typeface="Montserrat ExtraBold" pitchFamily="2" charset="-52"/>
              </a:rPr>
              <a:t>Граната чіпляється до гори і саме за важіль. Це дозволяє впевнено спрацьовувати гранаті завдяки великій масі корпусу( 600 гр.) навіть коли ми її замаскуємо . Якщо гранату кріпити за корпус, важіль може не від’єднатися за надмірного шару маскування</a:t>
            </a:r>
          </a:p>
        </p:txBody>
      </p:sp>
    </p:spTree>
    <p:extLst>
      <p:ext uri="{BB962C8B-B14F-4D97-AF65-F5344CB8AC3E}">
        <p14:creationId xmlns:p14="http://schemas.microsoft.com/office/powerpoint/2010/main" val="2686746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DDFB872-1626-569D-05B6-108987CC00B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7797" y="117112"/>
            <a:ext cx="7836407" cy="6623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783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9AFA55-8416-83F0-4030-810B60075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«Гірлянда з Ф1»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FB16C946-4257-2C56-EE25-92D3328002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>
                <a:latin typeface="Montserrat ExtraBold" pitchFamily="2" charset="-52"/>
              </a:rPr>
              <a:t>Необхідні матеріали:</a:t>
            </a:r>
          </a:p>
          <a:p>
            <a:pPr lvl="1"/>
            <a:r>
              <a:rPr lang="ru-RU" dirty="0">
                <a:latin typeface="Montserrat ExtraBold" pitchFamily="2" charset="-52"/>
              </a:rPr>
              <a:t>Граната Ф-1 (</a:t>
            </a:r>
            <a:r>
              <a:rPr lang="ru-RU" dirty="0">
                <a:solidFill>
                  <a:srgbClr val="FF0000"/>
                </a:solidFill>
                <a:latin typeface="Montserrat ExtraBold" pitchFamily="2" charset="-52"/>
              </a:rPr>
              <a:t>ПРАЦЮЄ ТІЛЬКИ з Ф-1!!!</a:t>
            </a:r>
            <a:r>
              <a:rPr lang="ru-RU" dirty="0">
                <a:latin typeface="Montserrat ExtraBold" pitchFamily="2" charset="-52"/>
              </a:rPr>
              <a:t>)</a:t>
            </a:r>
          </a:p>
          <a:p>
            <a:pPr lvl="1"/>
            <a:r>
              <a:rPr lang="ru-RU" dirty="0" err="1">
                <a:latin typeface="Montserrat ExtraBold" pitchFamily="2" charset="-52"/>
              </a:rPr>
              <a:t>Плоскогубці</a:t>
            </a:r>
            <a:r>
              <a:rPr lang="ru-RU" dirty="0">
                <a:latin typeface="Montserrat ExtraBold" pitchFamily="2" charset="-52"/>
              </a:rPr>
              <a:t> </a:t>
            </a:r>
            <a:r>
              <a:rPr lang="ru-RU" dirty="0" err="1">
                <a:latin typeface="Montserrat ExtraBold" pitchFamily="2" charset="-52"/>
              </a:rPr>
              <a:t>чи</a:t>
            </a:r>
            <a:r>
              <a:rPr lang="ru-RU" dirty="0">
                <a:latin typeface="Montserrat ExtraBold" pitchFamily="2" charset="-52"/>
              </a:rPr>
              <a:t> </a:t>
            </a:r>
            <a:r>
              <a:rPr lang="ru-RU" dirty="0" err="1">
                <a:latin typeface="Montserrat ExtraBold" pitchFamily="2" charset="-52"/>
              </a:rPr>
              <a:t>мультитул</a:t>
            </a:r>
            <a:r>
              <a:rPr lang="ru-RU" dirty="0">
                <a:latin typeface="Montserrat ExtraBold" pitchFamily="2" charset="-52"/>
              </a:rPr>
              <a:t> з </a:t>
            </a:r>
            <a:r>
              <a:rPr lang="ru-RU" dirty="0" err="1">
                <a:latin typeface="Montserrat ExtraBold" pitchFamily="2" charset="-52"/>
              </a:rPr>
              <a:t>наявністю</a:t>
            </a:r>
            <a:r>
              <a:rPr lang="ru-RU" dirty="0">
                <a:latin typeface="Montserrat ExtraBold" pitchFamily="2" charset="-52"/>
              </a:rPr>
              <a:t> </a:t>
            </a:r>
            <a:r>
              <a:rPr lang="ru-RU" dirty="0" err="1">
                <a:latin typeface="Montserrat ExtraBold" pitchFamily="2" charset="-52"/>
              </a:rPr>
              <a:t>плоскогубців</a:t>
            </a:r>
            <a:endParaRPr lang="ru-RU" dirty="0">
              <a:latin typeface="Montserrat ExtraBold" pitchFamily="2" charset="-52"/>
            </a:endParaRPr>
          </a:p>
          <a:p>
            <a:r>
              <a:rPr lang="ru-RU" dirty="0" err="1">
                <a:latin typeface="Montserrat ExtraBold" pitchFamily="2" charset="-52"/>
              </a:rPr>
              <a:t>Процес</a:t>
            </a:r>
            <a:r>
              <a:rPr lang="ru-RU" dirty="0">
                <a:latin typeface="Montserrat ExtraBold" pitchFamily="2" charset="-52"/>
              </a:rPr>
              <a:t>:</a:t>
            </a:r>
          </a:p>
          <a:p>
            <a:pPr lvl="1"/>
            <a:r>
              <a:rPr lang="ru-RU" dirty="0" err="1">
                <a:latin typeface="Montserrat ExtraBold" pitchFamily="2" charset="-52"/>
              </a:rPr>
              <a:t>Плоскогубцями</a:t>
            </a:r>
            <a:r>
              <a:rPr lang="ru-RU" dirty="0">
                <a:latin typeface="Montserrat ExtraBold" pitchFamily="2" charset="-52"/>
              </a:rPr>
              <a:t> </a:t>
            </a:r>
            <a:r>
              <a:rPr lang="ru-RU" dirty="0" err="1">
                <a:latin typeface="Montserrat ExtraBold" pitchFamily="2" charset="-52"/>
              </a:rPr>
              <a:t>загнути</a:t>
            </a:r>
            <a:r>
              <a:rPr lang="ru-RU" dirty="0">
                <a:latin typeface="Montserrat ExtraBold" pitchFamily="2" charset="-52"/>
              </a:rPr>
              <a:t> </a:t>
            </a:r>
            <a:r>
              <a:rPr lang="ru-RU" dirty="0" err="1">
                <a:latin typeface="Montserrat ExtraBold" pitchFamily="2" charset="-52"/>
              </a:rPr>
              <a:t>спусковий</a:t>
            </a:r>
            <a:r>
              <a:rPr lang="ru-RU" dirty="0">
                <a:latin typeface="Montserrat ExtraBold" pitchFamily="2" charset="-52"/>
              </a:rPr>
              <a:t> </a:t>
            </a:r>
            <a:r>
              <a:rPr lang="ru-RU" dirty="0" err="1">
                <a:latin typeface="Montserrat ExtraBold" pitchFamily="2" charset="-52"/>
              </a:rPr>
              <a:t>важіль</a:t>
            </a:r>
            <a:r>
              <a:rPr lang="ru-RU" dirty="0">
                <a:latin typeface="Montserrat ExtraBold" pitchFamily="2" charset="-52"/>
              </a:rPr>
              <a:t> запалу (не </a:t>
            </a:r>
            <a:r>
              <a:rPr lang="ru-RU" dirty="0" err="1">
                <a:latin typeface="Montserrat ExtraBold" pitchFamily="2" charset="-52"/>
              </a:rPr>
              <a:t>більше</a:t>
            </a:r>
            <a:r>
              <a:rPr lang="ru-RU" dirty="0">
                <a:latin typeface="Montserrat ExtraBold" pitchFamily="2" charset="-52"/>
              </a:rPr>
              <a:t> 30 град.). </a:t>
            </a:r>
            <a:r>
              <a:rPr lang="ru-RU" dirty="0" err="1">
                <a:latin typeface="Montserrat ExtraBold" pitchFamily="2" charset="-52"/>
              </a:rPr>
              <a:t>Згинати</a:t>
            </a:r>
            <a:r>
              <a:rPr lang="ru-RU" dirty="0">
                <a:latin typeface="Montserrat ExtraBold" pitchFamily="2" charset="-52"/>
              </a:rPr>
              <a:t> </a:t>
            </a:r>
            <a:r>
              <a:rPr lang="ru-RU" dirty="0" err="1">
                <a:latin typeface="Montserrat ExtraBold" pitchFamily="2" charset="-52"/>
              </a:rPr>
              <a:t>можна</a:t>
            </a:r>
            <a:r>
              <a:rPr lang="ru-RU" dirty="0">
                <a:latin typeface="Montserrat ExtraBold" pitchFamily="2" charset="-52"/>
              </a:rPr>
              <a:t> </a:t>
            </a:r>
            <a:r>
              <a:rPr lang="ru-RU" dirty="0" err="1">
                <a:latin typeface="Montserrat ExtraBold" pitchFamily="2" charset="-52"/>
              </a:rPr>
              <a:t>безпосередньо</a:t>
            </a:r>
            <a:r>
              <a:rPr lang="ru-RU" dirty="0">
                <a:latin typeface="Montserrat ExtraBold" pitchFamily="2" charset="-52"/>
              </a:rPr>
              <a:t> коли запал </a:t>
            </a:r>
            <a:r>
              <a:rPr lang="ru-RU" dirty="0" err="1">
                <a:latin typeface="Montserrat ExtraBold" pitchFamily="2" charset="-52"/>
              </a:rPr>
              <a:t>знаходиться</a:t>
            </a:r>
            <a:r>
              <a:rPr lang="ru-RU" dirty="0">
                <a:latin typeface="Montserrat ExtraBold" pitchFamily="2" charset="-52"/>
              </a:rPr>
              <a:t> в </a:t>
            </a:r>
            <a:r>
              <a:rPr lang="ru-RU" dirty="0" err="1">
                <a:latin typeface="Montserrat ExtraBold" pitchFamily="2" charset="-52"/>
              </a:rPr>
              <a:t>гранаті</a:t>
            </a:r>
            <a:endParaRPr lang="ru-RU" dirty="0">
              <a:latin typeface="Montserrat ExtraBold" pitchFamily="2" charset="-52"/>
            </a:endParaRPr>
          </a:p>
          <a:p>
            <a:pPr lvl="1"/>
            <a:r>
              <a:rPr lang="ru-RU" dirty="0" err="1">
                <a:latin typeface="Montserrat ExtraBold" pitchFamily="2" charset="-52"/>
              </a:rPr>
              <a:t>Вибрати</a:t>
            </a:r>
            <a:r>
              <a:rPr lang="ru-RU" dirty="0">
                <a:latin typeface="Montserrat ExtraBold" pitchFamily="2" charset="-52"/>
              </a:rPr>
              <a:t> центр </a:t>
            </a:r>
            <a:r>
              <a:rPr lang="ru-RU" dirty="0" err="1">
                <a:latin typeface="Montserrat ExtraBold" pitchFamily="2" charset="-52"/>
              </a:rPr>
              <a:t>тяжіння</a:t>
            </a:r>
            <a:r>
              <a:rPr lang="ru-RU" dirty="0">
                <a:latin typeface="Montserrat ExtraBold" pitchFamily="2" charset="-52"/>
              </a:rPr>
              <a:t> на </a:t>
            </a:r>
            <a:r>
              <a:rPr lang="ru-RU" dirty="0" err="1">
                <a:latin typeface="Montserrat ExtraBold" pitchFamily="2" charset="-52"/>
              </a:rPr>
              <a:t>гілці</a:t>
            </a:r>
            <a:r>
              <a:rPr lang="ru-RU" dirty="0">
                <a:latin typeface="Montserrat ExtraBold" pitchFamily="2" charset="-52"/>
              </a:rPr>
              <a:t> та </a:t>
            </a:r>
            <a:r>
              <a:rPr lang="ru-RU" dirty="0" err="1">
                <a:latin typeface="Montserrat ExtraBold" pitchFamily="2" charset="-52"/>
              </a:rPr>
              <a:t>закріпити</a:t>
            </a:r>
            <a:r>
              <a:rPr lang="ru-RU" dirty="0">
                <a:latin typeface="Montserrat ExtraBold" pitchFamily="2" charset="-52"/>
              </a:rPr>
              <a:t> «</a:t>
            </a:r>
            <a:r>
              <a:rPr lang="ru-RU" dirty="0" err="1">
                <a:latin typeface="Montserrat ExtraBold" pitchFamily="2" charset="-52"/>
              </a:rPr>
              <a:t>гірлянду</a:t>
            </a:r>
            <a:r>
              <a:rPr lang="ru-RU" dirty="0">
                <a:latin typeface="Montserrat ExtraBold" pitchFamily="2" charset="-52"/>
              </a:rPr>
              <a:t>». </a:t>
            </a:r>
            <a:r>
              <a:rPr lang="ru-RU" dirty="0" err="1">
                <a:latin typeface="Montserrat ExtraBold" pitchFamily="2" charset="-52"/>
              </a:rPr>
              <a:t>Обережно</a:t>
            </a:r>
            <a:r>
              <a:rPr lang="ru-RU" dirty="0">
                <a:latin typeface="Montserrat ExtraBold" pitchFamily="2" charset="-52"/>
              </a:rPr>
              <a:t> </a:t>
            </a:r>
            <a:r>
              <a:rPr lang="ru-RU" dirty="0" err="1">
                <a:latin typeface="Montserrat ExtraBold" pitchFamily="2" charset="-52"/>
              </a:rPr>
              <a:t>розчекуйте</a:t>
            </a:r>
            <a:endParaRPr lang="ru-RU" dirty="0">
              <a:latin typeface="Montserrat ExtraBold" pitchFamily="2" charset="-52"/>
            </a:endParaRPr>
          </a:p>
          <a:p>
            <a:pPr lvl="1"/>
            <a:endParaRPr lang="ru-RU" dirty="0">
              <a:latin typeface="Montserrat ExtraBold" pitchFamily="2" charset="-52"/>
            </a:endParaRPr>
          </a:p>
          <a:p>
            <a:pPr lvl="1"/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2465135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увати 5">
            <a:extLst>
              <a:ext uri="{FF2B5EF4-FFF2-40B4-BE49-F238E27FC236}">
                <a16:creationId xmlns:a16="http://schemas.microsoft.com/office/drawing/2014/main" id="{1E0E44F3-7152-40C8-5BCE-3A59607FE71B}"/>
              </a:ext>
            </a:extLst>
          </p:cNvPr>
          <p:cNvGrpSpPr/>
          <p:nvPr/>
        </p:nvGrpSpPr>
        <p:grpSpPr>
          <a:xfrm>
            <a:off x="0" y="516309"/>
            <a:ext cx="12192000" cy="5825382"/>
            <a:chOff x="0" y="0"/>
            <a:chExt cx="8938320" cy="4270762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DF6E7993-0D54-F0D2-DE2A-365649C1F1D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4983480" cy="4270762"/>
            </a:xfrm>
            <a:prstGeom prst="rect">
              <a:avLst/>
            </a:prstGeom>
          </p:spPr>
        </p:pic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4D367E6F-B39D-2282-399C-90143BB03E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83480" y="0"/>
              <a:ext cx="3954840" cy="427076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21204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увати 5">
            <a:extLst>
              <a:ext uri="{FF2B5EF4-FFF2-40B4-BE49-F238E27FC236}">
                <a16:creationId xmlns:a16="http://schemas.microsoft.com/office/drawing/2014/main" id="{B67A2304-034B-75F3-DCAA-15887762F3DB}"/>
              </a:ext>
            </a:extLst>
          </p:cNvPr>
          <p:cNvGrpSpPr/>
          <p:nvPr/>
        </p:nvGrpSpPr>
        <p:grpSpPr>
          <a:xfrm>
            <a:off x="0" y="836241"/>
            <a:ext cx="12192000" cy="5185519"/>
            <a:chOff x="0" y="0"/>
            <a:chExt cx="12619934" cy="5367528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0DB74A3D-9EE6-C724-FC1D-2781A27634C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6886072" cy="5367528"/>
            </a:xfrm>
            <a:prstGeom prst="rect">
              <a:avLst/>
            </a:prstGeom>
          </p:spPr>
        </p:pic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B454A12C-702C-E495-32F7-BED41D0BB0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86072" y="0"/>
              <a:ext cx="5733862" cy="53675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681913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471381-9042-FB04-D64F-A8454907F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Варіант №2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B728F593-EE2E-368E-71FC-7D452CFA85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>
                <a:latin typeface="Montserrat ExtraBold" pitchFamily="2" charset="-52"/>
              </a:rPr>
              <a:t>Необхідні матеріали:</a:t>
            </a:r>
          </a:p>
          <a:p>
            <a:pPr lvl="1"/>
            <a:r>
              <a:rPr lang="ru-RU" dirty="0">
                <a:latin typeface="Montserrat ExtraBold" pitchFamily="2" charset="-52"/>
              </a:rPr>
              <a:t>Граната РГД-5</a:t>
            </a:r>
          </a:p>
          <a:p>
            <a:r>
              <a:rPr lang="ru-RU" dirty="0" err="1">
                <a:latin typeface="Montserrat ExtraBold" pitchFamily="2" charset="-52"/>
              </a:rPr>
              <a:t>Процес</a:t>
            </a:r>
            <a:r>
              <a:rPr lang="ru-RU" dirty="0">
                <a:latin typeface="Montserrat ExtraBold" pitchFamily="2" charset="-52"/>
              </a:rPr>
              <a:t>:</a:t>
            </a:r>
            <a:endParaRPr lang="uk-UA" dirty="0">
              <a:latin typeface="Montserrat ExtraBold" pitchFamily="2" charset="-52"/>
            </a:endParaRPr>
          </a:p>
          <a:p>
            <a:pPr lvl="1"/>
            <a:r>
              <a:rPr lang="uk-UA" dirty="0">
                <a:latin typeface="Montserrat ExtraBold" pitchFamily="2" charset="-52"/>
              </a:rPr>
              <a:t>Завантажити вдвічі по масі</a:t>
            </a:r>
          </a:p>
          <a:p>
            <a:pPr lvl="1"/>
            <a:r>
              <a:rPr lang="uk-UA" dirty="0">
                <a:latin typeface="Montserrat ExtraBold" pitchFamily="2" charset="-52"/>
              </a:rPr>
              <a:t>(Можна додатково прикріпити постріл від підствольного гранатомета ВОГ-25, наприклад)</a:t>
            </a:r>
          </a:p>
          <a:p>
            <a:pPr lvl="1"/>
            <a:r>
              <a:rPr lang="uk-UA" dirty="0">
                <a:latin typeface="Montserrat ExtraBold" pitchFamily="2" charset="-52"/>
              </a:rPr>
              <a:t>Прикріпити на гілку (див. рисунки далі)</a:t>
            </a:r>
          </a:p>
        </p:txBody>
      </p:sp>
    </p:spTree>
    <p:extLst>
      <p:ext uri="{BB962C8B-B14F-4D97-AF65-F5344CB8AC3E}">
        <p14:creationId xmlns:p14="http://schemas.microsoft.com/office/powerpoint/2010/main" val="19789483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увати 5">
            <a:extLst>
              <a:ext uri="{FF2B5EF4-FFF2-40B4-BE49-F238E27FC236}">
                <a16:creationId xmlns:a16="http://schemas.microsoft.com/office/drawing/2014/main" id="{C283EDF8-CB77-81FA-0B48-12F710C5B7BC}"/>
              </a:ext>
            </a:extLst>
          </p:cNvPr>
          <p:cNvGrpSpPr/>
          <p:nvPr/>
        </p:nvGrpSpPr>
        <p:grpSpPr>
          <a:xfrm>
            <a:off x="929640" y="0"/>
            <a:ext cx="10332720" cy="6889667"/>
            <a:chOff x="1367218" y="553275"/>
            <a:chExt cx="5528310" cy="3686175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90A37415-C08E-E5C5-C625-4C446BF31E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67218" y="553275"/>
              <a:ext cx="2764155" cy="3684905"/>
            </a:xfrm>
            <a:prstGeom prst="rect">
              <a:avLst/>
            </a:prstGeom>
          </p:spPr>
        </p:pic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F45FE570-1BD8-33D2-58A0-DD20054B899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31373" y="553275"/>
              <a:ext cx="2764155" cy="36861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862716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E957EE-B9F0-C19C-7EFF-ADBE79E9DB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F783ED-645F-BDC0-B258-E159A98B1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Варіант №2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BA89842-1801-783D-52F9-CC33A63E6C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>
                <a:latin typeface="Montserrat ExtraBold" pitchFamily="2" charset="-52"/>
              </a:rPr>
              <a:t>Принцип дії:</a:t>
            </a:r>
          </a:p>
          <a:p>
            <a:pPr lvl="1"/>
            <a:r>
              <a:rPr lang="ru-RU" dirty="0">
                <a:latin typeface="Montserrat ExtraBold" pitchFamily="2" charset="-52"/>
              </a:rPr>
              <a:t>при </a:t>
            </a:r>
            <a:r>
              <a:rPr lang="ru-RU" dirty="0" err="1">
                <a:latin typeface="Montserrat ExtraBold" pitchFamily="2" charset="-52"/>
              </a:rPr>
              <a:t>задіванні</a:t>
            </a:r>
            <a:r>
              <a:rPr lang="ru-RU" dirty="0">
                <a:latin typeface="Montserrat ExtraBold" pitchFamily="2" charset="-52"/>
              </a:rPr>
              <a:t> </a:t>
            </a:r>
            <a:r>
              <a:rPr lang="ru-RU" dirty="0" err="1">
                <a:latin typeface="Montserrat ExtraBold" pitchFamily="2" charset="-52"/>
              </a:rPr>
              <a:t>гілки</a:t>
            </a:r>
            <a:r>
              <a:rPr lang="ru-RU" dirty="0">
                <a:latin typeface="Montserrat ExtraBold" pitchFamily="2" charset="-52"/>
              </a:rPr>
              <a:t> «</a:t>
            </a:r>
            <a:r>
              <a:rPr lang="ru-RU" dirty="0" err="1">
                <a:latin typeface="Montserrat ExtraBold" pitchFamily="2" charset="-52"/>
              </a:rPr>
              <a:t>гірлянда</a:t>
            </a:r>
            <a:r>
              <a:rPr lang="ru-RU" dirty="0">
                <a:latin typeface="Montserrat ExtraBold" pitchFamily="2" charset="-52"/>
              </a:rPr>
              <a:t>» </a:t>
            </a:r>
            <a:r>
              <a:rPr lang="ru-RU" dirty="0" err="1">
                <a:latin typeface="Montserrat ExtraBold" pitchFamily="2" charset="-52"/>
              </a:rPr>
              <a:t>зіскакує</a:t>
            </a:r>
            <a:r>
              <a:rPr lang="ru-RU" dirty="0">
                <a:latin typeface="Montserrat ExtraBold" pitchFamily="2" charset="-52"/>
              </a:rPr>
              <a:t> </a:t>
            </a:r>
          </a:p>
          <a:p>
            <a:pPr lvl="1"/>
            <a:r>
              <a:rPr lang="ru-RU" dirty="0">
                <a:latin typeface="Montserrat ExtraBold" pitchFamily="2" charset="-52"/>
              </a:rPr>
              <a:t>вона </a:t>
            </a:r>
            <a:r>
              <a:rPr lang="ru-RU" dirty="0" err="1">
                <a:latin typeface="Montserrat ExtraBold" pitchFamily="2" charset="-52"/>
              </a:rPr>
              <a:t>може</a:t>
            </a:r>
            <a:r>
              <a:rPr lang="ru-RU" dirty="0">
                <a:latin typeface="Montserrat ExtraBold" pitchFamily="2" charset="-52"/>
              </a:rPr>
              <a:t> не </a:t>
            </a:r>
            <a:r>
              <a:rPr lang="ru-RU" dirty="0" err="1">
                <a:latin typeface="Montserrat ExtraBold" pitchFamily="2" charset="-52"/>
              </a:rPr>
              <a:t>обов’язково</a:t>
            </a:r>
            <a:r>
              <a:rPr lang="ru-RU" dirty="0">
                <a:latin typeface="Montserrat ExtraBold" pitchFamily="2" charset="-52"/>
              </a:rPr>
              <a:t> </a:t>
            </a:r>
            <a:r>
              <a:rPr lang="ru-RU" dirty="0" err="1">
                <a:latin typeface="Montserrat ExtraBold" pitchFamily="2" charset="-52"/>
              </a:rPr>
              <a:t>зіскочити</a:t>
            </a:r>
            <a:r>
              <a:rPr lang="ru-RU" dirty="0">
                <a:latin typeface="Montserrat ExtraBold" pitchFamily="2" charset="-52"/>
              </a:rPr>
              <a:t> на </a:t>
            </a:r>
            <a:r>
              <a:rPr lang="ru-RU" dirty="0" err="1">
                <a:latin typeface="Montserrat ExtraBold" pitchFamily="2" charset="-52"/>
              </a:rPr>
              <a:t>першому</a:t>
            </a:r>
            <a:r>
              <a:rPr lang="ru-RU" dirty="0">
                <a:latin typeface="Montserrat ExtraBold" pitchFamily="2" charset="-52"/>
              </a:rPr>
              <a:t> супротивнику, а на другому-</a:t>
            </a:r>
            <a:r>
              <a:rPr lang="ru-RU" dirty="0" err="1">
                <a:latin typeface="Montserrat ExtraBold" pitchFamily="2" charset="-52"/>
              </a:rPr>
              <a:t>третьому</a:t>
            </a:r>
            <a:endParaRPr lang="uk-UA" dirty="0">
              <a:latin typeface="Montserrat ExtraBold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6157846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004A67-4415-4259-3435-4EF1F79C8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РОЗТЯЖКА З ГРАНАТИ Ф-1 НА ОСНОВІ КІЛЬЦЯ</a:t>
            </a:r>
            <a:endParaRPr lang="uk-UA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F246CFB0-18E7-5A6A-35E9-4D3191712C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uk-UA" sz="3600" i="1" dirty="0"/>
              <a:t>“розтяжка проста , не потребує її встановлення на дереві, дуже чутлива до датчика цілі”</a:t>
            </a:r>
            <a:endParaRPr lang="en-US" sz="3600" i="1" dirty="0"/>
          </a:p>
          <a:p>
            <a:pPr marL="0" indent="0">
              <a:buNone/>
            </a:pPr>
            <a:r>
              <a:rPr lang="uk-UA" sz="3600" i="1" dirty="0">
                <a:latin typeface="Montserrat ExtraBold" pitchFamily="2" charset="-52"/>
              </a:rPr>
              <a:t>Необхідні матеріали:</a:t>
            </a:r>
          </a:p>
          <a:p>
            <a:r>
              <a:rPr lang="ru-RU" sz="3600" i="1" dirty="0">
                <a:latin typeface="Montserrat ExtraBold" pitchFamily="2" charset="-52"/>
              </a:rPr>
              <a:t>Граната Ф-1</a:t>
            </a:r>
          </a:p>
          <a:p>
            <a:r>
              <a:rPr lang="ru-RU" sz="3600" i="1" dirty="0">
                <a:latin typeface="Montserrat ExtraBold" pitchFamily="2" charset="-52"/>
              </a:rPr>
              <a:t>Мотузка та </a:t>
            </a:r>
            <a:r>
              <a:rPr lang="ru-RU" sz="3600" i="1" dirty="0" err="1">
                <a:latin typeface="Montserrat ExtraBold" pitchFamily="2" charset="-52"/>
              </a:rPr>
              <a:t>сталька</a:t>
            </a:r>
            <a:r>
              <a:rPr lang="ru-RU" sz="3600" i="1" dirty="0">
                <a:latin typeface="Montserrat ExtraBold" pitchFamily="2" charset="-52"/>
              </a:rPr>
              <a:t> (датчик </a:t>
            </a:r>
            <a:r>
              <a:rPr lang="ru-RU" sz="3600" i="1" dirty="0" err="1">
                <a:latin typeface="Montserrat ExtraBold" pitchFamily="2" charset="-52"/>
              </a:rPr>
              <a:t>цілі</a:t>
            </a:r>
            <a:r>
              <a:rPr lang="ru-RU" sz="3600" i="1" dirty="0">
                <a:latin typeface="Montserrat ExtraBold" pitchFamily="2" charset="-52"/>
              </a:rPr>
              <a:t>)</a:t>
            </a:r>
          </a:p>
          <a:p>
            <a:pPr marL="0" indent="0">
              <a:buNone/>
            </a:pPr>
            <a:r>
              <a:rPr lang="ru-RU" sz="3600" i="1" dirty="0" err="1">
                <a:latin typeface="Montserrat ExtraBold" pitchFamily="2" charset="-52"/>
              </a:rPr>
              <a:t>Переваги</a:t>
            </a:r>
            <a:r>
              <a:rPr lang="ru-RU" sz="3600" i="1" dirty="0">
                <a:latin typeface="Montserrat ExtraBold" pitchFamily="2" charset="-52"/>
              </a:rPr>
              <a:t>:</a:t>
            </a:r>
          </a:p>
          <a:p>
            <a:r>
              <a:rPr lang="ru-RU" sz="3600" i="1" dirty="0" err="1">
                <a:latin typeface="Montserrat ExtraBold" pitchFamily="2" charset="-52"/>
              </a:rPr>
              <a:t>Заздалегіль</a:t>
            </a:r>
            <a:r>
              <a:rPr lang="ru-RU" sz="3600" i="1" dirty="0">
                <a:latin typeface="Montserrat ExtraBold" pitchFamily="2" charset="-52"/>
              </a:rPr>
              <a:t> </a:t>
            </a:r>
            <a:r>
              <a:rPr lang="ru-RU" sz="3600" i="1" dirty="0" err="1">
                <a:latin typeface="Montserrat ExtraBold" pitchFamily="2" charset="-52"/>
              </a:rPr>
              <a:t>підготована</a:t>
            </a:r>
            <a:r>
              <a:rPr lang="ru-RU" sz="3600" i="1" dirty="0">
                <a:latin typeface="Montserrat ExtraBold" pitchFamily="2" charset="-52"/>
              </a:rPr>
              <a:t> </a:t>
            </a:r>
            <a:r>
              <a:rPr lang="ru-RU" sz="3600" i="1" dirty="0" err="1">
                <a:latin typeface="Montserrat ExtraBold" pitchFamily="2" charset="-52"/>
              </a:rPr>
              <a:t>розтяжка</a:t>
            </a:r>
            <a:r>
              <a:rPr lang="ru-RU" sz="3600" i="1" dirty="0">
                <a:latin typeface="Montserrat ExtraBold" pitchFamily="2" charset="-52"/>
              </a:rPr>
              <a:t> </a:t>
            </a:r>
            <a:r>
              <a:rPr lang="ru-RU" sz="3600" i="1" dirty="0" err="1">
                <a:latin typeface="Montserrat ExtraBold" pitchFamily="2" charset="-52"/>
              </a:rPr>
              <a:t>встановлюється</a:t>
            </a:r>
            <a:r>
              <a:rPr lang="ru-RU" sz="3600" i="1" dirty="0">
                <a:latin typeface="Montserrat ExtraBold" pitchFamily="2" charset="-52"/>
              </a:rPr>
              <a:t> за 5-15 секунд</a:t>
            </a:r>
          </a:p>
          <a:p>
            <a:pPr marL="0" indent="0">
              <a:buNone/>
            </a:pPr>
            <a:r>
              <a:rPr lang="uk-UA" sz="3600" i="1" dirty="0">
                <a:latin typeface="Montserrat ExtraBold" pitchFamily="2" charset="-52"/>
              </a:rPr>
              <a:t>Принцип дії:</a:t>
            </a:r>
          </a:p>
          <a:p>
            <a:pPr marL="0" indent="0">
              <a:buNone/>
            </a:pPr>
            <a:r>
              <a:rPr lang="uk-UA" sz="3600" i="1" dirty="0">
                <a:latin typeface="Montserrat ExtraBold" pitchFamily="2" charset="-52"/>
              </a:rPr>
              <a:t>- Противник «тягне» гранату</a:t>
            </a:r>
            <a:endParaRPr lang="ru-RU" sz="3600" i="1" dirty="0">
              <a:latin typeface="Montserrat ExtraBold" pitchFamily="2" charset="-52"/>
            </a:endParaRPr>
          </a:p>
          <a:p>
            <a:pPr marL="0" indent="0">
              <a:buNone/>
            </a:pPr>
            <a:endParaRPr lang="ru-RU" sz="3600" i="1" dirty="0">
              <a:latin typeface="Montserrat ExtraBold" pitchFamily="2" charset="-52"/>
            </a:endParaRPr>
          </a:p>
          <a:p>
            <a:pPr marL="0" indent="0">
              <a:buNone/>
            </a:pPr>
            <a:endParaRPr lang="uk-UA" sz="3600" i="1" dirty="0"/>
          </a:p>
        </p:txBody>
      </p:sp>
    </p:spTree>
    <p:extLst>
      <p:ext uri="{BB962C8B-B14F-4D97-AF65-F5344CB8AC3E}">
        <p14:creationId xmlns:p14="http://schemas.microsoft.com/office/powerpoint/2010/main" val="30564113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8DD7B7-3AED-61E9-0802-ACF8CF157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Крок №1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B844EB9B-3B72-08E9-974F-7BB1ADB85F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785360" cy="4351338"/>
          </a:xfrm>
        </p:spPr>
        <p:txBody>
          <a:bodyPr/>
          <a:lstStyle/>
          <a:p>
            <a:r>
              <a:rPr lang="ru-RU" dirty="0" err="1">
                <a:latin typeface="Montserrat ExtraBold" pitchFamily="2" charset="-52"/>
              </a:rPr>
              <a:t>Закріпити</a:t>
            </a:r>
            <a:r>
              <a:rPr lang="ru-RU" dirty="0">
                <a:latin typeface="Montserrat ExtraBold" pitchFamily="2" charset="-52"/>
              </a:rPr>
              <a:t> </a:t>
            </a:r>
            <a:r>
              <a:rPr lang="ru-RU" dirty="0" err="1">
                <a:latin typeface="Montserrat ExtraBold" pitchFamily="2" charset="-52"/>
              </a:rPr>
              <a:t>кільце</a:t>
            </a:r>
            <a:r>
              <a:rPr lang="ru-RU" dirty="0">
                <a:latin typeface="Montserrat ExtraBold" pitchFamily="2" charset="-52"/>
              </a:rPr>
              <a:t> на </a:t>
            </a:r>
            <a:r>
              <a:rPr lang="ru-RU" dirty="0" err="1">
                <a:latin typeface="Montserrat ExtraBold" pitchFamily="2" charset="-52"/>
              </a:rPr>
              <a:t>гранаті</a:t>
            </a:r>
            <a:r>
              <a:rPr lang="ru-RU" dirty="0">
                <a:latin typeface="Montserrat ExtraBold" pitchFamily="2" charset="-52"/>
              </a:rPr>
              <a:t> як показано на фото. </a:t>
            </a:r>
            <a:r>
              <a:rPr lang="ru-RU" dirty="0" err="1">
                <a:latin typeface="Montserrat ExtraBold" pitchFamily="2" charset="-52"/>
              </a:rPr>
              <a:t>Кільце</a:t>
            </a:r>
            <a:r>
              <a:rPr lang="ru-RU" dirty="0">
                <a:latin typeface="Montserrat ExtraBold" pitchFamily="2" charset="-52"/>
              </a:rPr>
              <a:t> повинно </a:t>
            </a:r>
            <a:r>
              <a:rPr lang="ru-RU" dirty="0" err="1">
                <a:latin typeface="Montserrat ExtraBold" pitchFamily="2" charset="-52"/>
              </a:rPr>
              <a:t>знаходитися</a:t>
            </a:r>
            <a:r>
              <a:rPr lang="ru-RU" dirty="0">
                <a:latin typeface="Montserrat ExtraBold" pitchFamily="2" charset="-52"/>
              </a:rPr>
              <a:t> на </a:t>
            </a:r>
            <a:r>
              <a:rPr lang="ru-RU" dirty="0" err="1">
                <a:latin typeface="Montserrat ExtraBold" pitchFamily="2" charset="-52"/>
              </a:rPr>
              <a:t>рівні</a:t>
            </a:r>
            <a:r>
              <a:rPr lang="ru-RU" dirty="0">
                <a:latin typeface="Montserrat ExtraBold" pitchFamily="2" charset="-52"/>
              </a:rPr>
              <a:t> спускового </a:t>
            </a:r>
            <a:r>
              <a:rPr lang="ru-RU" dirty="0" err="1">
                <a:latin typeface="Montserrat ExtraBold" pitchFamily="2" charset="-52"/>
              </a:rPr>
              <a:t>важіля</a:t>
            </a:r>
            <a:r>
              <a:rPr lang="ru-RU" dirty="0">
                <a:latin typeface="Montserrat ExtraBold" pitchFamily="2" charset="-52"/>
              </a:rPr>
              <a:t>.</a:t>
            </a:r>
            <a:endParaRPr lang="uk-UA" dirty="0">
              <a:latin typeface="Montserrat ExtraBold" pitchFamily="2" charset="-52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FA5BB33-1F26-6F30-2499-D3FDF3DB0A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7295" y="1825624"/>
            <a:ext cx="6383951" cy="4282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5893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D50068-7E47-ABFF-6576-5D6EC88A9D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05B0CB-179C-B2E5-B091-B02D1CA5F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Крок №2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3FE81CCB-E5D5-4BDF-0CC0-858AE2CEC2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785360" cy="4351338"/>
          </a:xfrm>
        </p:spPr>
        <p:txBody>
          <a:bodyPr>
            <a:noAutofit/>
          </a:bodyPr>
          <a:lstStyle/>
          <a:p>
            <a:r>
              <a:rPr lang="uk-UA" sz="2400" dirty="0">
                <a:latin typeface="Montserrat ExtraBold" pitchFamily="2" charset="-52"/>
              </a:rPr>
              <a:t>Покласти гранату на підлогу чи </a:t>
            </a:r>
            <a:r>
              <a:rPr lang="uk-UA" sz="2400" dirty="0" err="1">
                <a:latin typeface="Montserrat ExtraBold" pitchFamily="2" charset="-52"/>
              </a:rPr>
              <a:t>грунт</a:t>
            </a:r>
            <a:r>
              <a:rPr lang="uk-UA" sz="2400" dirty="0">
                <a:latin typeface="Montserrat ExtraBold" pitchFamily="2" charset="-52"/>
              </a:rPr>
              <a:t>.</a:t>
            </a:r>
          </a:p>
          <a:p>
            <a:r>
              <a:rPr lang="uk-UA" sz="2400" dirty="0">
                <a:latin typeface="Montserrat ExtraBold" pitchFamily="2" charset="-52"/>
              </a:rPr>
              <a:t>До кільця закріпити датчик цілі(стальку). </a:t>
            </a:r>
          </a:p>
          <a:p>
            <a:r>
              <a:rPr lang="uk-UA" sz="2400" dirty="0">
                <a:latin typeface="Montserrat ExtraBold" pitchFamily="2" charset="-52"/>
              </a:rPr>
              <a:t>Завести кільце за спусковий важіль та </a:t>
            </a:r>
            <a:r>
              <a:rPr lang="uk-UA" sz="2400" dirty="0" err="1">
                <a:latin typeface="Montserrat ExtraBold" pitchFamily="2" charset="-52"/>
              </a:rPr>
              <a:t>розчекувати</a:t>
            </a:r>
            <a:r>
              <a:rPr lang="uk-UA" sz="2400" dirty="0">
                <a:latin typeface="Montserrat ExtraBold" pitchFamily="2" charset="-52"/>
              </a:rPr>
              <a:t>.</a:t>
            </a:r>
          </a:p>
          <a:p>
            <a:r>
              <a:rPr lang="uk-UA" sz="2400" dirty="0">
                <a:latin typeface="Montserrat ExtraBold" pitchFamily="2" charset="-52"/>
              </a:rPr>
              <a:t>Тепер важіль утримується тільки кільцем.</a:t>
            </a:r>
          </a:p>
          <a:p>
            <a:r>
              <a:rPr lang="uk-UA" sz="2400" dirty="0">
                <a:latin typeface="Montserrat ExtraBold" pitchFamily="2" charset="-52"/>
              </a:rPr>
              <a:t>Зверніть увагу на положення </a:t>
            </a:r>
            <a:r>
              <a:rPr lang="uk-UA" sz="2400" dirty="0" err="1">
                <a:latin typeface="Montserrat ExtraBold" pitchFamily="2" charset="-52"/>
              </a:rPr>
              <a:t>важіля</a:t>
            </a:r>
            <a:r>
              <a:rPr lang="uk-UA" sz="2400" dirty="0">
                <a:latin typeface="Montserrat ExtraBold" pitchFamily="2" charset="-52"/>
              </a:rPr>
              <a:t> після </a:t>
            </a:r>
            <a:r>
              <a:rPr lang="uk-UA" sz="2400" dirty="0" err="1">
                <a:latin typeface="Montserrat ExtraBold" pitchFamily="2" charset="-52"/>
              </a:rPr>
              <a:t>розчековування</a:t>
            </a:r>
            <a:r>
              <a:rPr lang="uk-UA" sz="2400" dirty="0">
                <a:latin typeface="Montserrat ExtraBold" pitchFamily="2" charset="-52"/>
              </a:rPr>
              <a:t>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A2EEA29-7C2A-F2CA-D7C4-54DB7C98A7E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3847" y="1825625"/>
            <a:ext cx="5788153" cy="4606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3897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B9F185-4314-9958-2B05-735DCC4BB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5D5B5E-123B-C75B-0A57-D0BD03AC2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Крок №2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C2D5DB9A-1BE6-8FC4-3DA9-78BB26CBB6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447032" cy="4351338"/>
          </a:xfrm>
        </p:spPr>
        <p:txBody>
          <a:bodyPr>
            <a:noAutofit/>
          </a:bodyPr>
          <a:lstStyle/>
          <a:p>
            <a:r>
              <a:rPr lang="ru-RU" sz="2400" dirty="0" err="1">
                <a:latin typeface="Montserrat ExtraBold" pitchFamily="2" charset="-52"/>
              </a:rPr>
              <a:t>Зусилля</a:t>
            </a:r>
            <a:r>
              <a:rPr lang="ru-RU" sz="2400" dirty="0">
                <a:latin typeface="Montserrat ExtraBold" pitchFamily="2" charset="-52"/>
              </a:rPr>
              <a:t> на </a:t>
            </a:r>
            <a:r>
              <a:rPr lang="ru-RU" sz="2400" dirty="0" err="1">
                <a:latin typeface="Montserrat ExtraBold" pitchFamily="2" charset="-52"/>
              </a:rPr>
              <a:t>висмикування</a:t>
            </a:r>
            <a:r>
              <a:rPr lang="ru-RU" sz="2400" dirty="0">
                <a:latin typeface="Montserrat ExtraBold" pitchFamily="2" charset="-52"/>
              </a:rPr>
              <a:t> </a:t>
            </a:r>
            <a:r>
              <a:rPr lang="ru-RU" sz="2400" dirty="0" err="1">
                <a:latin typeface="Montserrat ExtraBold" pitchFamily="2" charset="-52"/>
              </a:rPr>
              <a:t>кільця</a:t>
            </a:r>
            <a:r>
              <a:rPr lang="ru-RU" sz="2400" dirty="0">
                <a:latin typeface="Montserrat ExtraBold" pitchFamily="2" charset="-52"/>
              </a:rPr>
              <a:t> </a:t>
            </a:r>
            <a:r>
              <a:rPr lang="ru-RU" sz="2400" dirty="0" err="1">
                <a:latin typeface="Montserrat ExtraBold" pitchFamily="2" charset="-52"/>
              </a:rPr>
              <a:t>можна</a:t>
            </a:r>
            <a:r>
              <a:rPr lang="ru-RU" sz="2400" dirty="0">
                <a:latin typeface="Montserrat ExtraBold" pitchFamily="2" charset="-52"/>
              </a:rPr>
              <a:t> </a:t>
            </a:r>
            <a:r>
              <a:rPr lang="ru-RU" sz="2400" dirty="0" err="1">
                <a:latin typeface="Montserrat ExtraBold" pitchFamily="2" charset="-52"/>
              </a:rPr>
              <a:t>збільшити</a:t>
            </a:r>
            <a:r>
              <a:rPr lang="ru-RU" sz="2400" dirty="0">
                <a:latin typeface="Montserrat ExtraBold" pitchFamily="2" charset="-52"/>
              </a:rPr>
              <a:t>, </a:t>
            </a:r>
            <a:r>
              <a:rPr lang="ru-RU" sz="2400" dirty="0" err="1">
                <a:latin typeface="Montserrat ExtraBold" pitchFamily="2" charset="-52"/>
              </a:rPr>
              <a:t>підігнувши</a:t>
            </a:r>
            <a:r>
              <a:rPr lang="ru-RU" sz="2400" dirty="0">
                <a:latin typeface="Montserrat ExtraBold" pitchFamily="2" charset="-52"/>
              </a:rPr>
              <a:t> </a:t>
            </a:r>
            <a:r>
              <a:rPr lang="ru-RU" sz="2400" dirty="0" err="1">
                <a:latin typeface="Montserrat ExtraBold" pitchFamily="2" charset="-52"/>
              </a:rPr>
              <a:t>кінчик</a:t>
            </a:r>
            <a:r>
              <a:rPr lang="ru-RU" sz="2400" dirty="0">
                <a:latin typeface="Montserrat ExtraBold" pitchFamily="2" charset="-52"/>
              </a:rPr>
              <a:t> спускового </a:t>
            </a:r>
            <a:r>
              <a:rPr lang="ru-RU" sz="2400" dirty="0" err="1">
                <a:latin typeface="Montserrat ExtraBold" pitchFamily="2" charset="-52"/>
              </a:rPr>
              <a:t>важіля</a:t>
            </a:r>
            <a:r>
              <a:rPr lang="ru-RU" sz="2400" dirty="0">
                <a:latin typeface="Montserrat ExtraBold" pitchFamily="2" charset="-52"/>
              </a:rPr>
              <a:t> </a:t>
            </a:r>
            <a:r>
              <a:rPr lang="ru-RU" sz="2400" dirty="0" err="1">
                <a:latin typeface="Montserrat ExtraBold" pitchFamily="2" charset="-52"/>
              </a:rPr>
              <a:t>вгору</a:t>
            </a:r>
            <a:r>
              <a:rPr lang="ru-RU" sz="2400" dirty="0">
                <a:latin typeface="Montserrat ExtraBold" pitchFamily="2" charset="-52"/>
              </a:rPr>
              <a:t>.</a:t>
            </a:r>
            <a:endParaRPr lang="uk-UA" sz="2400" dirty="0">
              <a:latin typeface="Montserrat ExtraBold" pitchFamily="2" charset="-52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A934811-1573-DA95-79A2-1D7A1A83F9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0102" y="1981898"/>
            <a:ext cx="7061898" cy="4876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6647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082535-F77F-402F-CD04-ABB8126696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F2A5B5-C1D9-1A38-4F0A-AD09C0F0F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Крок №3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6B3F59EA-6343-0497-2903-CBBB9CE5B9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447032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2400" dirty="0">
                <a:latin typeface="Montserrat ExtraBold" pitchFamily="2" charset="-52"/>
              </a:rPr>
              <a:t>Датчик цілі (мотузка 5-6 м), закріплений на кільці, обкрутити навколо гранати через спусковий важіль та зафіксувати від розмотування клейкою стрічкою.</a:t>
            </a:r>
          </a:p>
          <a:p>
            <a:pPr marL="0" indent="0">
              <a:buNone/>
            </a:pPr>
            <a:r>
              <a:rPr lang="uk-UA" sz="2400" dirty="0">
                <a:latin typeface="Montserrat ExtraBold" pitchFamily="2" charset="-52"/>
              </a:rPr>
              <a:t>На інший кінець датчика цілі можна закріпити кільце (для зачіпання), </a:t>
            </a:r>
            <a:r>
              <a:rPr lang="uk-UA" sz="2400" dirty="0" err="1">
                <a:latin typeface="Montserrat ExtraBold" pitchFamily="2" charset="-52"/>
              </a:rPr>
              <a:t>саморіз</a:t>
            </a:r>
            <a:r>
              <a:rPr lang="uk-UA" sz="2400" dirty="0">
                <a:latin typeface="Montserrat ExtraBold" pitchFamily="2" charset="-52"/>
              </a:rPr>
              <a:t> (для </a:t>
            </a:r>
            <a:r>
              <a:rPr lang="uk-UA" sz="2400" dirty="0" err="1">
                <a:latin typeface="Montserrat ExtraBold" pitchFamily="2" charset="-52"/>
              </a:rPr>
              <a:t>вкручування</a:t>
            </a:r>
            <a:r>
              <a:rPr lang="uk-UA" sz="2400" dirty="0">
                <a:latin typeface="Montserrat ExtraBold" pitchFamily="2" charset="-52"/>
              </a:rPr>
              <a:t>) чи гачок.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1688162-4690-4044-C096-DE21EA59B05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41" t="8534" r="32184" b="18345"/>
          <a:stretch/>
        </p:blipFill>
        <p:spPr bwMode="auto">
          <a:xfrm>
            <a:off x="7132320" y="690380"/>
            <a:ext cx="5059680" cy="61676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433735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C9FBB6-4E15-D6F4-CDFD-86F14C5EF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Заздалегідь підготовлена розтяжка</a:t>
            </a:r>
          </a:p>
        </p:txBody>
      </p:sp>
      <p:pic>
        <p:nvPicPr>
          <p:cNvPr id="4" name="Місце для вмісту 3">
            <a:extLst>
              <a:ext uri="{FF2B5EF4-FFF2-40B4-BE49-F238E27FC236}">
                <a16:creationId xmlns:a16="http://schemas.microsoft.com/office/drawing/2014/main" id="{2740EBF6-FD8A-FD62-E3C5-B2D1D12712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40" t="5692" r="2956" b="17899"/>
          <a:stretch/>
        </p:blipFill>
        <p:spPr bwMode="auto">
          <a:xfrm>
            <a:off x="2424684" y="1621782"/>
            <a:ext cx="7342632" cy="505935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678335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66BE1A-5EC5-7F43-B2B7-BC5A00DF9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Ф1 в консервній банці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64EA6132-2189-2566-43F1-F79F5002B6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uk-UA" i="1" dirty="0"/>
              <a:t>“ проста розтяжка з гранати Ф-1. Може встановлюватися як в лісі, так і в приміщеннях “</a:t>
            </a:r>
            <a:endParaRPr lang="uk-UA" dirty="0"/>
          </a:p>
          <a:p>
            <a:r>
              <a:rPr lang="uk-UA" dirty="0">
                <a:latin typeface="Montserrat ExtraBold" pitchFamily="2" charset="-52"/>
              </a:rPr>
              <a:t>Необхідні матеріали:</a:t>
            </a:r>
          </a:p>
          <a:p>
            <a:pPr lvl="1"/>
            <a:r>
              <a:rPr lang="uk-UA" i="1" dirty="0">
                <a:latin typeface="Montserrat ExtraBold" pitchFamily="2" charset="-52"/>
              </a:rPr>
              <a:t>Граната Ф-1</a:t>
            </a:r>
            <a:endParaRPr lang="uk-UA" sz="1600" dirty="0">
              <a:latin typeface="Montserrat ExtraBold" pitchFamily="2" charset="-52"/>
            </a:endParaRPr>
          </a:p>
          <a:p>
            <a:pPr lvl="1"/>
            <a:r>
              <a:rPr lang="uk-UA" i="1" dirty="0">
                <a:latin typeface="Montserrat ExtraBold" pitchFamily="2" charset="-52"/>
              </a:rPr>
              <a:t>Консервна банка (висока) чи відрізок від пускового контейнера РГП-18,22,26</a:t>
            </a:r>
            <a:endParaRPr lang="uk-UA" sz="1600" dirty="0">
              <a:latin typeface="Montserrat ExtraBold" pitchFamily="2" charset="-52"/>
            </a:endParaRPr>
          </a:p>
          <a:p>
            <a:pPr lvl="1"/>
            <a:r>
              <a:rPr lang="uk-UA" i="1" dirty="0">
                <a:latin typeface="Montserrat ExtraBold" pitchFamily="2" charset="-52"/>
              </a:rPr>
              <a:t>Міцна мотузка чи сталька</a:t>
            </a:r>
          </a:p>
          <a:p>
            <a:r>
              <a:rPr lang="uk-UA" i="1" dirty="0">
                <a:latin typeface="Montserrat ExtraBold" pitchFamily="2" charset="-52"/>
              </a:rPr>
              <a:t>Принцип дії:</a:t>
            </a:r>
          </a:p>
          <a:p>
            <a:pPr lvl="1"/>
            <a:r>
              <a:rPr lang="ru-RU" dirty="0">
                <a:latin typeface="Montserrat ExtraBold" pitchFamily="2" charset="-52"/>
              </a:rPr>
              <a:t>Супротивник </a:t>
            </a:r>
            <a:r>
              <a:rPr lang="ru-RU" dirty="0" err="1">
                <a:latin typeface="Montserrat ExtraBold" pitchFamily="2" charset="-52"/>
              </a:rPr>
              <a:t>зачепає</a:t>
            </a:r>
            <a:r>
              <a:rPr lang="ru-RU" dirty="0">
                <a:latin typeface="Montserrat ExtraBold" pitchFamily="2" charset="-52"/>
              </a:rPr>
              <a:t> </a:t>
            </a:r>
            <a:r>
              <a:rPr lang="ru-RU" dirty="0" err="1">
                <a:latin typeface="Montserrat ExtraBold" pitchFamily="2" charset="-52"/>
              </a:rPr>
              <a:t>розтяжку</a:t>
            </a:r>
            <a:r>
              <a:rPr lang="ru-RU" dirty="0">
                <a:latin typeface="Montserrat ExtraBold" pitchFamily="2" charset="-52"/>
              </a:rPr>
              <a:t>, </a:t>
            </a:r>
            <a:r>
              <a:rPr lang="ru-RU" dirty="0" err="1">
                <a:latin typeface="Montserrat ExtraBold" pitchFamily="2" charset="-52"/>
              </a:rPr>
              <a:t>висмикує</a:t>
            </a:r>
            <a:r>
              <a:rPr lang="ru-RU" dirty="0">
                <a:latin typeface="Montserrat ExtraBold" pitchFamily="2" charset="-52"/>
              </a:rPr>
              <a:t> </a:t>
            </a:r>
            <a:r>
              <a:rPr lang="ru-RU" dirty="0" err="1">
                <a:latin typeface="Montserrat ExtraBold" pitchFamily="2" charset="-52"/>
              </a:rPr>
              <a:t>її</a:t>
            </a:r>
            <a:r>
              <a:rPr lang="ru-RU" dirty="0">
                <a:latin typeface="Montserrat ExtraBold" pitchFamily="2" charset="-52"/>
              </a:rPr>
              <a:t> з банки, чека </a:t>
            </a:r>
            <a:r>
              <a:rPr lang="ru-RU" dirty="0" err="1">
                <a:latin typeface="Montserrat ExtraBold" pitchFamily="2" charset="-52"/>
              </a:rPr>
              <a:t>відлітає</a:t>
            </a:r>
            <a:r>
              <a:rPr lang="ru-RU" dirty="0">
                <a:latin typeface="Montserrat ExtraBold" pitchFamily="2" charset="-52"/>
              </a:rPr>
              <a:t> і граната </a:t>
            </a:r>
            <a:r>
              <a:rPr lang="ru-RU" dirty="0" err="1">
                <a:latin typeface="Montserrat ExtraBold" pitchFamily="2" charset="-52"/>
              </a:rPr>
              <a:t>спрацьовує</a:t>
            </a:r>
            <a:r>
              <a:rPr lang="ru-RU" dirty="0">
                <a:latin typeface="Montserrat ExtraBold" pitchFamily="2" charset="-52"/>
              </a:rPr>
              <a:t>. Так як граната </a:t>
            </a:r>
            <a:r>
              <a:rPr lang="ru-RU" dirty="0" err="1">
                <a:latin typeface="Montserrat ExtraBold" pitchFamily="2" charset="-52"/>
              </a:rPr>
              <a:t>прив’язана</a:t>
            </a:r>
            <a:r>
              <a:rPr lang="ru-RU" dirty="0">
                <a:latin typeface="Montserrat ExtraBold" pitchFamily="2" charset="-52"/>
              </a:rPr>
              <a:t> за </a:t>
            </a:r>
            <a:r>
              <a:rPr lang="ru-RU" dirty="0" err="1">
                <a:latin typeface="Montserrat ExtraBold" pitchFamily="2" charset="-52"/>
              </a:rPr>
              <a:t>різьбу</a:t>
            </a:r>
            <a:r>
              <a:rPr lang="ru-RU" dirty="0">
                <a:latin typeface="Montserrat ExtraBold" pitchFamily="2" charset="-52"/>
              </a:rPr>
              <a:t>, вона </a:t>
            </a:r>
            <a:r>
              <a:rPr lang="ru-RU" dirty="0" err="1">
                <a:latin typeface="Montserrat ExtraBold" pitchFamily="2" charset="-52"/>
              </a:rPr>
              <a:t>може</a:t>
            </a:r>
            <a:r>
              <a:rPr lang="ru-RU" dirty="0">
                <a:latin typeface="Montserrat ExtraBold" pitchFamily="2" charset="-52"/>
              </a:rPr>
              <a:t> </a:t>
            </a:r>
            <a:r>
              <a:rPr lang="ru-RU" dirty="0" err="1">
                <a:latin typeface="Montserrat ExtraBold" pitchFamily="2" charset="-52"/>
              </a:rPr>
              <a:t>обкрутитися</a:t>
            </a:r>
            <a:r>
              <a:rPr lang="ru-RU" dirty="0">
                <a:latin typeface="Montserrat ExtraBold" pitchFamily="2" charset="-52"/>
              </a:rPr>
              <a:t> об ногу противника. </a:t>
            </a:r>
            <a:endParaRPr lang="uk-UA" dirty="0">
              <a:latin typeface="Montserrat ExtraBold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9259935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5FF8BD-332A-E4D1-CC8B-9DE97B08B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Крок №1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BF910671-B08D-9688-5F9F-07A3DCF564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650736" cy="4351338"/>
          </a:xfrm>
        </p:spPr>
        <p:txBody>
          <a:bodyPr/>
          <a:lstStyle/>
          <a:p>
            <a:r>
              <a:rPr lang="uk-UA" dirty="0">
                <a:latin typeface="Montserrat ExtraBold" pitchFamily="2" charset="-52"/>
              </a:rPr>
              <a:t>Закріпити до різьбової втулки мотузку та накрутити запал гранати на її корпус.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2E502DC-00EB-3421-30A1-5C8D9FAB3A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1397542"/>
            <a:ext cx="4191000" cy="5460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6285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025DF0-8A47-4CAE-E1DE-44FF4BD94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Крок №2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45E12816-D052-E3A8-3B31-FADA051EA2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560570" cy="4351338"/>
          </a:xfrm>
        </p:spPr>
        <p:txBody>
          <a:bodyPr>
            <a:normAutofit fontScale="92500" lnSpcReduction="10000"/>
          </a:bodyPr>
          <a:lstStyle/>
          <a:p>
            <a:r>
              <a:rPr lang="uk-UA" dirty="0">
                <a:latin typeface="Montserrat ExtraBold" pitchFamily="2" charset="-52"/>
              </a:rPr>
              <a:t>Покласти горизонтально банку на поверхню. </a:t>
            </a:r>
          </a:p>
          <a:p>
            <a:r>
              <a:rPr lang="uk-UA" dirty="0">
                <a:latin typeface="Montserrat ExtraBold" pitchFamily="2" charset="-52"/>
              </a:rPr>
              <a:t>Її необхідно закріпити щоб вона не рухалася</a:t>
            </a:r>
          </a:p>
          <a:p>
            <a:r>
              <a:rPr lang="uk-UA" dirty="0">
                <a:latin typeface="Montserrat ExtraBold" pitchFamily="2" charset="-52"/>
              </a:rPr>
              <a:t>Наприклад, в приміщенні на неї можна покласти вантаж, а в лісі її можна прив’язати до дерева чи до вбитого у землю кілка.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CDA2AD4-61BE-05DB-CE35-5521C91F63A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2" t="15317" r="13136" b="11124"/>
          <a:stretch/>
        </p:blipFill>
        <p:spPr bwMode="auto">
          <a:xfrm>
            <a:off x="5398770" y="2407844"/>
            <a:ext cx="6793230" cy="445015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608834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Місце для вмісту 7">
            <a:extLst>
              <a:ext uri="{FF2B5EF4-FFF2-40B4-BE49-F238E27FC236}">
                <a16:creationId xmlns:a16="http://schemas.microsoft.com/office/drawing/2014/main" id="{969BD6B2-C41E-B256-ADEE-77BA7EBBE9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1054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latin typeface="Montserrat ExtraBold" pitchFamily="2" charset="-52"/>
              </a:rPr>
              <a:t>В банку </a:t>
            </a:r>
            <a:r>
              <a:rPr lang="ru-RU" dirty="0" err="1">
                <a:latin typeface="Montserrat ExtraBold" pitchFamily="2" charset="-52"/>
              </a:rPr>
              <a:t>покласти</a:t>
            </a:r>
            <a:r>
              <a:rPr lang="ru-RU" dirty="0">
                <a:latin typeface="Montserrat ExtraBold" pitchFamily="2" charset="-52"/>
              </a:rPr>
              <a:t> гранату, </a:t>
            </a:r>
            <a:r>
              <a:rPr lang="ru-RU" dirty="0" err="1">
                <a:latin typeface="Montserrat ExtraBold" pitchFamily="2" charset="-52"/>
              </a:rPr>
              <a:t>другий</a:t>
            </a:r>
            <a:r>
              <a:rPr lang="ru-RU" dirty="0">
                <a:latin typeface="Montserrat ExtraBold" pitchFamily="2" charset="-52"/>
              </a:rPr>
              <a:t> </a:t>
            </a:r>
            <a:r>
              <a:rPr lang="ru-RU" dirty="0" err="1">
                <a:latin typeface="Montserrat ExtraBold" pitchFamily="2" charset="-52"/>
              </a:rPr>
              <a:t>кінець</a:t>
            </a:r>
            <a:r>
              <a:rPr lang="ru-RU" dirty="0">
                <a:latin typeface="Montserrat ExtraBold" pitchFamily="2" charset="-52"/>
              </a:rPr>
              <a:t> </a:t>
            </a:r>
            <a:r>
              <a:rPr lang="ru-RU" dirty="0" err="1">
                <a:latin typeface="Montserrat ExtraBold" pitchFamily="2" charset="-52"/>
              </a:rPr>
              <a:t>мотузки</a:t>
            </a:r>
            <a:r>
              <a:rPr lang="ru-RU" dirty="0">
                <a:latin typeface="Montserrat ExtraBold" pitchFamily="2" charset="-52"/>
              </a:rPr>
              <a:t> </a:t>
            </a:r>
            <a:r>
              <a:rPr lang="ru-RU" dirty="0" err="1">
                <a:latin typeface="Montserrat ExtraBold" pitchFamily="2" charset="-52"/>
              </a:rPr>
              <a:t>закріпити</a:t>
            </a:r>
            <a:r>
              <a:rPr lang="ru-RU" dirty="0">
                <a:latin typeface="Montserrat ExtraBold" pitchFamily="2" charset="-52"/>
              </a:rPr>
              <a:t> до </a:t>
            </a:r>
            <a:r>
              <a:rPr lang="ru-RU" dirty="0" err="1">
                <a:latin typeface="Montserrat ExtraBold" pitchFamily="2" charset="-52"/>
              </a:rPr>
              <a:t>протилежного</a:t>
            </a:r>
            <a:r>
              <a:rPr lang="ru-RU" dirty="0">
                <a:latin typeface="Montserrat ExtraBold" pitchFamily="2" charset="-52"/>
              </a:rPr>
              <a:t> </a:t>
            </a:r>
            <a:r>
              <a:rPr lang="ru-RU" dirty="0" err="1">
                <a:latin typeface="Montserrat ExtraBold" pitchFamily="2" charset="-52"/>
              </a:rPr>
              <a:t>об’єкта</a:t>
            </a:r>
            <a:r>
              <a:rPr lang="ru-RU" dirty="0">
                <a:latin typeface="Montserrat ExtraBold" pitchFamily="2" charset="-52"/>
              </a:rPr>
              <a:t> та </a:t>
            </a:r>
            <a:r>
              <a:rPr lang="ru-RU" dirty="0" err="1">
                <a:latin typeface="Montserrat ExtraBold" pitchFamily="2" charset="-52"/>
              </a:rPr>
              <a:t>висмикнути</a:t>
            </a:r>
            <a:r>
              <a:rPr lang="ru-RU" dirty="0">
                <a:latin typeface="Montserrat ExtraBold" pitchFamily="2" charset="-52"/>
              </a:rPr>
              <a:t> чеку. </a:t>
            </a:r>
            <a:r>
              <a:rPr lang="ru-RU" dirty="0" err="1">
                <a:latin typeface="Montserrat ExtraBold" pitchFamily="2" charset="-52"/>
              </a:rPr>
              <a:t>Зверніть</a:t>
            </a:r>
            <a:r>
              <a:rPr lang="ru-RU" dirty="0">
                <a:latin typeface="Montserrat ExtraBold" pitchFamily="2" charset="-52"/>
              </a:rPr>
              <a:t> </a:t>
            </a:r>
            <a:r>
              <a:rPr lang="ru-RU" dirty="0" err="1">
                <a:latin typeface="Montserrat ExtraBold" pitchFamily="2" charset="-52"/>
              </a:rPr>
              <a:t>увагу</a:t>
            </a:r>
            <a:r>
              <a:rPr lang="ru-RU" dirty="0">
                <a:latin typeface="Montserrat ExtraBold" pitchFamily="2" charset="-52"/>
              </a:rPr>
              <a:t> на те, як </a:t>
            </a:r>
            <a:r>
              <a:rPr lang="ru-RU" dirty="0" err="1">
                <a:latin typeface="Montserrat ExtraBold" pitchFamily="2" charset="-52"/>
              </a:rPr>
              <a:t>відійшов</a:t>
            </a:r>
            <a:r>
              <a:rPr lang="ru-RU" dirty="0">
                <a:latin typeface="Montserrat ExtraBold" pitchFamily="2" charset="-52"/>
              </a:rPr>
              <a:t> </a:t>
            </a:r>
            <a:r>
              <a:rPr lang="ru-RU" dirty="0" err="1">
                <a:latin typeface="Montserrat ExtraBold" pitchFamily="2" charset="-52"/>
              </a:rPr>
              <a:t>спусковий</a:t>
            </a:r>
            <a:r>
              <a:rPr lang="ru-RU" dirty="0">
                <a:latin typeface="Montserrat ExtraBold" pitchFamily="2" charset="-52"/>
              </a:rPr>
              <a:t> </a:t>
            </a:r>
            <a:r>
              <a:rPr lang="ru-RU" dirty="0" err="1">
                <a:latin typeface="Montserrat ExtraBold" pitchFamily="2" charset="-52"/>
              </a:rPr>
              <a:t>важіль</a:t>
            </a:r>
            <a:r>
              <a:rPr lang="ru-RU" dirty="0">
                <a:latin typeface="Montserrat ExtraBold" pitchFamily="2" charset="-52"/>
              </a:rPr>
              <a:t> при </a:t>
            </a:r>
            <a:r>
              <a:rPr lang="ru-RU" dirty="0" err="1">
                <a:latin typeface="Montserrat ExtraBold" pitchFamily="2" charset="-52"/>
              </a:rPr>
              <a:t>розчекуванні</a:t>
            </a:r>
            <a:r>
              <a:rPr lang="ru-RU" dirty="0">
                <a:latin typeface="Montserrat ExtraBold" pitchFamily="2" charset="-52"/>
              </a:rPr>
              <a:t>. </a:t>
            </a:r>
            <a:r>
              <a:rPr lang="ru-RU" dirty="0" err="1">
                <a:latin typeface="Montserrat ExtraBold" pitchFamily="2" charset="-52"/>
              </a:rPr>
              <a:t>Саме</a:t>
            </a:r>
            <a:r>
              <a:rPr lang="ru-RU" dirty="0">
                <a:latin typeface="Montserrat ExtraBold" pitchFamily="2" charset="-52"/>
              </a:rPr>
              <a:t> </a:t>
            </a:r>
            <a:r>
              <a:rPr lang="ru-RU" dirty="0" err="1">
                <a:latin typeface="Montserrat ExtraBold" pitchFamily="2" charset="-52"/>
              </a:rPr>
              <a:t>стінки</a:t>
            </a:r>
            <a:r>
              <a:rPr lang="ru-RU" dirty="0">
                <a:latin typeface="Montserrat ExtraBold" pitchFamily="2" charset="-52"/>
              </a:rPr>
              <a:t> банки не </a:t>
            </a:r>
            <a:r>
              <a:rPr lang="ru-RU" dirty="0" err="1">
                <a:latin typeface="Montserrat ExtraBold" pitchFamily="2" charset="-52"/>
              </a:rPr>
              <a:t>дають</a:t>
            </a:r>
            <a:r>
              <a:rPr lang="ru-RU" dirty="0">
                <a:latin typeface="Montserrat ExtraBold" pitchFamily="2" charset="-52"/>
              </a:rPr>
              <a:t> </a:t>
            </a:r>
            <a:r>
              <a:rPr lang="ru-RU" dirty="0" err="1">
                <a:latin typeface="Montserrat ExtraBold" pitchFamily="2" charset="-52"/>
              </a:rPr>
              <a:t>йому</a:t>
            </a:r>
            <a:r>
              <a:rPr lang="ru-RU" dirty="0">
                <a:latin typeface="Montserrat ExtraBold" pitchFamily="2" charset="-52"/>
              </a:rPr>
              <a:t> </a:t>
            </a:r>
            <a:r>
              <a:rPr lang="ru-RU" dirty="0" err="1">
                <a:latin typeface="Montserrat ExtraBold" pitchFamily="2" charset="-52"/>
              </a:rPr>
              <a:t>відскочити</a:t>
            </a:r>
            <a:r>
              <a:rPr lang="ru-RU" dirty="0">
                <a:latin typeface="Montserrat ExtraBold" pitchFamily="2" charset="-52"/>
              </a:rPr>
              <a:t>.</a:t>
            </a:r>
            <a:endParaRPr lang="uk-UA" dirty="0">
              <a:latin typeface="Montserrat ExtraBold" pitchFamily="2" charset="-52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B589C2-76C3-4ED1-998C-8A54DC5E4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Крок №3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2527F4D-8707-F9A7-89CD-8FC246E373A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69" t="16421"/>
          <a:stretch/>
        </p:blipFill>
        <p:spPr bwMode="auto">
          <a:xfrm>
            <a:off x="5827118" y="2350009"/>
            <a:ext cx="6364882" cy="450799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6049568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Офіс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634</Words>
  <Application>Microsoft Office PowerPoint</Application>
  <PresentationFormat>Широкий екран</PresentationFormat>
  <Paragraphs>71</Paragraphs>
  <Slides>21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21</vt:i4>
      </vt:variant>
    </vt:vector>
  </HeadingPairs>
  <TitlesOfParts>
    <vt:vector size="26" baseType="lpstr">
      <vt:lpstr>Aptos</vt:lpstr>
      <vt:lpstr>Aptos Display</vt:lpstr>
      <vt:lpstr>Arial</vt:lpstr>
      <vt:lpstr>Montserrat ExtraBold</vt:lpstr>
      <vt:lpstr>Тема Office</vt:lpstr>
      <vt:lpstr>СПОСОБИ КРІПЛЕННЯ ГРАНАТИ НА СТОВБУРАХ ДЕРЕВ ТА РІЗНИХ ПРЕДМЕТАХ </vt:lpstr>
      <vt:lpstr>Презентація PowerPoint</vt:lpstr>
      <vt:lpstr>Варіант №1</vt:lpstr>
      <vt:lpstr>Варіант №1</vt:lpstr>
      <vt:lpstr>Презентація PowerPoint</vt:lpstr>
      <vt:lpstr>«Гірлянда з Ф1»</vt:lpstr>
      <vt:lpstr>Презентація PowerPoint</vt:lpstr>
      <vt:lpstr>Презентація PowerPoint</vt:lpstr>
      <vt:lpstr>Варіант №2</vt:lpstr>
      <vt:lpstr>Презентація PowerPoint</vt:lpstr>
      <vt:lpstr>Варіант №2</vt:lpstr>
      <vt:lpstr>РОЗТЯЖКА З ГРАНАТИ Ф-1 НА ОСНОВІ КІЛЬЦЯ</vt:lpstr>
      <vt:lpstr>Крок №1</vt:lpstr>
      <vt:lpstr>Крок №2</vt:lpstr>
      <vt:lpstr>Крок №2</vt:lpstr>
      <vt:lpstr>Крок №3</vt:lpstr>
      <vt:lpstr>Заздалегідь підготовлена розтяжка</vt:lpstr>
      <vt:lpstr>Ф1 в консервній банці</vt:lpstr>
      <vt:lpstr>Крок №1</vt:lpstr>
      <vt:lpstr>Крок №2</vt:lpstr>
      <vt:lpstr>Крок №3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A2900</dc:creator>
  <cp:lastModifiedBy>A2900</cp:lastModifiedBy>
  <cp:revision>50</cp:revision>
  <dcterms:created xsi:type="dcterms:W3CDTF">2025-07-04T07:12:44Z</dcterms:created>
  <dcterms:modified xsi:type="dcterms:W3CDTF">2025-07-04T08:05:00Z</dcterms:modified>
</cp:coreProperties>
</file>