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649" r:id="rId2"/>
    <p:sldId id="658" r:id="rId3"/>
    <p:sldId id="659" r:id="rId4"/>
    <p:sldId id="629" r:id="rId5"/>
    <p:sldId id="611" r:id="rId6"/>
    <p:sldId id="630" r:id="rId7"/>
    <p:sldId id="627" r:id="rId8"/>
    <p:sldId id="631" r:id="rId9"/>
    <p:sldId id="632" r:id="rId10"/>
    <p:sldId id="633" r:id="rId11"/>
    <p:sldId id="634" r:id="rId12"/>
    <p:sldId id="635" r:id="rId13"/>
    <p:sldId id="636" r:id="rId14"/>
    <p:sldId id="637" r:id="rId15"/>
    <p:sldId id="638" r:id="rId16"/>
    <p:sldId id="641" r:id="rId17"/>
    <p:sldId id="640" r:id="rId18"/>
    <p:sldId id="642" r:id="rId19"/>
    <p:sldId id="644" r:id="rId20"/>
    <p:sldId id="645" r:id="rId21"/>
    <p:sldId id="643" r:id="rId22"/>
    <p:sldId id="646" r:id="rId23"/>
    <p:sldId id="426" r:id="rId24"/>
  </p:sldIdLst>
  <p:sldSz cx="12192000" cy="6858000"/>
  <p:notesSz cx="6858000" cy="91440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7151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379" autoAdjust="0"/>
  </p:normalViewPr>
  <p:slideViewPr>
    <p:cSldViewPr snapToGrid="0">
      <p:cViewPr varScale="1">
        <p:scale>
          <a:sx n="74" d="100"/>
          <a:sy n="74" d="100"/>
        </p:scale>
        <p:origin x="936"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Місце для верхнього колонтитула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uk-UA"/>
          </a:p>
        </p:txBody>
      </p:sp>
      <p:sp>
        <p:nvSpPr>
          <p:cNvPr id="3" name="Місце для дати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6CCEE1F-B601-4ACC-BB5F-B3A27A267F6D}" type="datetimeFigureOut">
              <a:rPr lang="uk-UA" smtClean="0"/>
              <a:t>25.09.2025</a:t>
            </a:fld>
            <a:endParaRPr lang="uk-UA"/>
          </a:p>
        </p:txBody>
      </p:sp>
      <p:sp>
        <p:nvSpPr>
          <p:cNvPr id="4" name="Місце для зображення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uk-UA"/>
          </a:p>
        </p:txBody>
      </p:sp>
      <p:sp>
        <p:nvSpPr>
          <p:cNvPr id="5" name="Місце для нотаток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6" name="Місце для нижнього колонтитула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uk-UA"/>
          </a:p>
        </p:txBody>
      </p:sp>
      <p:sp>
        <p:nvSpPr>
          <p:cNvPr id="7" name="Місце для номера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49A54FC-EE41-4429-8BCA-04B5B87250B6}" type="slidenum">
              <a:rPr lang="uk-UA" smtClean="0"/>
              <a:t>‹#›</a:t>
            </a:fld>
            <a:endParaRPr lang="uk-UA"/>
          </a:p>
        </p:txBody>
      </p:sp>
    </p:spTree>
    <p:extLst>
      <p:ext uri="{BB962C8B-B14F-4D97-AF65-F5344CB8AC3E}">
        <p14:creationId xmlns:p14="http://schemas.microsoft.com/office/powerpoint/2010/main" val="33585558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endParaRPr lang="uk-UA" dirty="0"/>
          </a:p>
        </p:txBody>
      </p:sp>
      <p:sp>
        <p:nvSpPr>
          <p:cNvPr id="4" name="Місце для номера слайда 3"/>
          <p:cNvSpPr>
            <a:spLocks noGrp="1"/>
          </p:cNvSpPr>
          <p:nvPr>
            <p:ph type="sldNum" sz="quarter" idx="5"/>
          </p:nvPr>
        </p:nvSpPr>
        <p:spPr/>
        <p:txBody>
          <a:bodyPr/>
          <a:lstStyle/>
          <a:p>
            <a:fld id="{349A54FC-EE41-4429-8BCA-04B5B87250B6}" type="slidenum">
              <a:rPr lang="uk-UA" smtClean="0"/>
              <a:t>2</a:t>
            </a:fld>
            <a:endParaRPr lang="uk-UA"/>
          </a:p>
        </p:txBody>
      </p:sp>
    </p:spTree>
    <p:extLst>
      <p:ext uri="{BB962C8B-B14F-4D97-AF65-F5344CB8AC3E}">
        <p14:creationId xmlns:p14="http://schemas.microsoft.com/office/powerpoint/2010/main" val="34257385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endParaRPr lang="uk-UA" dirty="0"/>
          </a:p>
        </p:txBody>
      </p:sp>
      <p:sp>
        <p:nvSpPr>
          <p:cNvPr id="4" name="Місце для номера слайда 3"/>
          <p:cNvSpPr>
            <a:spLocks noGrp="1"/>
          </p:cNvSpPr>
          <p:nvPr>
            <p:ph type="sldNum" sz="quarter" idx="5"/>
          </p:nvPr>
        </p:nvSpPr>
        <p:spPr/>
        <p:txBody>
          <a:bodyPr/>
          <a:lstStyle/>
          <a:p>
            <a:fld id="{349A54FC-EE41-4429-8BCA-04B5B87250B6}" type="slidenum">
              <a:rPr lang="uk-UA" smtClean="0"/>
              <a:t>3</a:t>
            </a:fld>
            <a:endParaRPr lang="uk-UA"/>
          </a:p>
        </p:txBody>
      </p:sp>
    </p:spTree>
    <p:extLst>
      <p:ext uri="{BB962C8B-B14F-4D97-AF65-F5344CB8AC3E}">
        <p14:creationId xmlns:p14="http://schemas.microsoft.com/office/powerpoint/2010/main" val="27880214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B76A78-8D72-7BD4-53F6-2D781C223732}"/>
            </a:ext>
          </a:extLst>
        </p:cNvPr>
        <p:cNvGrpSpPr/>
        <p:nvPr/>
      </p:nvGrpSpPr>
      <p:grpSpPr>
        <a:xfrm>
          <a:off x="0" y="0"/>
          <a:ext cx="0" cy="0"/>
          <a:chOff x="0" y="0"/>
          <a:chExt cx="0" cy="0"/>
        </a:xfrm>
      </p:grpSpPr>
      <p:sp>
        <p:nvSpPr>
          <p:cNvPr id="2" name="Місце для зображення 1">
            <a:extLst>
              <a:ext uri="{FF2B5EF4-FFF2-40B4-BE49-F238E27FC236}">
                <a16:creationId xmlns:a16="http://schemas.microsoft.com/office/drawing/2014/main" id="{472F3FEB-FD79-18F2-967E-C56F0C4A8B50}"/>
              </a:ext>
            </a:extLst>
          </p:cNvPr>
          <p:cNvSpPr>
            <a:spLocks noGrp="1" noRot="1" noChangeAspect="1"/>
          </p:cNvSpPr>
          <p:nvPr>
            <p:ph type="sldImg"/>
          </p:nvPr>
        </p:nvSpPr>
        <p:spPr/>
      </p:sp>
      <p:sp>
        <p:nvSpPr>
          <p:cNvPr id="3" name="Місце для нотаток 2">
            <a:extLst>
              <a:ext uri="{FF2B5EF4-FFF2-40B4-BE49-F238E27FC236}">
                <a16:creationId xmlns:a16="http://schemas.microsoft.com/office/drawing/2014/main" id="{923C3326-E6EF-F019-E0C7-CC491029387C}"/>
              </a:ext>
            </a:extLst>
          </p:cNvPr>
          <p:cNvSpPr>
            <a:spLocks noGrp="1"/>
          </p:cNvSpPr>
          <p:nvPr>
            <p:ph type="body" idx="1"/>
          </p:nvPr>
        </p:nvSpPr>
        <p:spPr/>
        <p:txBody>
          <a:bodyPr/>
          <a:lstStyle/>
          <a:p>
            <a:endParaRPr lang="uk-UA" dirty="0"/>
          </a:p>
        </p:txBody>
      </p:sp>
      <p:sp>
        <p:nvSpPr>
          <p:cNvPr id="4" name="Місце для номера слайда 3">
            <a:extLst>
              <a:ext uri="{FF2B5EF4-FFF2-40B4-BE49-F238E27FC236}">
                <a16:creationId xmlns:a16="http://schemas.microsoft.com/office/drawing/2014/main" id="{1E9F15FA-7107-1B57-DCC4-B38A95184ED3}"/>
              </a:ext>
            </a:extLst>
          </p:cNvPr>
          <p:cNvSpPr>
            <a:spLocks noGrp="1"/>
          </p:cNvSpPr>
          <p:nvPr>
            <p:ph type="sldNum" sz="quarter" idx="5"/>
          </p:nvPr>
        </p:nvSpPr>
        <p:spPr/>
        <p:txBody>
          <a:bodyPr/>
          <a:lstStyle/>
          <a:p>
            <a:fld id="{349A54FC-EE41-4429-8BCA-04B5B87250B6}" type="slidenum">
              <a:rPr lang="uk-UA" smtClean="0"/>
              <a:t>4</a:t>
            </a:fld>
            <a:endParaRPr lang="uk-UA"/>
          </a:p>
        </p:txBody>
      </p:sp>
    </p:spTree>
    <p:extLst>
      <p:ext uri="{BB962C8B-B14F-4D97-AF65-F5344CB8AC3E}">
        <p14:creationId xmlns:p14="http://schemas.microsoft.com/office/powerpoint/2010/main" val="12095149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endParaRPr lang="uk-UA" dirty="0"/>
          </a:p>
        </p:txBody>
      </p:sp>
      <p:sp>
        <p:nvSpPr>
          <p:cNvPr id="4" name="Місце для номера слайда 3"/>
          <p:cNvSpPr>
            <a:spLocks noGrp="1"/>
          </p:cNvSpPr>
          <p:nvPr>
            <p:ph type="sldNum" sz="quarter" idx="5"/>
          </p:nvPr>
        </p:nvSpPr>
        <p:spPr/>
        <p:txBody>
          <a:bodyPr/>
          <a:lstStyle/>
          <a:p>
            <a:fld id="{349A54FC-EE41-4429-8BCA-04B5B87250B6}" type="slidenum">
              <a:rPr lang="uk-UA" smtClean="0"/>
              <a:t>5</a:t>
            </a:fld>
            <a:endParaRPr lang="uk-UA"/>
          </a:p>
        </p:txBody>
      </p:sp>
    </p:spTree>
    <p:extLst>
      <p:ext uri="{BB962C8B-B14F-4D97-AF65-F5344CB8AC3E}">
        <p14:creationId xmlns:p14="http://schemas.microsoft.com/office/powerpoint/2010/main" val="4273516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A40EB8-F103-C0EC-400D-42BC0A6753F7}"/>
            </a:ext>
          </a:extLst>
        </p:cNvPr>
        <p:cNvGrpSpPr/>
        <p:nvPr/>
      </p:nvGrpSpPr>
      <p:grpSpPr>
        <a:xfrm>
          <a:off x="0" y="0"/>
          <a:ext cx="0" cy="0"/>
          <a:chOff x="0" y="0"/>
          <a:chExt cx="0" cy="0"/>
        </a:xfrm>
      </p:grpSpPr>
      <p:sp>
        <p:nvSpPr>
          <p:cNvPr id="2" name="Місце для зображення 1">
            <a:extLst>
              <a:ext uri="{FF2B5EF4-FFF2-40B4-BE49-F238E27FC236}">
                <a16:creationId xmlns:a16="http://schemas.microsoft.com/office/drawing/2014/main" id="{2D8C0DFC-A2BD-6E80-01A2-6C54EDC9B4D3}"/>
              </a:ext>
            </a:extLst>
          </p:cNvPr>
          <p:cNvSpPr>
            <a:spLocks noGrp="1" noRot="1" noChangeAspect="1"/>
          </p:cNvSpPr>
          <p:nvPr>
            <p:ph type="sldImg"/>
          </p:nvPr>
        </p:nvSpPr>
        <p:spPr/>
      </p:sp>
      <p:sp>
        <p:nvSpPr>
          <p:cNvPr id="3" name="Місце для нотаток 2">
            <a:extLst>
              <a:ext uri="{FF2B5EF4-FFF2-40B4-BE49-F238E27FC236}">
                <a16:creationId xmlns:a16="http://schemas.microsoft.com/office/drawing/2014/main" id="{CE767FF3-5466-3CE4-B625-E6C0E5AFFAB4}"/>
              </a:ext>
            </a:extLst>
          </p:cNvPr>
          <p:cNvSpPr>
            <a:spLocks noGrp="1"/>
          </p:cNvSpPr>
          <p:nvPr>
            <p:ph type="body" idx="1"/>
          </p:nvPr>
        </p:nvSpPr>
        <p:spPr/>
        <p:txBody>
          <a:bodyPr/>
          <a:lstStyle/>
          <a:p>
            <a:endParaRPr lang="uk-UA" dirty="0"/>
          </a:p>
        </p:txBody>
      </p:sp>
      <p:sp>
        <p:nvSpPr>
          <p:cNvPr id="4" name="Місце для номера слайда 3">
            <a:extLst>
              <a:ext uri="{FF2B5EF4-FFF2-40B4-BE49-F238E27FC236}">
                <a16:creationId xmlns:a16="http://schemas.microsoft.com/office/drawing/2014/main" id="{65DA9FCE-09E9-8032-2863-FEA7230447CF}"/>
              </a:ext>
            </a:extLst>
          </p:cNvPr>
          <p:cNvSpPr>
            <a:spLocks noGrp="1"/>
          </p:cNvSpPr>
          <p:nvPr>
            <p:ph type="sldNum" sz="quarter" idx="5"/>
          </p:nvPr>
        </p:nvSpPr>
        <p:spPr/>
        <p:txBody>
          <a:bodyPr/>
          <a:lstStyle/>
          <a:p>
            <a:fld id="{349A54FC-EE41-4429-8BCA-04B5B87250B6}" type="slidenum">
              <a:rPr lang="uk-UA" smtClean="0"/>
              <a:t>6</a:t>
            </a:fld>
            <a:endParaRPr lang="uk-UA"/>
          </a:p>
        </p:txBody>
      </p:sp>
    </p:spTree>
    <p:extLst>
      <p:ext uri="{BB962C8B-B14F-4D97-AF65-F5344CB8AC3E}">
        <p14:creationId xmlns:p14="http://schemas.microsoft.com/office/powerpoint/2010/main" val="1700942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AE72E6-0B0A-C74D-134B-ED95995217F5}"/>
            </a:ext>
          </a:extLst>
        </p:cNvPr>
        <p:cNvGrpSpPr/>
        <p:nvPr/>
      </p:nvGrpSpPr>
      <p:grpSpPr>
        <a:xfrm>
          <a:off x="0" y="0"/>
          <a:ext cx="0" cy="0"/>
          <a:chOff x="0" y="0"/>
          <a:chExt cx="0" cy="0"/>
        </a:xfrm>
      </p:grpSpPr>
      <p:sp>
        <p:nvSpPr>
          <p:cNvPr id="2" name="Місце для зображення 1">
            <a:extLst>
              <a:ext uri="{FF2B5EF4-FFF2-40B4-BE49-F238E27FC236}">
                <a16:creationId xmlns:a16="http://schemas.microsoft.com/office/drawing/2014/main" id="{58399D8D-FE6E-DD32-D598-A237F237A032}"/>
              </a:ext>
            </a:extLst>
          </p:cNvPr>
          <p:cNvSpPr>
            <a:spLocks noGrp="1" noRot="1" noChangeAspect="1"/>
          </p:cNvSpPr>
          <p:nvPr>
            <p:ph type="sldImg"/>
          </p:nvPr>
        </p:nvSpPr>
        <p:spPr/>
      </p:sp>
      <p:sp>
        <p:nvSpPr>
          <p:cNvPr id="3" name="Місце для нотаток 2">
            <a:extLst>
              <a:ext uri="{FF2B5EF4-FFF2-40B4-BE49-F238E27FC236}">
                <a16:creationId xmlns:a16="http://schemas.microsoft.com/office/drawing/2014/main" id="{D3B58973-F4F4-C48B-7ED6-3EA775D3695F}"/>
              </a:ext>
            </a:extLst>
          </p:cNvPr>
          <p:cNvSpPr>
            <a:spLocks noGrp="1"/>
          </p:cNvSpPr>
          <p:nvPr>
            <p:ph type="body" idx="1"/>
          </p:nvPr>
        </p:nvSpPr>
        <p:spPr/>
        <p:txBody>
          <a:bodyPr/>
          <a:lstStyle/>
          <a:p>
            <a:endParaRPr lang="uk-UA" dirty="0"/>
          </a:p>
        </p:txBody>
      </p:sp>
      <p:sp>
        <p:nvSpPr>
          <p:cNvPr id="4" name="Місце для номера слайда 3">
            <a:extLst>
              <a:ext uri="{FF2B5EF4-FFF2-40B4-BE49-F238E27FC236}">
                <a16:creationId xmlns:a16="http://schemas.microsoft.com/office/drawing/2014/main" id="{8E960FC4-3827-EFE6-B145-887081AB6546}"/>
              </a:ext>
            </a:extLst>
          </p:cNvPr>
          <p:cNvSpPr>
            <a:spLocks noGrp="1"/>
          </p:cNvSpPr>
          <p:nvPr>
            <p:ph type="sldNum" sz="quarter" idx="5"/>
          </p:nvPr>
        </p:nvSpPr>
        <p:spPr/>
        <p:txBody>
          <a:bodyPr/>
          <a:lstStyle/>
          <a:p>
            <a:fld id="{349A54FC-EE41-4429-8BCA-04B5B87250B6}" type="slidenum">
              <a:rPr lang="uk-UA" smtClean="0"/>
              <a:t>7</a:t>
            </a:fld>
            <a:endParaRPr lang="uk-UA"/>
          </a:p>
        </p:txBody>
      </p:sp>
    </p:spTree>
    <p:extLst>
      <p:ext uri="{BB962C8B-B14F-4D97-AF65-F5344CB8AC3E}">
        <p14:creationId xmlns:p14="http://schemas.microsoft.com/office/powerpoint/2010/main" val="23618005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5040AE-A045-AB6D-F8BF-548CE4BD28C3}"/>
            </a:ext>
          </a:extLst>
        </p:cNvPr>
        <p:cNvGrpSpPr/>
        <p:nvPr/>
      </p:nvGrpSpPr>
      <p:grpSpPr>
        <a:xfrm>
          <a:off x="0" y="0"/>
          <a:ext cx="0" cy="0"/>
          <a:chOff x="0" y="0"/>
          <a:chExt cx="0" cy="0"/>
        </a:xfrm>
      </p:grpSpPr>
      <p:sp>
        <p:nvSpPr>
          <p:cNvPr id="2" name="Місце для зображення 1">
            <a:extLst>
              <a:ext uri="{FF2B5EF4-FFF2-40B4-BE49-F238E27FC236}">
                <a16:creationId xmlns:a16="http://schemas.microsoft.com/office/drawing/2014/main" id="{44355EA6-8FE0-429A-AC74-9381ED23EBDD}"/>
              </a:ext>
            </a:extLst>
          </p:cNvPr>
          <p:cNvSpPr>
            <a:spLocks noGrp="1" noRot="1" noChangeAspect="1"/>
          </p:cNvSpPr>
          <p:nvPr>
            <p:ph type="sldImg"/>
          </p:nvPr>
        </p:nvSpPr>
        <p:spPr/>
      </p:sp>
      <p:sp>
        <p:nvSpPr>
          <p:cNvPr id="3" name="Місце для нотаток 2">
            <a:extLst>
              <a:ext uri="{FF2B5EF4-FFF2-40B4-BE49-F238E27FC236}">
                <a16:creationId xmlns:a16="http://schemas.microsoft.com/office/drawing/2014/main" id="{16B6E7DE-B231-2DD4-4C75-68E8D34545AA}"/>
              </a:ext>
            </a:extLst>
          </p:cNvPr>
          <p:cNvSpPr>
            <a:spLocks noGrp="1"/>
          </p:cNvSpPr>
          <p:nvPr>
            <p:ph type="body" idx="1"/>
          </p:nvPr>
        </p:nvSpPr>
        <p:spPr/>
        <p:txBody>
          <a:bodyPr/>
          <a:lstStyle/>
          <a:p>
            <a:endParaRPr lang="uk-UA" dirty="0"/>
          </a:p>
        </p:txBody>
      </p:sp>
      <p:sp>
        <p:nvSpPr>
          <p:cNvPr id="4" name="Місце для номера слайда 3">
            <a:extLst>
              <a:ext uri="{FF2B5EF4-FFF2-40B4-BE49-F238E27FC236}">
                <a16:creationId xmlns:a16="http://schemas.microsoft.com/office/drawing/2014/main" id="{177DCF21-BA78-E7A0-F554-8D9E3A487A9F}"/>
              </a:ext>
            </a:extLst>
          </p:cNvPr>
          <p:cNvSpPr>
            <a:spLocks noGrp="1"/>
          </p:cNvSpPr>
          <p:nvPr>
            <p:ph type="sldNum" sz="quarter" idx="5"/>
          </p:nvPr>
        </p:nvSpPr>
        <p:spPr/>
        <p:txBody>
          <a:bodyPr/>
          <a:lstStyle/>
          <a:p>
            <a:fld id="{349A54FC-EE41-4429-8BCA-04B5B87250B6}" type="slidenum">
              <a:rPr lang="uk-UA" smtClean="0"/>
              <a:t>8</a:t>
            </a:fld>
            <a:endParaRPr lang="uk-UA"/>
          </a:p>
        </p:txBody>
      </p:sp>
    </p:spTree>
    <p:extLst>
      <p:ext uri="{BB962C8B-B14F-4D97-AF65-F5344CB8AC3E}">
        <p14:creationId xmlns:p14="http://schemas.microsoft.com/office/powerpoint/2010/main" val="16195198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D262D4-A1E4-3147-0C26-7ACF98FF9DDB}"/>
            </a:ext>
          </a:extLst>
        </p:cNvPr>
        <p:cNvGrpSpPr/>
        <p:nvPr/>
      </p:nvGrpSpPr>
      <p:grpSpPr>
        <a:xfrm>
          <a:off x="0" y="0"/>
          <a:ext cx="0" cy="0"/>
          <a:chOff x="0" y="0"/>
          <a:chExt cx="0" cy="0"/>
        </a:xfrm>
      </p:grpSpPr>
      <p:sp>
        <p:nvSpPr>
          <p:cNvPr id="2" name="Місце для зображення 1">
            <a:extLst>
              <a:ext uri="{FF2B5EF4-FFF2-40B4-BE49-F238E27FC236}">
                <a16:creationId xmlns:a16="http://schemas.microsoft.com/office/drawing/2014/main" id="{246B3C4F-1E1E-3EF9-9C92-15DBDEAE43A9}"/>
              </a:ext>
            </a:extLst>
          </p:cNvPr>
          <p:cNvSpPr>
            <a:spLocks noGrp="1" noRot="1" noChangeAspect="1"/>
          </p:cNvSpPr>
          <p:nvPr>
            <p:ph type="sldImg"/>
          </p:nvPr>
        </p:nvSpPr>
        <p:spPr/>
      </p:sp>
      <p:sp>
        <p:nvSpPr>
          <p:cNvPr id="3" name="Місце для нотаток 2">
            <a:extLst>
              <a:ext uri="{FF2B5EF4-FFF2-40B4-BE49-F238E27FC236}">
                <a16:creationId xmlns:a16="http://schemas.microsoft.com/office/drawing/2014/main" id="{D6DAB169-1683-14D1-EFBA-444789A382DE}"/>
              </a:ext>
            </a:extLst>
          </p:cNvPr>
          <p:cNvSpPr>
            <a:spLocks noGrp="1"/>
          </p:cNvSpPr>
          <p:nvPr>
            <p:ph type="body" idx="1"/>
          </p:nvPr>
        </p:nvSpPr>
        <p:spPr/>
        <p:txBody>
          <a:bodyPr/>
          <a:lstStyle/>
          <a:p>
            <a:endParaRPr lang="uk-UA" dirty="0"/>
          </a:p>
        </p:txBody>
      </p:sp>
      <p:sp>
        <p:nvSpPr>
          <p:cNvPr id="4" name="Місце для номера слайда 3">
            <a:extLst>
              <a:ext uri="{FF2B5EF4-FFF2-40B4-BE49-F238E27FC236}">
                <a16:creationId xmlns:a16="http://schemas.microsoft.com/office/drawing/2014/main" id="{B7563AD0-F3E4-F2AE-42D6-5ACDFED7C0ED}"/>
              </a:ext>
            </a:extLst>
          </p:cNvPr>
          <p:cNvSpPr>
            <a:spLocks noGrp="1"/>
          </p:cNvSpPr>
          <p:nvPr>
            <p:ph type="sldNum" sz="quarter" idx="5"/>
          </p:nvPr>
        </p:nvSpPr>
        <p:spPr/>
        <p:txBody>
          <a:bodyPr/>
          <a:lstStyle/>
          <a:p>
            <a:fld id="{349A54FC-EE41-4429-8BCA-04B5B87250B6}" type="slidenum">
              <a:rPr lang="uk-UA" smtClean="0"/>
              <a:t>9</a:t>
            </a:fld>
            <a:endParaRPr lang="uk-UA"/>
          </a:p>
        </p:txBody>
      </p:sp>
    </p:spTree>
    <p:extLst>
      <p:ext uri="{BB962C8B-B14F-4D97-AF65-F5344CB8AC3E}">
        <p14:creationId xmlns:p14="http://schemas.microsoft.com/office/powerpoint/2010/main" val="27700528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79EB65-B137-0AD9-3D00-C2B213C3F296}"/>
            </a:ext>
          </a:extLst>
        </p:cNvPr>
        <p:cNvGrpSpPr/>
        <p:nvPr/>
      </p:nvGrpSpPr>
      <p:grpSpPr>
        <a:xfrm>
          <a:off x="0" y="0"/>
          <a:ext cx="0" cy="0"/>
          <a:chOff x="0" y="0"/>
          <a:chExt cx="0" cy="0"/>
        </a:xfrm>
      </p:grpSpPr>
      <p:sp>
        <p:nvSpPr>
          <p:cNvPr id="2" name="Місце для зображення 1">
            <a:extLst>
              <a:ext uri="{FF2B5EF4-FFF2-40B4-BE49-F238E27FC236}">
                <a16:creationId xmlns:a16="http://schemas.microsoft.com/office/drawing/2014/main" id="{D7BDB229-0D8D-E38D-D412-C63384125960}"/>
              </a:ext>
            </a:extLst>
          </p:cNvPr>
          <p:cNvSpPr>
            <a:spLocks noGrp="1" noRot="1" noChangeAspect="1"/>
          </p:cNvSpPr>
          <p:nvPr>
            <p:ph type="sldImg"/>
          </p:nvPr>
        </p:nvSpPr>
        <p:spPr/>
      </p:sp>
      <p:sp>
        <p:nvSpPr>
          <p:cNvPr id="3" name="Місце для нотаток 2">
            <a:extLst>
              <a:ext uri="{FF2B5EF4-FFF2-40B4-BE49-F238E27FC236}">
                <a16:creationId xmlns:a16="http://schemas.microsoft.com/office/drawing/2014/main" id="{4B3910E6-76FE-75EE-DE93-3881FBA36482}"/>
              </a:ext>
            </a:extLst>
          </p:cNvPr>
          <p:cNvSpPr>
            <a:spLocks noGrp="1"/>
          </p:cNvSpPr>
          <p:nvPr>
            <p:ph type="body" idx="1"/>
          </p:nvPr>
        </p:nvSpPr>
        <p:spPr/>
        <p:txBody>
          <a:bodyPr/>
          <a:lstStyle/>
          <a:p>
            <a:endParaRPr lang="uk-UA" dirty="0"/>
          </a:p>
        </p:txBody>
      </p:sp>
      <p:sp>
        <p:nvSpPr>
          <p:cNvPr id="4" name="Місце для номера слайда 3">
            <a:extLst>
              <a:ext uri="{FF2B5EF4-FFF2-40B4-BE49-F238E27FC236}">
                <a16:creationId xmlns:a16="http://schemas.microsoft.com/office/drawing/2014/main" id="{72FFAEF7-E322-021E-54D9-6CC2F2792E3B}"/>
              </a:ext>
            </a:extLst>
          </p:cNvPr>
          <p:cNvSpPr>
            <a:spLocks noGrp="1"/>
          </p:cNvSpPr>
          <p:nvPr>
            <p:ph type="sldNum" sz="quarter" idx="5"/>
          </p:nvPr>
        </p:nvSpPr>
        <p:spPr/>
        <p:txBody>
          <a:bodyPr/>
          <a:lstStyle/>
          <a:p>
            <a:fld id="{349A54FC-EE41-4429-8BCA-04B5B87250B6}" type="slidenum">
              <a:rPr lang="uk-UA" smtClean="0"/>
              <a:t>10</a:t>
            </a:fld>
            <a:endParaRPr lang="uk-UA"/>
          </a:p>
        </p:txBody>
      </p:sp>
    </p:spTree>
    <p:extLst>
      <p:ext uri="{BB962C8B-B14F-4D97-AF65-F5344CB8AC3E}">
        <p14:creationId xmlns:p14="http://schemas.microsoft.com/office/powerpoint/2010/main" val="19938022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25E09F-3D34-66BB-4343-4FB6EFAC23BF}"/>
            </a:ext>
          </a:extLst>
        </p:cNvPr>
        <p:cNvGrpSpPr/>
        <p:nvPr/>
      </p:nvGrpSpPr>
      <p:grpSpPr>
        <a:xfrm>
          <a:off x="0" y="0"/>
          <a:ext cx="0" cy="0"/>
          <a:chOff x="0" y="0"/>
          <a:chExt cx="0" cy="0"/>
        </a:xfrm>
      </p:grpSpPr>
      <p:sp>
        <p:nvSpPr>
          <p:cNvPr id="2" name="Місце для зображення 1">
            <a:extLst>
              <a:ext uri="{FF2B5EF4-FFF2-40B4-BE49-F238E27FC236}">
                <a16:creationId xmlns:a16="http://schemas.microsoft.com/office/drawing/2014/main" id="{261E1D38-17CE-ECF8-FAB5-86AE000ED604}"/>
              </a:ext>
            </a:extLst>
          </p:cNvPr>
          <p:cNvSpPr>
            <a:spLocks noGrp="1" noRot="1" noChangeAspect="1"/>
          </p:cNvSpPr>
          <p:nvPr>
            <p:ph type="sldImg"/>
          </p:nvPr>
        </p:nvSpPr>
        <p:spPr/>
      </p:sp>
      <p:sp>
        <p:nvSpPr>
          <p:cNvPr id="3" name="Місце для нотаток 2">
            <a:extLst>
              <a:ext uri="{FF2B5EF4-FFF2-40B4-BE49-F238E27FC236}">
                <a16:creationId xmlns:a16="http://schemas.microsoft.com/office/drawing/2014/main" id="{DD35B658-0559-93DC-9BB6-3F31ACC0F277}"/>
              </a:ext>
            </a:extLst>
          </p:cNvPr>
          <p:cNvSpPr>
            <a:spLocks noGrp="1"/>
          </p:cNvSpPr>
          <p:nvPr>
            <p:ph type="body" idx="1"/>
          </p:nvPr>
        </p:nvSpPr>
        <p:spPr/>
        <p:txBody>
          <a:bodyPr/>
          <a:lstStyle/>
          <a:p>
            <a:endParaRPr lang="uk-UA" dirty="0"/>
          </a:p>
        </p:txBody>
      </p:sp>
      <p:sp>
        <p:nvSpPr>
          <p:cNvPr id="4" name="Місце для номера слайда 3">
            <a:extLst>
              <a:ext uri="{FF2B5EF4-FFF2-40B4-BE49-F238E27FC236}">
                <a16:creationId xmlns:a16="http://schemas.microsoft.com/office/drawing/2014/main" id="{50ADD15A-E273-36CA-D8A1-1BBEA02273EA}"/>
              </a:ext>
            </a:extLst>
          </p:cNvPr>
          <p:cNvSpPr>
            <a:spLocks noGrp="1"/>
          </p:cNvSpPr>
          <p:nvPr>
            <p:ph type="sldNum" sz="quarter" idx="5"/>
          </p:nvPr>
        </p:nvSpPr>
        <p:spPr/>
        <p:txBody>
          <a:bodyPr/>
          <a:lstStyle/>
          <a:p>
            <a:fld id="{349A54FC-EE41-4429-8BCA-04B5B87250B6}" type="slidenum">
              <a:rPr lang="uk-UA" smtClean="0"/>
              <a:t>11</a:t>
            </a:fld>
            <a:endParaRPr lang="uk-UA"/>
          </a:p>
        </p:txBody>
      </p:sp>
    </p:spTree>
    <p:extLst>
      <p:ext uri="{BB962C8B-B14F-4D97-AF65-F5344CB8AC3E}">
        <p14:creationId xmlns:p14="http://schemas.microsoft.com/office/powerpoint/2010/main" val="18876102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2F8A42-EB84-9282-EA61-F93FA4940185}"/>
            </a:ext>
          </a:extLst>
        </p:cNvPr>
        <p:cNvGrpSpPr/>
        <p:nvPr/>
      </p:nvGrpSpPr>
      <p:grpSpPr>
        <a:xfrm>
          <a:off x="0" y="0"/>
          <a:ext cx="0" cy="0"/>
          <a:chOff x="0" y="0"/>
          <a:chExt cx="0" cy="0"/>
        </a:xfrm>
      </p:grpSpPr>
      <p:sp>
        <p:nvSpPr>
          <p:cNvPr id="2" name="Місце для зображення 1">
            <a:extLst>
              <a:ext uri="{FF2B5EF4-FFF2-40B4-BE49-F238E27FC236}">
                <a16:creationId xmlns:a16="http://schemas.microsoft.com/office/drawing/2014/main" id="{D96B4CF2-7FA3-289F-CF5A-C4E84620FC0C}"/>
              </a:ext>
            </a:extLst>
          </p:cNvPr>
          <p:cNvSpPr>
            <a:spLocks noGrp="1" noRot="1" noChangeAspect="1"/>
          </p:cNvSpPr>
          <p:nvPr>
            <p:ph type="sldImg"/>
          </p:nvPr>
        </p:nvSpPr>
        <p:spPr/>
      </p:sp>
      <p:sp>
        <p:nvSpPr>
          <p:cNvPr id="3" name="Місце для нотаток 2">
            <a:extLst>
              <a:ext uri="{FF2B5EF4-FFF2-40B4-BE49-F238E27FC236}">
                <a16:creationId xmlns:a16="http://schemas.microsoft.com/office/drawing/2014/main" id="{E3C76EED-AA9E-5C2B-ED77-938BDC91F3DA}"/>
              </a:ext>
            </a:extLst>
          </p:cNvPr>
          <p:cNvSpPr>
            <a:spLocks noGrp="1"/>
          </p:cNvSpPr>
          <p:nvPr>
            <p:ph type="body" idx="1"/>
          </p:nvPr>
        </p:nvSpPr>
        <p:spPr/>
        <p:txBody>
          <a:bodyPr/>
          <a:lstStyle/>
          <a:p>
            <a:endParaRPr lang="uk-UA" dirty="0"/>
          </a:p>
        </p:txBody>
      </p:sp>
      <p:sp>
        <p:nvSpPr>
          <p:cNvPr id="4" name="Місце для номера слайда 3">
            <a:extLst>
              <a:ext uri="{FF2B5EF4-FFF2-40B4-BE49-F238E27FC236}">
                <a16:creationId xmlns:a16="http://schemas.microsoft.com/office/drawing/2014/main" id="{B3411673-88BA-BAA8-81A8-6D3BF8BC45E6}"/>
              </a:ext>
            </a:extLst>
          </p:cNvPr>
          <p:cNvSpPr>
            <a:spLocks noGrp="1"/>
          </p:cNvSpPr>
          <p:nvPr>
            <p:ph type="sldNum" sz="quarter" idx="5"/>
          </p:nvPr>
        </p:nvSpPr>
        <p:spPr/>
        <p:txBody>
          <a:bodyPr/>
          <a:lstStyle/>
          <a:p>
            <a:fld id="{349A54FC-EE41-4429-8BCA-04B5B87250B6}" type="slidenum">
              <a:rPr lang="uk-UA" smtClean="0"/>
              <a:t>12</a:t>
            </a:fld>
            <a:endParaRPr lang="uk-UA"/>
          </a:p>
        </p:txBody>
      </p:sp>
    </p:spTree>
    <p:extLst>
      <p:ext uri="{BB962C8B-B14F-4D97-AF65-F5344CB8AC3E}">
        <p14:creationId xmlns:p14="http://schemas.microsoft.com/office/powerpoint/2010/main" val="33459531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9AB55D-FA6F-AA21-0C49-3EEC985A9128}"/>
            </a:ext>
          </a:extLst>
        </p:cNvPr>
        <p:cNvGrpSpPr/>
        <p:nvPr/>
      </p:nvGrpSpPr>
      <p:grpSpPr>
        <a:xfrm>
          <a:off x="0" y="0"/>
          <a:ext cx="0" cy="0"/>
          <a:chOff x="0" y="0"/>
          <a:chExt cx="0" cy="0"/>
        </a:xfrm>
      </p:grpSpPr>
      <p:sp>
        <p:nvSpPr>
          <p:cNvPr id="2" name="Місце для зображення 1">
            <a:extLst>
              <a:ext uri="{FF2B5EF4-FFF2-40B4-BE49-F238E27FC236}">
                <a16:creationId xmlns:a16="http://schemas.microsoft.com/office/drawing/2014/main" id="{80A39F11-F9F7-CC5D-6DAF-BD0BEE1DC9BA}"/>
              </a:ext>
            </a:extLst>
          </p:cNvPr>
          <p:cNvSpPr>
            <a:spLocks noGrp="1" noRot="1" noChangeAspect="1"/>
          </p:cNvSpPr>
          <p:nvPr>
            <p:ph type="sldImg"/>
          </p:nvPr>
        </p:nvSpPr>
        <p:spPr/>
      </p:sp>
      <p:sp>
        <p:nvSpPr>
          <p:cNvPr id="3" name="Місце для нотаток 2">
            <a:extLst>
              <a:ext uri="{FF2B5EF4-FFF2-40B4-BE49-F238E27FC236}">
                <a16:creationId xmlns:a16="http://schemas.microsoft.com/office/drawing/2014/main" id="{6AEE760D-5434-3F61-EF89-FD47EBFDE552}"/>
              </a:ext>
            </a:extLst>
          </p:cNvPr>
          <p:cNvSpPr>
            <a:spLocks noGrp="1"/>
          </p:cNvSpPr>
          <p:nvPr>
            <p:ph type="body" idx="1"/>
          </p:nvPr>
        </p:nvSpPr>
        <p:spPr/>
        <p:txBody>
          <a:bodyPr/>
          <a:lstStyle/>
          <a:p>
            <a:endParaRPr lang="uk-UA" dirty="0"/>
          </a:p>
        </p:txBody>
      </p:sp>
      <p:sp>
        <p:nvSpPr>
          <p:cNvPr id="4" name="Місце для номера слайда 3">
            <a:extLst>
              <a:ext uri="{FF2B5EF4-FFF2-40B4-BE49-F238E27FC236}">
                <a16:creationId xmlns:a16="http://schemas.microsoft.com/office/drawing/2014/main" id="{65FA3315-3F39-A4B4-A01C-AAF4B0D7F11C}"/>
              </a:ext>
            </a:extLst>
          </p:cNvPr>
          <p:cNvSpPr>
            <a:spLocks noGrp="1"/>
          </p:cNvSpPr>
          <p:nvPr>
            <p:ph type="sldNum" sz="quarter" idx="5"/>
          </p:nvPr>
        </p:nvSpPr>
        <p:spPr/>
        <p:txBody>
          <a:bodyPr/>
          <a:lstStyle/>
          <a:p>
            <a:fld id="{349A54FC-EE41-4429-8BCA-04B5B87250B6}" type="slidenum">
              <a:rPr lang="uk-UA" smtClean="0"/>
              <a:t>13</a:t>
            </a:fld>
            <a:endParaRPr lang="uk-UA"/>
          </a:p>
        </p:txBody>
      </p:sp>
    </p:spTree>
    <p:extLst>
      <p:ext uri="{BB962C8B-B14F-4D97-AF65-F5344CB8AC3E}">
        <p14:creationId xmlns:p14="http://schemas.microsoft.com/office/powerpoint/2010/main" val="7705957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007D80-839D-0502-A103-00AC7045ECAD}"/>
            </a:ext>
          </a:extLst>
        </p:cNvPr>
        <p:cNvGrpSpPr/>
        <p:nvPr/>
      </p:nvGrpSpPr>
      <p:grpSpPr>
        <a:xfrm>
          <a:off x="0" y="0"/>
          <a:ext cx="0" cy="0"/>
          <a:chOff x="0" y="0"/>
          <a:chExt cx="0" cy="0"/>
        </a:xfrm>
      </p:grpSpPr>
      <p:sp>
        <p:nvSpPr>
          <p:cNvPr id="2" name="Місце для зображення 1">
            <a:extLst>
              <a:ext uri="{FF2B5EF4-FFF2-40B4-BE49-F238E27FC236}">
                <a16:creationId xmlns:a16="http://schemas.microsoft.com/office/drawing/2014/main" id="{FF626DDA-6727-7545-D4F5-4B3EF818FB13}"/>
              </a:ext>
            </a:extLst>
          </p:cNvPr>
          <p:cNvSpPr>
            <a:spLocks noGrp="1" noRot="1" noChangeAspect="1"/>
          </p:cNvSpPr>
          <p:nvPr>
            <p:ph type="sldImg"/>
          </p:nvPr>
        </p:nvSpPr>
        <p:spPr/>
      </p:sp>
      <p:sp>
        <p:nvSpPr>
          <p:cNvPr id="3" name="Місце для нотаток 2">
            <a:extLst>
              <a:ext uri="{FF2B5EF4-FFF2-40B4-BE49-F238E27FC236}">
                <a16:creationId xmlns:a16="http://schemas.microsoft.com/office/drawing/2014/main" id="{D7290FC7-E0DA-CE03-B142-2D66EE501F03}"/>
              </a:ext>
            </a:extLst>
          </p:cNvPr>
          <p:cNvSpPr>
            <a:spLocks noGrp="1"/>
          </p:cNvSpPr>
          <p:nvPr>
            <p:ph type="body" idx="1"/>
          </p:nvPr>
        </p:nvSpPr>
        <p:spPr/>
        <p:txBody>
          <a:bodyPr/>
          <a:lstStyle/>
          <a:p>
            <a:endParaRPr lang="uk-UA" dirty="0"/>
          </a:p>
        </p:txBody>
      </p:sp>
      <p:sp>
        <p:nvSpPr>
          <p:cNvPr id="4" name="Місце для номера слайда 3">
            <a:extLst>
              <a:ext uri="{FF2B5EF4-FFF2-40B4-BE49-F238E27FC236}">
                <a16:creationId xmlns:a16="http://schemas.microsoft.com/office/drawing/2014/main" id="{9769DD14-5924-D028-6C97-7A3BCA7DFD35}"/>
              </a:ext>
            </a:extLst>
          </p:cNvPr>
          <p:cNvSpPr>
            <a:spLocks noGrp="1"/>
          </p:cNvSpPr>
          <p:nvPr>
            <p:ph type="sldNum" sz="quarter" idx="5"/>
          </p:nvPr>
        </p:nvSpPr>
        <p:spPr/>
        <p:txBody>
          <a:bodyPr/>
          <a:lstStyle/>
          <a:p>
            <a:fld id="{349A54FC-EE41-4429-8BCA-04B5B87250B6}" type="slidenum">
              <a:rPr lang="uk-UA" smtClean="0"/>
              <a:t>14</a:t>
            </a:fld>
            <a:endParaRPr lang="uk-UA"/>
          </a:p>
        </p:txBody>
      </p:sp>
    </p:spTree>
    <p:extLst>
      <p:ext uri="{BB962C8B-B14F-4D97-AF65-F5344CB8AC3E}">
        <p14:creationId xmlns:p14="http://schemas.microsoft.com/office/powerpoint/2010/main" val="28049525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5F3427-5A1E-697B-8C3B-C54E999E5093}"/>
            </a:ext>
          </a:extLst>
        </p:cNvPr>
        <p:cNvGrpSpPr/>
        <p:nvPr/>
      </p:nvGrpSpPr>
      <p:grpSpPr>
        <a:xfrm>
          <a:off x="0" y="0"/>
          <a:ext cx="0" cy="0"/>
          <a:chOff x="0" y="0"/>
          <a:chExt cx="0" cy="0"/>
        </a:xfrm>
      </p:grpSpPr>
      <p:sp>
        <p:nvSpPr>
          <p:cNvPr id="2" name="Місце для зображення 1">
            <a:extLst>
              <a:ext uri="{FF2B5EF4-FFF2-40B4-BE49-F238E27FC236}">
                <a16:creationId xmlns:a16="http://schemas.microsoft.com/office/drawing/2014/main" id="{A0CA0D95-43D9-0BBE-F0F5-6B6CA6DC9E10}"/>
              </a:ext>
            </a:extLst>
          </p:cNvPr>
          <p:cNvSpPr>
            <a:spLocks noGrp="1" noRot="1" noChangeAspect="1"/>
          </p:cNvSpPr>
          <p:nvPr>
            <p:ph type="sldImg"/>
          </p:nvPr>
        </p:nvSpPr>
        <p:spPr/>
      </p:sp>
      <p:sp>
        <p:nvSpPr>
          <p:cNvPr id="3" name="Місце для нотаток 2">
            <a:extLst>
              <a:ext uri="{FF2B5EF4-FFF2-40B4-BE49-F238E27FC236}">
                <a16:creationId xmlns:a16="http://schemas.microsoft.com/office/drawing/2014/main" id="{D43C1816-3E58-6DBA-5670-3BE40A872685}"/>
              </a:ext>
            </a:extLst>
          </p:cNvPr>
          <p:cNvSpPr>
            <a:spLocks noGrp="1"/>
          </p:cNvSpPr>
          <p:nvPr>
            <p:ph type="body" idx="1"/>
          </p:nvPr>
        </p:nvSpPr>
        <p:spPr/>
        <p:txBody>
          <a:bodyPr/>
          <a:lstStyle/>
          <a:p>
            <a:endParaRPr lang="uk-UA" dirty="0"/>
          </a:p>
        </p:txBody>
      </p:sp>
      <p:sp>
        <p:nvSpPr>
          <p:cNvPr id="4" name="Місце для номера слайда 3">
            <a:extLst>
              <a:ext uri="{FF2B5EF4-FFF2-40B4-BE49-F238E27FC236}">
                <a16:creationId xmlns:a16="http://schemas.microsoft.com/office/drawing/2014/main" id="{7C51AB1B-29E0-8513-3C5A-1EB50B3744B0}"/>
              </a:ext>
            </a:extLst>
          </p:cNvPr>
          <p:cNvSpPr>
            <a:spLocks noGrp="1"/>
          </p:cNvSpPr>
          <p:nvPr>
            <p:ph type="sldNum" sz="quarter" idx="5"/>
          </p:nvPr>
        </p:nvSpPr>
        <p:spPr/>
        <p:txBody>
          <a:bodyPr/>
          <a:lstStyle/>
          <a:p>
            <a:fld id="{349A54FC-EE41-4429-8BCA-04B5B87250B6}" type="slidenum">
              <a:rPr lang="uk-UA" smtClean="0"/>
              <a:t>15</a:t>
            </a:fld>
            <a:endParaRPr lang="uk-UA"/>
          </a:p>
        </p:txBody>
      </p:sp>
    </p:spTree>
    <p:extLst>
      <p:ext uri="{BB962C8B-B14F-4D97-AF65-F5344CB8AC3E}">
        <p14:creationId xmlns:p14="http://schemas.microsoft.com/office/powerpoint/2010/main" val="1210224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65DEDB-66FF-2617-BA36-DA417E0299B7}"/>
            </a:ext>
          </a:extLst>
        </p:cNvPr>
        <p:cNvGrpSpPr/>
        <p:nvPr/>
      </p:nvGrpSpPr>
      <p:grpSpPr>
        <a:xfrm>
          <a:off x="0" y="0"/>
          <a:ext cx="0" cy="0"/>
          <a:chOff x="0" y="0"/>
          <a:chExt cx="0" cy="0"/>
        </a:xfrm>
      </p:grpSpPr>
      <p:sp>
        <p:nvSpPr>
          <p:cNvPr id="2" name="Місце для зображення 1">
            <a:extLst>
              <a:ext uri="{FF2B5EF4-FFF2-40B4-BE49-F238E27FC236}">
                <a16:creationId xmlns:a16="http://schemas.microsoft.com/office/drawing/2014/main" id="{C0EE056A-DBA9-057D-2227-26CCCACD11D1}"/>
              </a:ext>
            </a:extLst>
          </p:cNvPr>
          <p:cNvSpPr>
            <a:spLocks noGrp="1" noRot="1" noChangeAspect="1"/>
          </p:cNvSpPr>
          <p:nvPr>
            <p:ph type="sldImg"/>
          </p:nvPr>
        </p:nvSpPr>
        <p:spPr/>
      </p:sp>
      <p:sp>
        <p:nvSpPr>
          <p:cNvPr id="3" name="Місце для нотаток 2">
            <a:extLst>
              <a:ext uri="{FF2B5EF4-FFF2-40B4-BE49-F238E27FC236}">
                <a16:creationId xmlns:a16="http://schemas.microsoft.com/office/drawing/2014/main" id="{494407D5-26A8-66A7-CA58-2FEF29C83D47}"/>
              </a:ext>
            </a:extLst>
          </p:cNvPr>
          <p:cNvSpPr>
            <a:spLocks noGrp="1"/>
          </p:cNvSpPr>
          <p:nvPr>
            <p:ph type="body" idx="1"/>
          </p:nvPr>
        </p:nvSpPr>
        <p:spPr/>
        <p:txBody>
          <a:bodyPr/>
          <a:lstStyle/>
          <a:p>
            <a:endParaRPr lang="uk-UA" dirty="0"/>
          </a:p>
        </p:txBody>
      </p:sp>
      <p:sp>
        <p:nvSpPr>
          <p:cNvPr id="4" name="Місце для номера слайда 3">
            <a:extLst>
              <a:ext uri="{FF2B5EF4-FFF2-40B4-BE49-F238E27FC236}">
                <a16:creationId xmlns:a16="http://schemas.microsoft.com/office/drawing/2014/main" id="{7D7C70CB-B9B0-92DF-45CA-65657B99D36C}"/>
              </a:ext>
            </a:extLst>
          </p:cNvPr>
          <p:cNvSpPr>
            <a:spLocks noGrp="1"/>
          </p:cNvSpPr>
          <p:nvPr>
            <p:ph type="sldNum" sz="quarter" idx="5"/>
          </p:nvPr>
        </p:nvSpPr>
        <p:spPr/>
        <p:txBody>
          <a:bodyPr/>
          <a:lstStyle/>
          <a:p>
            <a:fld id="{349A54FC-EE41-4429-8BCA-04B5B87250B6}" type="slidenum">
              <a:rPr lang="uk-UA" smtClean="0"/>
              <a:t>16</a:t>
            </a:fld>
            <a:endParaRPr lang="uk-UA"/>
          </a:p>
        </p:txBody>
      </p:sp>
    </p:spTree>
    <p:extLst>
      <p:ext uri="{BB962C8B-B14F-4D97-AF65-F5344CB8AC3E}">
        <p14:creationId xmlns:p14="http://schemas.microsoft.com/office/powerpoint/2010/main" val="19299694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E93603-97EB-D4DA-8284-CD359BA72F18}"/>
            </a:ext>
          </a:extLst>
        </p:cNvPr>
        <p:cNvGrpSpPr/>
        <p:nvPr/>
      </p:nvGrpSpPr>
      <p:grpSpPr>
        <a:xfrm>
          <a:off x="0" y="0"/>
          <a:ext cx="0" cy="0"/>
          <a:chOff x="0" y="0"/>
          <a:chExt cx="0" cy="0"/>
        </a:xfrm>
      </p:grpSpPr>
      <p:sp>
        <p:nvSpPr>
          <p:cNvPr id="2" name="Місце для зображення 1">
            <a:extLst>
              <a:ext uri="{FF2B5EF4-FFF2-40B4-BE49-F238E27FC236}">
                <a16:creationId xmlns:a16="http://schemas.microsoft.com/office/drawing/2014/main" id="{8CFD8AAD-32EC-DCAC-510F-D3391729926C}"/>
              </a:ext>
            </a:extLst>
          </p:cNvPr>
          <p:cNvSpPr>
            <a:spLocks noGrp="1" noRot="1" noChangeAspect="1"/>
          </p:cNvSpPr>
          <p:nvPr>
            <p:ph type="sldImg"/>
          </p:nvPr>
        </p:nvSpPr>
        <p:spPr/>
      </p:sp>
      <p:sp>
        <p:nvSpPr>
          <p:cNvPr id="3" name="Місце для нотаток 2">
            <a:extLst>
              <a:ext uri="{FF2B5EF4-FFF2-40B4-BE49-F238E27FC236}">
                <a16:creationId xmlns:a16="http://schemas.microsoft.com/office/drawing/2014/main" id="{F5F179BA-5DA6-6DB0-683C-83382A0577F0}"/>
              </a:ext>
            </a:extLst>
          </p:cNvPr>
          <p:cNvSpPr>
            <a:spLocks noGrp="1"/>
          </p:cNvSpPr>
          <p:nvPr>
            <p:ph type="body" idx="1"/>
          </p:nvPr>
        </p:nvSpPr>
        <p:spPr/>
        <p:txBody>
          <a:bodyPr/>
          <a:lstStyle/>
          <a:p>
            <a:endParaRPr lang="uk-UA" dirty="0"/>
          </a:p>
        </p:txBody>
      </p:sp>
      <p:sp>
        <p:nvSpPr>
          <p:cNvPr id="4" name="Місце для номера слайда 3">
            <a:extLst>
              <a:ext uri="{FF2B5EF4-FFF2-40B4-BE49-F238E27FC236}">
                <a16:creationId xmlns:a16="http://schemas.microsoft.com/office/drawing/2014/main" id="{F865F39C-5B26-DA7F-747E-7FB79E8483F4}"/>
              </a:ext>
            </a:extLst>
          </p:cNvPr>
          <p:cNvSpPr>
            <a:spLocks noGrp="1"/>
          </p:cNvSpPr>
          <p:nvPr>
            <p:ph type="sldNum" sz="quarter" idx="5"/>
          </p:nvPr>
        </p:nvSpPr>
        <p:spPr/>
        <p:txBody>
          <a:bodyPr/>
          <a:lstStyle/>
          <a:p>
            <a:fld id="{349A54FC-EE41-4429-8BCA-04B5B87250B6}" type="slidenum">
              <a:rPr lang="uk-UA" smtClean="0"/>
              <a:t>17</a:t>
            </a:fld>
            <a:endParaRPr lang="uk-UA"/>
          </a:p>
        </p:txBody>
      </p:sp>
    </p:spTree>
    <p:extLst>
      <p:ext uri="{BB962C8B-B14F-4D97-AF65-F5344CB8AC3E}">
        <p14:creationId xmlns:p14="http://schemas.microsoft.com/office/powerpoint/2010/main" val="24742967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F2E9C8-C906-C42C-ABE8-6AC20C0A3211}"/>
            </a:ext>
          </a:extLst>
        </p:cNvPr>
        <p:cNvGrpSpPr/>
        <p:nvPr/>
      </p:nvGrpSpPr>
      <p:grpSpPr>
        <a:xfrm>
          <a:off x="0" y="0"/>
          <a:ext cx="0" cy="0"/>
          <a:chOff x="0" y="0"/>
          <a:chExt cx="0" cy="0"/>
        </a:xfrm>
      </p:grpSpPr>
      <p:sp>
        <p:nvSpPr>
          <p:cNvPr id="2" name="Місце для зображення 1">
            <a:extLst>
              <a:ext uri="{FF2B5EF4-FFF2-40B4-BE49-F238E27FC236}">
                <a16:creationId xmlns:a16="http://schemas.microsoft.com/office/drawing/2014/main" id="{CF2AA129-088E-8293-14B4-057A462E910C}"/>
              </a:ext>
            </a:extLst>
          </p:cNvPr>
          <p:cNvSpPr>
            <a:spLocks noGrp="1" noRot="1" noChangeAspect="1"/>
          </p:cNvSpPr>
          <p:nvPr>
            <p:ph type="sldImg"/>
          </p:nvPr>
        </p:nvSpPr>
        <p:spPr/>
      </p:sp>
      <p:sp>
        <p:nvSpPr>
          <p:cNvPr id="3" name="Місце для нотаток 2">
            <a:extLst>
              <a:ext uri="{FF2B5EF4-FFF2-40B4-BE49-F238E27FC236}">
                <a16:creationId xmlns:a16="http://schemas.microsoft.com/office/drawing/2014/main" id="{41F8A896-F28E-D6FF-E357-0487D688881D}"/>
              </a:ext>
            </a:extLst>
          </p:cNvPr>
          <p:cNvSpPr>
            <a:spLocks noGrp="1"/>
          </p:cNvSpPr>
          <p:nvPr>
            <p:ph type="body" idx="1"/>
          </p:nvPr>
        </p:nvSpPr>
        <p:spPr/>
        <p:txBody>
          <a:bodyPr/>
          <a:lstStyle/>
          <a:p>
            <a:endParaRPr lang="uk-UA" dirty="0"/>
          </a:p>
        </p:txBody>
      </p:sp>
      <p:sp>
        <p:nvSpPr>
          <p:cNvPr id="4" name="Місце для номера слайда 3">
            <a:extLst>
              <a:ext uri="{FF2B5EF4-FFF2-40B4-BE49-F238E27FC236}">
                <a16:creationId xmlns:a16="http://schemas.microsoft.com/office/drawing/2014/main" id="{0150DB0E-3F21-E893-4CEF-D594EDE1B47B}"/>
              </a:ext>
            </a:extLst>
          </p:cNvPr>
          <p:cNvSpPr>
            <a:spLocks noGrp="1"/>
          </p:cNvSpPr>
          <p:nvPr>
            <p:ph type="sldNum" sz="quarter" idx="5"/>
          </p:nvPr>
        </p:nvSpPr>
        <p:spPr/>
        <p:txBody>
          <a:bodyPr/>
          <a:lstStyle/>
          <a:p>
            <a:fld id="{349A54FC-EE41-4429-8BCA-04B5B87250B6}" type="slidenum">
              <a:rPr lang="uk-UA" smtClean="0"/>
              <a:t>18</a:t>
            </a:fld>
            <a:endParaRPr lang="uk-UA"/>
          </a:p>
        </p:txBody>
      </p:sp>
    </p:spTree>
    <p:extLst>
      <p:ext uri="{BB962C8B-B14F-4D97-AF65-F5344CB8AC3E}">
        <p14:creationId xmlns:p14="http://schemas.microsoft.com/office/powerpoint/2010/main" val="39805966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A2FB36-0278-E373-DE10-7FDA0793FA45}"/>
            </a:ext>
          </a:extLst>
        </p:cNvPr>
        <p:cNvGrpSpPr/>
        <p:nvPr/>
      </p:nvGrpSpPr>
      <p:grpSpPr>
        <a:xfrm>
          <a:off x="0" y="0"/>
          <a:ext cx="0" cy="0"/>
          <a:chOff x="0" y="0"/>
          <a:chExt cx="0" cy="0"/>
        </a:xfrm>
      </p:grpSpPr>
      <p:sp>
        <p:nvSpPr>
          <p:cNvPr id="2" name="Місце для зображення 1">
            <a:extLst>
              <a:ext uri="{FF2B5EF4-FFF2-40B4-BE49-F238E27FC236}">
                <a16:creationId xmlns:a16="http://schemas.microsoft.com/office/drawing/2014/main" id="{ED684A1C-D43A-9ACC-1ADD-2EA54F265A21}"/>
              </a:ext>
            </a:extLst>
          </p:cNvPr>
          <p:cNvSpPr>
            <a:spLocks noGrp="1" noRot="1" noChangeAspect="1"/>
          </p:cNvSpPr>
          <p:nvPr>
            <p:ph type="sldImg"/>
          </p:nvPr>
        </p:nvSpPr>
        <p:spPr/>
      </p:sp>
      <p:sp>
        <p:nvSpPr>
          <p:cNvPr id="3" name="Місце для нотаток 2">
            <a:extLst>
              <a:ext uri="{FF2B5EF4-FFF2-40B4-BE49-F238E27FC236}">
                <a16:creationId xmlns:a16="http://schemas.microsoft.com/office/drawing/2014/main" id="{A6D8109B-E569-4C79-CE72-BDFAED5C16E1}"/>
              </a:ext>
            </a:extLst>
          </p:cNvPr>
          <p:cNvSpPr>
            <a:spLocks noGrp="1"/>
          </p:cNvSpPr>
          <p:nvPr>
            <p:ph type="body" idx="1"/>
          </p:nvPr>
        </p:nvSpPr>
        <p:spPr/>
        <p:txBody>
          <a:bodyPr/>
          <a:lstStyle/>
          <a:p>
            <a:endParaRPr lang="uk-UA" dirty="0"/>
          </a:p>
        </p:txBody>
      </p:sp>
      <p:sp>
        <p:nvSpPr>
          <p:cNvPr id="4" name="Місце для номера слайда 3">
            <a:extLst>
              <a:ext uri="{FF2B5EF4-FFF2-40B4-BE49-F238E27FC236}">
                <a16:creationId xmlns:a16="http://schemas.microsoft.com/office/drawing/2014/main" id="{5055BEA5-631B-5AE1-15DB-F4BF331FC8E9}"/>
              </a:ext>
            </a:extLst>
          </p:cNvPr>
          <p:cNvSpPr>
            <a:spLocks noGrp="1"/>
          </p:cNvSpPr>
          <p:nvPr>
            <p:ph type="sldNum" sz="quarter" idx="5"/>
          </p:nvPr>
        </p:nvSpPr>
        <p:spPr/>
        <p:txBody>
          <a:bodyPr/>
          <a:lstStyle/>
          <a:p>
            <a:fld id="{349A54FC-EE41-4429-8BCA-04B5B87250B6}" type="slidenum">
              <a:rPr lang="uk-UA" smtClean="0"/>
              <a:t>19</a:t>
            </a:fld>
            <a:endParaRPr lang="uk-UA"/>
          </a:p>
        </p:txBody>
      </p:sp>
    </p:spTree>
    <p:extLst>
      <p:ext uri="{BB962C8B-B14F-4D97-AF65-F5344CB8AC3E}">
        <p14:creationId xmlns:p14="http://schemas.microsoft.com/office/powerpoint/2010/main" val="27333555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3CD9B1-32C2-2628-3027-79330DF3B474}"/>
            </a:ext>
          </a:extLst>
        </p:cNvPr>
        <p:cNvGrpSpPr/>
        <p:nvPr/>
      </p:nvGrpSpPr>
      <p:grpSpPr>
        <a:xfrm>
          <a:off x="0" y="0"/>
          <a:ext cx="0" cy="0"/>
          <a:chOff x="0" y="0"/>
          <a:chExt cx="0" cy="0"/>
        </a:xfrm>
      </p:grpSpPr>
      <p:sp>
        <p:nvSpPr>
          <p:cNvPr id="2" name="Місце для зображення 1">
            <a:extLst>
              <a:ext uri="{FF2B5EF4-FFF2-40B4-BE49-F238E27FC236}">
                <a16:creationId xmlns:a16="http://schemas.microsoft.com/office/drawing/2014/main" id="{951A54E7-DD5D-65E0-6910-85A125B49C58}"/>
              </a:ext>
            </a:extLst>
          </p:cNvPr>
          <p:cNvSpPr>
            <a:spLocks noGrp="1" noRot="1" noChangeAspect="1"/>
          </p:cNvSpPr>
          <p:nvPr>
            <p:ph type="sldImg"/>
          </p:nvPr>
        </p:nvSpPr>
        <p:spPr/>
      </p:sp>
      <p:sp>
        <p:nvSpPr>
          <p:cNvPr id="3" name="Місце для нотаток 2">
            <a:extLst>
              <a:ext uri="{FF2B5EF4-FFF2-40B4-BE49-F238E27FC236}">
                <a16:creationId xmlns:a16="http://schemas.microsoft.com/office/drawing/2014/main" id="{EE9E5AFF-A99F-6EE7-F41C-44C3D4EB8BA8}"/>
              </a:ext>
            </a:extLst>
          </p:cNvPr>
          <p:cNvSpPr>
            <a:spLocks noGrp="1"/>
          </p:cNvSpPr>
          <p:nvPr>
            <p:ph type="body" idx="1"/>
          </p:nvPr>
        </p:nvSpPr>
        <p:spPr/>
        <p:txBody>
          <a:bodyPr/>
          <a:lstStyle/>
          <a:p>
            <a:endParaRPr lang="uk-UA" dirty="0"/>
          </a:p>
        </p:txBody>
      </p:sp>
      <p:sp>
        <p:nvSpPr>
          <p:cNvPr id="4" name="Місце для номера слайда 3">
            <a:extLst>
              <a:ext uri="{FF2B5EF4-FFF2-40B4-BE49-F238E27FC236}">
                <a16:creationId xmlns:a16="http://schemas.microsoft.com/office/drawing/2014/main" id="{F66D0BE9-7D59-3400-9E52-EBE3DEE4D51B}"/>
              </a:ext>
            </a:extLst>
          </p:cNvPr>
          <p:cNvSpPr>
            <a:spLocks noGrp="1"/>
          </p:cNvSpPr>
          <p:nvPr>
            <p:ph type="sldNum" sz="quarter" idx="5"/>
          </p:nvPr>
        </p:nvSpPr>
        <p:spPr/>
        <p:txBody>
          <a:bodyPr/>
          <a:lstStyle/>
          <a:p>
            <a:fld id="{349A54FC-EE41-4429-8BCA-04B5B87250B6}" type="slidenum">
              <a:rPr lang="uk-UA" smtClean="0"/>
              <a:t>20</a:t>
            </a:fld>
            <a:endParaRPr lang="uk-UA"/>
          </a:p>
        </p:txBody>
      </p:sp>
    </p:spTree>
    <p:extLst>
      <p:ext uri="{BB962C8B-B14F-4D97-AF65-F5344CB8AC3E}">
        <p14:creationId xmlns:p14="http://schemas.microsoft.com/office/powerpoint/2010/main" val="6456688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8F4CCE-398F-F351-24A3-03BA0821DDBC}"/>
            </a:ext>
          </a:extLst>
        </p:cNvPr>
        <p:cNvGrpSpPr/>
        <p:nvPr/>
      </p:nvGrpSpPr>
      <p:grpSpPr>
        <a:xfrm>
          <a:off x="0" y="0"/>
          <a:ext cx="0" cy="0"/>
          <a:chOff x="0" y="0"/>
          <a:chExt cx="0" cy="0"/>
        </a:xfrm>
      </p:grpSpPr>
      <p:sp>
        <p:nvSpPr>
          <p:cNvPr id="2" name="Місце для зображення 1">
            <a:extLst>
              <a:ext uri="{FF2B5EF4-FFF2-40B4-BE49-F238E27FC236}">
                <a16:creationId xmlns:a16="http://schemas.microsoft.com/office/drawing/2014/main" id="{EEACF77F-3FA4-81AA-775A-8E560179601C}"/>
              </a:ext>
            </a:extLst>
          </p:cNvPr>
          <p:cNvSpPr>
            <a:spLocks noGrp="1" noRot="1" noChangeAspect="1"/>
          </p:cNvSpPr>
          <p:nvPr>
            <p:ph type="sldImg"/>
          </p:nvPr>
        </p:nvSpPr>
        <p:spPr/>
      </p:sp>
      <p:sp>
        <p:nvSpPr>
          <p:cNvPr id="3" name="Місце для нотаток 2">
            <a:extLst>
              <a:ext uri="{FF2B5EF4-FFF2-40B4-BE49-F238E27FC236}">
                <a16:creationId xmlns:a16="http://schemas.microsoft.com/office/drawing/2014/main" id="{06F48AED-3A1C-36B6-21D2-B3E07E324CDE}"/>
              </a:ext>
            </a:extLst>
          </p:cNvPr>
          <p:cNvSpPr>
            <a:spLocks noGrp="1"/>
          </p:cNvSpPr>
          <p:nvPr>
            <p:ph type="body" idx="1"/>
          </p:nvPr>
        </p:nvSpPr>
        <p:spPr/>
        <p:txBody>
          <a:bodyPr/>
          <a:lstStyle/>
          <a:p>
            <a:endParaRPr lang="uk-UA" dirty="0"/>
          </a:p>
        </p:txBody>
      </p:sp>
      <p:sp>
        <p:nvSpPr>
          <p:cNvPr id="4" name="Місце для номера слайда 3">
            <a:extLst>
              <a:ext uri="{FF2B5EF4-FFF2-40B4-BE49-F238E27FC236}">
                <a16:creationId xmlns:a16="http://schemas.microsoft.com/office/drawing/2014/main" id="{4BC3B8E8-51E4-4B4C-41FD-824A168FB549}"/>
              </a:ext>
            </a:extLst>
          </p:cNvPr>
          <p:cNvSpPr>
            <a:spLocks noGrp="1"/>
          </p:cNvSpPr>
          <p:nvPr>
            <p:ph type="sldNum" sz="quarter" idx="5"/>
          </p:nvPr>
        </p:nvSpPr>
        <p:spPr/>
        <p:txBody>
          <a:bodyPr/>
          <a:lstStyle/>
          <a:p>
            <a:fld id="{349A54FC-EE41-4429-8BCA-04B5B87250B6}" type="slidenum">
              <a:rPr lang="uk-UA" smtClean="0"/>
              <a:t>21</a:t>
            </a:fld>
            <a:endParaRPr lang="uk-UA"/>
          </a:p>
        </p:txBody>
      </p:sp>
    </p:spTree>
    <p:extLst>
      <p:ext uri="{BB962C8B-B14F-4D97-AF65-F5344CB8AC3E}">
        <p14:creationId xmlns:p14="http://schemas.microsoft.com/office/powerpoint/2010/main" val="33851827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261A80-8A61-EE4D-ED93-D3023958D48A}"/>
            </a:ext>
          </a:extLst>
        </p:cNvPr>
        <p:cNvGrpSpPr/>
        <p:nvPr/>
      </p:nvGrpSpPr>
      <p:grpSpPr>
        <a:xfrm>
          <a:off x="0" y="0"/>
          <a:ext cx="0" cy="0"/>
          <a:chOff x="0" y="0"/>
          <a:chExt cx="0" cy="0"/>
        </a:xfrm>
      </p:grpSpPr>
      <p:sp>
        <p:nvSpPr>
          <p:cNvPr id="2" name="Місце для зображення 1">
            <a:extLst>
              <a:ext uri="{FF2B5EF4-FFF2-40B4-BE49-F238E27FC236}">
                <a16:creationId xmlns:a16="http://schemas.microsoft.com/office/drawing/2014/main" id="{F940EDAB-002E-E56F-DC97-4F2170797EE3}"/>
              </a:ext>
            </a:extLst>
          </p:cNvPr>
          <p:cNvSpPr>
            <a:spLocks noGrp="1" noRot="1" noChangeAspect="1"/>
          </p:cNvSpPr>
          <p:nvPr>
            <p:ph type="sldImg"/>
          </p:nvPr>
        </p:nvSpPr>
        <p:spPr/>
      </p:sp>
      <p:sp>
        <p:nvSpPr>
          <p:cNvPr id="3" name="Місце для нотаток 2">
            <a:extLst>
              <a:ext uri="{FF2B5EF4-FFF2-40B4-BE49-F238E27FC236}">
                <a16:creationId xmlns:a16="http://schemas.microsoft.com/office/drawing/2014/main" id="{56CAEFC1-B79B-53F0-B9E6-A7C633C78E61}"/>
              </a:ext>
            </a:extLst>
          </p:cNvPr>
          <p:cNvSpPr>
            <a:spLocks noGrp="1"/>
          </p:cNvSpPr>
          <p:nvPr>
            <p:ph type="body" idx="1"/>
          </p:nvPr>
        </p:nvSpPr>
        <p:spPr/>
        <p:txBody>
          <a:bodyPr/>
          <a:lstStyle/>
          <a:p>
            <a:endParaRPr lang="uk-UA" dirty="0"/>
          </a:p>
        </p:txBody>
      </p:sp>
      <p:sp>
        <p:nvSpPr>
          <p:cNvPr id="4" name="Місце для номера слайда 3">
            <a:extLst>
              <a:ext uri="{FF2B5EF4-FFF2-40B4-BE49-F238E27FC236}">
                <a16:creationId xmlns:a16="http://schemas.microsoft.com/office/drawing/2014/main" id="{E1781E82-6517-E11F-B62A-EC143D426F2C}"/>
              </a:ext>
            </a:extLst>
          </p:cNvPr>
          <p:cNvSpPr>
            <a:spLocks noGrp="1"/>
          </p:cNvSpPr>
          <p:nvPr>
            <p:ph type="sldNum" sz="quarter" idx="5"/>
          </p:nvPr>
        </p:nvSpPr>
        <p:spPr/>
        <p:txBody>
          <a:bodyPr/>
          <a:lstStyle/>
          <a:p>
            <a:fld id="{349A54FC-EE41-4429-8BCA-04B5B87250B6}" type="slidenum">
              <a:rPr lang="uk-UA" smtClean="0"/>
              <a:t>22</a:t>
            </a:fld>
            <a:endParaRPr lang="uk-UA"/>
          </a:p>
        </p:txBody>
      </p:sp>
    </p:spTree>
    <p:extLst>
      <p:ext uri="{BB962C8B-B14F-4D97-AF65-F5344CB8AC3E}">
        <p14:creationId xmlns:p14="http://schemas.microsoft.com/office/powerpoint/2010/main" val="13861613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и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26247B4-35B6-4F66-859F-88A0C4E716A3}"/>
              </a:ext>
            </a:extLst>
          </p:cNvPr>
          <p:cNvSpPr>
            <a:spLocks noGrp="1"/>
          </p:cNvSpPr>
          <p:nvPr>
            <p:ph type="ctrTitle"/>
          </p:nvPr>
        </p:nvSpPr>
        <p:spPr>
          <a:xfrm>
            <a:off x="1524000" y="1122363"/>
            <a:ext cx="9144000" cy="2387600"/>
          </a:xfrm>
        </p:spPr>
        <p:txBody>
          <a:bodyPr anchor="b"/>
          <a:lstStyle>
            <a:lvl1pPr algn="ctr">
              <a:defRPr sz="6000"/>
            </a:lvl1pPr>
          </a:lstStyle>
          <a:p>
            <a:r>
              <a:rPr lang="uk-UA"/>
              <a:t>Клацніть, щоб редагувати стиль зразка заголовка</a:t>
            </a:r>
          </a:p>
        </p:txBody>
      </p:sp>
      <p:sp>
        <p:nvSpPr>
          <p:cNvPr id="3" name="Підзаголовок 2">
            <a:extLst>
              <a:ext uri="{FF2B5EF4-FFF2-40B4-BE49-F238E27FC236}">
                <a16:creationId xmlns:a16="http://schemas.microsoft.com/office/drawing/2014/main" id="{FA12B731-B9E0-482C-B48E-5EDE8D95137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uk-UA"/>
              <a:t>Клацніть, щоб редагувати стиль зразка підзаголовка</a:t>
            </a:r>
          </a:p>
        </p:txBody>
      </p:sp>
      <p:sp>
        <p:nvSpPr>
          <p:cNvPr id="4" name="Місце для дати 3">
            <a:extLst>
              <a:ext uri="{FF2B5EF4-FFF2-40B4-BE49-F238E27FC236}">
                <a16:creationId xmlns:a16="http://schemas.microsoft.com/office/drawing/2014/main" id="{C96EAB21-20BB-49BF-BB40-6F1F7FFDEFA3}"/>
              </a:ext>
            </a:extLst>
          </p:cNvPr>
          <p:cNvSpPr>
            <a:spLocks noGrp="1"/>
          </p:cNvSpPr>
          <p:nvPr>
            <p:ph type="dt" sz="half" idx="10"/>
          </p:nvPr>
        </p:nvSpPr>
        <p:spPr/>
        <p:txBody>
          <a:bodyPr/>
          <a:lstStyle/>
          <a:p>
            <a:fld id="{62405EA3-84EE-46CE-9C67-3E32950579C8}" type="datetimeFigureOut">
              <a:rPr lang="uk-UA" smtClean="0"/>
              <a:t>25.09.2025</a:t>
            </a:fld>
            <a:endParaRPr lang="uk-UA"/>
          </a:p>
        </p:txBody>
      </p:sp>
      <p:sp>
        <p:nvSpPr>
          <p:cNvPr id="5" name="Місце для нижнього колонтитула 4">
            <a:extLst>
              <a:ext uri="{FF2B5EF4-FFF2-40B4-BE49-F238E27FC236}">
                <a16:creationId xmlns:a16="http://schemas.microsoft.com/office/drawing/2014/main" id="{D5E88753-8DF7-4F16-960E-6F822831FE85}"/>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5D3C889F-7C01-46B3-97CA-E84A912AF8C7}"/>
              </a:ext>
            </a:extLst>
          </p:cNvPr>
          <p:cNvSpPr>
            <a:spLocks noGrp="1"/>
          </p:cNvSpPr>
          <p:nvPr>
            <p:ph type="sldNum" sz="quarter" idx="12"/>
          </p:nvPr>
        </p:nvSpPr>
        <p:spPr/>
        <p:txBody>
          <a:bodyPr/>
          <a:lstStyle/>
          <a:p>
            <a:fld id="{A3DB375E-5C16-4458-BD9C-1CDBD140D672}" type="slidenum">
              <a:rPr lang="uk-UA" smtClean="0"/>
              <a:t>‹#›</a:t>
            </a:fld>
            <a:endParaRPr lang="uk-UA"/>
          </a:p>
        </p:txBody>
      </p:sp>
    </p:spTree>
    <p:extLst>
      <p:ext uri="{BB962C8B-B14F-4D97-AF65-F5344CB8AC3E}">
        <p14:creationId xmlns:p14="http://schemas.microsoft.com/office/powerpoint/2010/main" val="33749886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Назва та вмі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250C2B4-95E0-40D9-8BF5-C3DC247989BE}"/>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вмісту 2">
            <a:extLst>
              <a:ext uri="{FF2B5EF4-FFF2-40B4-BE49-F238E27FC236}">
                <a16:creationId xmlns:a16="http://schemas.microsoft.com/office/drawing/2014/main" id="{388E9E26-6E37-4502-B9C6-7F9CDD1D9D35}"/>
              </a:ext>
            </a:extLst>
          </p:cNvPr>
          <p:cNvSpPr>
            <a:spLocks noGrp="1"/>
          </p:cNvSpPr>
          <p:nvPr>
            <p:ph idx="1"/>
          </p:nvPr>
        </p:nvSpPr>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67F35814-CD55-4E46-A4EC-DED0F57CFCD0}"/>
              </a:ext>
            </a:extLst>
          </p:cNvPr>
          <p:cNvSpPr>
            <a:spLocks noGrp="1"/>
          </p:cNvSpPr>
          <p:nvPr>
            <p:ph type="dt" sz="half" idx="10"/>
          </p:nvPr>
        </p:nvSpPr>
        <p:spPr/>
        <p:txBody>
          <a:bodyPr/>
          <a:lstStyle/>
          <a:p>
            <a:fld id="{62405EA3-84EE-46CE-9C67-3E32950579C8}" type="datetimeFigureOut">
              <a:rPr lang="uk-UA" smtClean="0"/>
              <a:t>25.09.2025</a:t>
            </a:fld>
            <a:endParaRPr lang="uk-UA"/>
          </a:p>
        </p:txBody>
      </p:sp>
      <p:sp>
        <p:nvSpPr>
          <p:cNvPr id="5" name="Місце для нижнього колонтитула 4">
            <a:extLst>
              <a:ext uri="{FF2B5EF4-FFF2-40B4-BE49-F238E27FC236}">
                <a16:creationId xmlns:a16="http://schemas.microsoft.com/office/drawing/2014/main" id="{1EC4FE96-88FC-4F6C-A9AB-AFAED1194DE6}"/>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B9A99DAB-2F5A-4C83-9298-7988BA9F4E3F}"/>
              </a:ext>
            </a:extLst>
          </p:cNvPr>
          <p:cNvSpPr>
            <a:spLocks noGrp="1"/>
          </p:cNvSpPr>
          <p:nvPr>
            <p:ph type="sldNum" sz="quarter" idx="12"/>
          </p:nvPr>
        </p:nvSpPr>
        <p:spPr/>
        <p:txBody>
          <a:bodyPr/>
          <a:lstStyle/>
          <a:p>
            <a:fld id="{A3DB375E-5C16-4458-BD9C-1CDBD140D672}" type="slidenum">
              <a:rPr lang="uk-UA" smtClean="0"/>
              <a:t>‹#›</a:t>
            </a:fld>
            <a:endParaRPr lang="uk-UA"/>
          </a:p>
        </p:txBody>
      </p:sp>
    </p:spTree>
    <p:extLst>
      <p:ext uri="{BB962C8B-B14F-4D97-AF65-F5344CB8AC3E}">
        <p14:creationId xmlns:p14="http://schemas.microsoft.com/office/powerpoint/2010/main" val="6464725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Назва розділу">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C9235B4-3478-409A-86BB-8AE997E33FE6}"/>
              </a:ext>
            </a:extLst>
          </p:cNvPr>
          <p:cNvSpPr>
            <a:spLocks noGrp="1"/>
          </p:cNvSpPr>
          <p:nvPr>
            <p:ph type="title"/>
          </p:nvPr>
        </p:nvSpPr>
        <p:spPr>
          <a:xfrm>
            <a:off x="831850" y="1709738"/>
            <a:ext cx="10515600" cy="2852737"/>
          </a:xfrm>
        </p:spPr>
        <p:txBody>
          <a:bodyPr anchor="b"/>
          <a:lstStyle>
            <a:lvl1pPr>
              <a:defRPr sz="6000"/>
            </a:lvl1pPr>
          </a:lstStyle>
          <a:p>
            <a:r>
              <a:rPr lang="uk-UA"/>
              <a:t>Клацніть, щоб редагувати стиль зразка заголовка</a:t>
            </a:r>
          </a:p>
        </p:txBody>
      </p:sp>
      <p:sp>
        <p:nvSpPr>
          <p:cNvPr id="3" name="Місце для тексту 2">
            <a:extLst>
              <a:ext uri="{FF2B5EF4-FFF2-40B4-BE49-F238E27FC236}">
                <a16:creationId xmlns:a16="http://schemas.microsoft.com/office/drawing/2014/main" id="{A4D191D2-2022-453F-A768-2C95C37E75D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uk-UA"/>
              <a:t>Клацніть, щоб відредагувати стилі зразків тексту</a:t>
            </a:r>
          </a:p>
        </p:txBody>
      </p:sp>
      <p:sp>
        <p:nvSpPr>
          <p:cNvPr id="4" name="Місце для дати 3">
            <a:extLst>
              <a:ext uri="{FF2B5EF4-FFF2-40B4-BE49-F238E27FC236}">
                <a16:creationId xmlns:a16="http://schemas.microsoft.com/office/drawing/2014/main" id="{FB81CCF4-7D8F-48D6-A2FC-033AA25699EA}"/>
              </a:ext>
            </a:extLst>
          </p:cNvPr>
          <p:cNvSpPr>
            <a:spLocks noGrp="1"/>
          </p:cNvSpPr>
          <p:nvPr>
            <p:ph type="dt" sz="half" idx="10"/>
          </p:nvPr>
        </p:nvSpPr>
        <p:spPr/>
        <p:txBody>
          <a:bodyPr/>
          <a:lstStyle/>
          <a:p>
            <a:fld id="{62405EA3-84EE-46CE-9C67-3E32950579C8}" type="datetimeFigureOut">
              <a:rPr lang="uk-UA" smtClean="0"/>
              <a:t>25.09.2025</a:t>
            </a:fld>
            <a:endParaRPr lang="uk-UA"/>
          </a:p>
        </p:txBody>
      </p:sp>
      <p:sp>
        <p:nvSpPr>
          <p:cNvPr id="5" name="Місце для нижнього колонтитула 4">
            <a:extLst>
              <a:ext uri="{FF2B5EF4-FFF2-40B4-BE49-F238E27FC236}">
                <a16:creationId xmlns:a16="http://schemas.microsoft.com/office/drawing/2014/main" id="{286C18F2-69FC-4E79-A76C-7D959C9582F8}"/>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77623DE4-C590-4AB9-9A8E-50C9B7475FBE}"/>
              </a:ext>
            </a:extLst>
          </p:cNvPr>
          <p:cNvSpPr>
            <a:spLocks noGrp="1"/>
          </p:cNvSpPr>
          <p:nvPr>
            <p:ph type="sldNum" sz="quarter" idx="12"/>
          </p:nvPr>
        </p:nvSpPr>
        <p:spPr/>
        <p:txBody>
          <a:bodyPr/>
          <a:lstStyle/>
          <a:p>
            <a:fld id="{A3DB375E-5C16-4458-BD9C-1CDBD140D672}" type="slidenum">
              <a:rPr lang="uk-UA" smtClean="0"/>
              <a:t>‹#›</a:t>
            </a:fld>
            <a:endParaRPr lang="uk-UA"/>
          </a:p>
        </p:txBody>
      </p:sp>
    </p:spTree>
    <p:extLst>
      <p:ext uri="{BB962C8B-B14F-4D97-AF65-F5344CB8AC3E}">
        <p14:creationId xmlns:p14="http://schemas.microsoft.com/office/powerpoint/2010/main" val="22949011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C9FDF86-9278-43E6-B953-AEF1AA222998}"/>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вмісту 2">
            <a:extLst>
              <a:ext uri="{FF2B5EF4-FFF2-40B4-BE49-F238E27FC236}">
                <a16:creationId xmlns:a16="http://schemas.microsoft.com/office/drawing/2014/main" id="{83979687-F733-42B2-9E16-A22B62E36B99}"/>
              </a:ext>
            </a:extLst>
          </p:cNvPr>
          <p:cNvSpPr>
            <a:spLocks noGrp="1"/>
          </p:cNvSpPr>
          <p:nvPr>
            <p:ph sz="half" idx="1"/>
          </p:nvPr>
        </p:nvSpPr>
        <p:spPr>
          <a:xfrm>
            <a:off x="838200" y="1825625"/>
            <a:ext cx="5181600" cy="435133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вмісту 3">
            <a:extLst>
              <a:ext uri="{FF2B5EF4-FFF2-40B4-BE49-F238E27FC236}">
                <a16:creationId xmlns:a16="http://schemas.microsoft.com/office/drawing/2014/main" id="{70512930-5500-4D5D-9432-6ED8DC7A6A41}"/>
              </a:ext>
            </a:extLst>
          </p:cNvPr>
          <p:cNvSpPr>
            <a:spLocks noGrp="1"/>
          </p:cNvSpPr>
          <p:nvPr>
            <p:ph sz="half" idx="2"/>
          </p:nvPr>
        </p:nvSpPr>
        <p:spPr>
          <a:xfrm>
            <a:off x="6172200" y="1825625"/>
            <a:ext cx="5181600" cy="435133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5" name="Місце для дати 4">
            <a:extLst>
              <a:ext uri="{FF2B5EF4-FFF2-40B4-BE49-F238E27FC236}">
                <a16:creationId xmlns:a16="http://schemas.microsoft.com/office/drawing/2014/main" id="{D2C3C2A4-66F5-421C-8C72-CD16F8347FE3}"/>
              </a:ext>
            </a:extLst>
          </p:cNvPr>
          <p:cNvSpPr>
            <a:spLocks noGrp="1"/>
          </p:cNvSpPr>
          <p:nvPr>
            <p:ph type="dt" sz="half" idx="10"/>
          </p:nvPr>
        </p:nvSpPr>
        <p:spPr/>
        <p:txBody>
          <a:bodyPr/>
          <a:lstStyle/>
          <a:p>
            <a:fld id="{62405EA3-84EE-46CE-9C67-3E32950579C8}" type="datetimeFigureOut">
              <a:rPr lang="uk-UA" smtClean="0"/>
              <a:t>25.09.2025</a:t>
            </a:fld>
            <a:endParaRPr lang="uk-UA"/>
          </a:p>
        </p:txBody>
      </p:sp>
      <p:sp>
        <p:nvSpPr>
          <p:cNvPr id="6" name="Місце для нижнього колонтитула 5">
            <a:extLst>
              <a:ext uri="{FF2B5EF4-FFF2-40B4-BE49-F238E27FC236}">
                <a16:creationId xmlns:a16="http://schemas.microsoft.com/office/drawing/2014/main" id="{552F2856-7987-41B2-B97D-522C29A5F272}"/>
              </a:ext>
            </a:extLst>
          </p:cNvPr>
          <p:cNvSpPr>
            <a:spLocks noGrp="1"/>
          </p:cNvSpPr>
          <p:nvPr>
            <p:ph type="ftr" sz="quarter" idx="11"/>
          </p:nvPr>
        </p:nvSpPr>
        <p:spPr/>
        <p:txBody>
          <a:bodyPr/>
          <a:lstStyle/>
          <a:p>
            <a:endParaRPr lang="uk-UA"/>
          </a:p>
        </p:txBody>
      </p:sp>
      <p:sp>
        <p:nvSpPr>
          <p:cNvPr id="7" name="Місце для номера слайда 6">
            <a:extLst>
              <a:ext uri="{FF2B5EF4-FFF2-40B4-BE49-F238E27FC236}">
                <a16:creationId xmlns:a16="http://schemas.microsoft.com/office/drawing/2014/main" id="{04026F36-6CF1-4063-80DD-12DDE06A6AA4}"/>
              </a:ext>
            </a:extLst>
          </p:cNvPr>
          <p:cNvSpPr>
            <a:spLocks noGrp="1"/>
          </p:cNvSpPr>
          <p:nvPr>
            <p:ph type="sldNum" sz="quarter" idx="12"/>
          </p:nvPr>
        </p:nvSpPr>
        <p:spPr/>
        <p:txBody>
          <a:bodyPr/>
          <a:lstStyle/>
          <a:p>
            <a:fld id="{A3DB375E-5C16-4458-BD9C-1CDBD140D672}" type="slidenum">
              <a:rPr lang="uk-UA" smtClean="0"/>
              <a:t>‹#›</a:t>
            </a:fld>
            <a:endParaRPr lang="uk-UA"/>
          </a:p>
        </p:txBody>
      </p:sp>
    </p:spTree>
    <p:extLst>
      <p:ext uri="{BB962C8B-B14F-4D97-AF65-F5344CB8AC3E}">
        <p14:creationId xmlns:p14="http://schemas.microsoft.com/office/powerpoint/2010/main" val="24421351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57223C9-6D1C-42F6-B3FF-AF2869C40969}"/>
              </a:ext>
            </a:extLst>
          </p:cNvPr>
          <p:cNvSpPr>
            <a:spLocks noGrp="1"/>
          </p:cNvSpPr>
          <p:nvPr>
            <p:ph type="title"/>
          </p:nvPr>
        </p:nvSpPr>
        <p:spPr>
          <a:xfrm>
            <a:off x="839788" y="365125"/>
            <a:ext cx="10515600" cy="1325563"/>
          </a:xfrm>
        </p:spPr>
        <p:txBody>
          <a:bodyPr/>
          <a:lstStyle/>
          <a:p>
            <a:r>
              <a:rPr lang="uk-UA"/>
              <a:t>Клацніть, щоб редагувати стиль зразка заголовка</a:t>
            </a:r>
          </a:p>
        </p:txBody>
      </p:sp>
      <p:sp>
        <p:nvSpPr>
          <p:cNvPr id="3" name="Місце для тексту 2">
            <a:extLst>
              <a:ext uri="{FF2B5EF4-FFF2-40B4-BE49-F238E27FC236}">
                <a16:creationId xmlns:a16="http://schemas.microsoft.com/office/drawing/2014/main" id="{E83B211F-73DC-4907-8E59-B3F72394DBB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4" name="Місце для вмісту 3">
            <a:extLst>
              <a:ext uri="{FF2B5EF4-FFF2-40B4-BE49-F238E27FC236}">
                <a16:creationId xmlns:a16="http://schemas.microsoft.com/office/drawing/2014/main" id="{841A9E97-A5AF-47CC-8410-B8E693730725}"/>
              </a:ext>
            </a:extLst>
          </p:cNvPr>
          <p:cNvSpPr>
            <a:spLocks noGrp="1"/>
          </p:cNvSpPr>
          <p:nvPr>
            <p:ph sz="half" idx="2"/>
          </p:nvPr>
        </p:nvSpPr>
        <p:spPr>
          <a:xfrm>
            <a:off x="839788" y="2505075"/>
            <a:ext cx="5157787" cy="368458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5" name="Місце для тексту 4">
            <a:extLst>
              <a:ext uri="{FF2B5EF4-FFF2-40B4-BE49-F238E27FC236}">
                <a16:creationId xmlns:a16="http://schemas.microsoft.com/office/drawing/2014/main" id="{C0772B80-0542-45C0-BEE6-836000DFFA2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6" name="Місце для вмісту 5">
            <a:extLst>
              <a:ext uri="{FF2B5EF4-FFF2-40B4-BE49-F238E27FC236}">
                <a16:creationId xmlns:a16="http://schemas.microsoft.com/office/drawing/2014/main" id="{07E4E605-6991-4F15-85AA-399026651C51}"/>
              </a:ext>
            </a:extLst>
          </p:cNvPr>
          <p:cNvSpPr>
            <a:spLocks noGrp="1"/>
          </p:cNvSpPr>
          <p:nvPr>
            <p:ph sz="quarter" idx="4"/>
          </p:nvPr>
        </p:nvSpPr>
        <p:spPr>
          <a:xfrm>
            <a:off x="6172200" y="2505075"/>
            <a:ext cx="5183188" cy="368458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7" name="Місце для дати 6">
            <a:extLst>
              <a:ext uri="{FF2B5EF4-FFF2-40B4-BE49-F238E27FC236}">
                <a16:creationId xmlns:a16="http://schemas.microsoft.com/office/drawing/2014/main" id="{537C716D-D86D-4118-B9D2-85E0CC3AE462}"/>
              </a:ext>
            </a:extLst>
          </p:cNvPr>
          <p:cNvSpPr>
            <a:spLocks noGrp="1"/>
          </p:cNvSpPr>
          <p:nvPr>
            <p:ph type="dt" sz="half" idx="10"/>
          </p:nvPr>
        </p:nvSpPr>
        <p:spPr/>
        <p:txBody>
          <a:bodyPr/>
          <a:lstStyle/>
          <a:p>
            <a:fld id="{62405EA3-84EE-46CE-9C67-3E32950579C8}" type="datetimeFigureOut">
              <a:rPr lang="uk-UA" smtClean="0"/>
              <a:t>25.09.2025</a:t>
            </a:fld>
            <a:endParaRPr lang="uk-UA"/>
          </a:p>
        </p:txBody>
      </p:sp>
      <p:sp>
        <p:nvSpPr>
          <p:cNvPr id="8" name="Місце для нижнього колонтитула 7">
            <a:extLst>
              <a:ext uri="{FF2B5EF4-FFF2-40B4-BE49-F238E27FC236}">
                <a16:creationId xmlns:a16="http://schemas.microsoft.com/office/drawing/2014/main" id="{395F0344-F1C9-40BF-A96F-E195FB86ACB6}"/>
              </a:ext>
            </a:extLst>
          </p:cNvPr>
          <p:cNvSpPr>
            <a:spLocks noGrp="1"/>
          </p:cNvSpPr>
          <p:nvPr>
            <p:ph type="ftr" sz="quarter" idx="11"/>
          </p:nvPr>
        </p:nvSpPr>
        <p:spPr/>
        <p:txBody>
          <a:bodyPr/>
          <a:lstStyle/>
          <a:p>
            <a:endParaRPr lang="uk-UA"/>
          </a:p>
        </p:txBody>
      </p:sp>
      <p:sp>
        <p:nvSpPr>
          <p:cNvPr id="9" name="Місце для номера слайда 8">
            <a:extLst>
              <a:ext uri="{FF2B5EF4-FFF2-40B4-BE49-F238E27FC236}">
                <a16:creationId xmlns:a16="http://schemas.microsoft.com/office/drawing/2014/main" id="{5869B9E4-276D-4B98-9ACE-E2D0F79B95FB}"/>
              </a:ext>
            </a:extLst>
          </p:cNvPr>
          <p:cNvSpPr>
            <a:spLocks noGrp="1"/>
          </p:cNvSpPr>
          <p:nvPr>
            <p:ph type="sldNum" sz="quarter" idx="12"/>
          </p:nvPr>
        </p:nvSpPr>
        <p:spPr/>
        <p:txBody>
          <a:bodyPr/>
          <a:lstStyle/>
          <a:p>
            <a:fld id="{A3DB375E-5C16-4458-BD9C-1CDBD140D672}" type="slidenum">
              <a:rPr lang="uk-UA" smtClean="0"/>
              <a:t>‹#›</a:t>
            </a:fld>
            <a:endParaRPr lang="uk-UA"/>
          </a:p>
        </p:txBody>
      </p:sp>
    </p:spTree>
    <p:extLst>
      <p:ext uri="{BB962C8B-B14F-4D97-AF65-F5344CB8AC3E}">
        <p14:creationId xmlns:p14="http://schemas.microsoft.com/office/powerpoint/2010/main" val="36670950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90FA32D-67FB-4328-9011-15DBDD662770}"/>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дати 2">
            <a:extLst>
              <a:ext uri="{FF2B5EF4-FFF2-40B4-BE49-F238E27FC236}">
                <a16:creationId xmlns:a16="http://schemas.microsoft.com/office/drawing/2014/main" id="{EC2A354D-73E6-483A-AF9E-BFF666D53E26}"/>
              </a:ext>
            </a:extLst>
          </p:cNvPr>
          <p:cNvSpPr>
            <a:spLocks noGrp="1"/>
          </p:cNvSpPr>
          <p:nvPr>
            <p:ph type="dt" sz="half" idx="10"/>
          </p:nvPr>
        </p:nvSpPr>
        <p:spPr/>
        <p:txBody>
          <a:bodyPr/>
          <a:lstStyle/>
          <a:p>
            <a:fld id="{62405EA3-84EE-46CE-9C67-3E32950579C8}" type="datetimeFigureOut">
              <a:rPr lang="uk-UA" smtClean="0"/>
              <a:t>25.09.2025</a:t>
            </a:fld>
            <a:endParaRPr lang="uk-UA"/>
          </a:p>
        </p:txBody>
      </p:sp>
      <p:sp>
        <p:nvSpPr>
          <p:cNvPr id="4" name="Місце для нижнього колонтитула 3">
            <a:extLst>
              <a:ext uri="{FF2B5EF4-FFF2-40B4-BE49-F238E27FC236}">
                <a16:creationId xmlns:a16="http://schemas.microsoft.com/office/drawing/2014/main" id="{06581CAC-7C51-4D33-9A1C-31878EE9DE58}"/>
              </a:ext>
            </a:extLst>
          </p:cNvPr>
          <p:cNvSpPr>
            <a:spLocks noGrp="1"/>
          </p:cNvSpPr>
          <p:nvPr>
            <p:ph type="ftr" sz="quarter" idx="11"/>
          </p:nvPr>
        </p:nvSpPr>
        <p:spPr/>
        <p:txBody>
          <a:bodyPr/>
          <a:lstStyle/>
          <a:p>
            <a:endParaRPr lang="uk-UA"/>
          </a:p>
        </p:txBody>
      </p:sp>
      <p:sp>
        <p:nvSpPr>
          <p:cNvPr id="5" name="Місце для номера слайда 4">
            <a:extLst>
              <a:ext uri="{FF2B5EF4-FFF2-40B4-BE49-F238E27FC236}">
                <a16:creationId xmlns:a16="http://schemas.microsoft.com/office/drawing/2014/main" id="{84676CC8-A804-49FE-A8D5-E1B39C1FF2D7}"/>
              </a:ext>
            </a:extLst>
          </p:cNvPr>
          <p:cNvSpPr>
            <a:spLocks noGrp="1"/>
          </p:cNvSpPr>
          <p:nvPr>
            <p:ph type="sldNum" sz="quarter" idx="12"/>
          </p:nvPr>
        </p:nvSpPr>
        <p:spPr/>
        <p:txBody>
          <a:bodyPr/>
          <a:lstStyle/>
          <a:p>
            <a:fld id="{A3DB375E-5C16-4458-BD9C-1CDBD140D672}" type="slidenum">
              <a:rPr lang="uk-UA" smtClean="0"/>
              <a:t>‹#›</a:t>
            </a:fld>
            <a:endParaRPr lang="uk-UA"/>
          </a:p>
        </p:txBody>
      </p:sp>
    </p:spTree>
    <p:extLst>
      <p:ext uri="{BB962C8B-B14F-4D97-AF65-F5344CB8AC3E}">
        <p14:creationId xmlns:p14="http://schemas.microsoft.com/office/powerpoint/2010/main" val="24157718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
        <p:nvSpPr>
          <p:cNvPr id="2" name="Місце для дати 1">
            <a:extLst>
              <a:ext uri="{FF2B5EF4-FFF2-40B4-BE49-F238E27FC236}">
                <a16:creationId xmlns:a16="http://schemas.microsoft.com/office/drawing/2014/main" id="{620FB5C8-6D05-48C1-8EC5-0E1A5857672C}"/>
              </a:ext>
            </a:extLst>
          </p:cNvPr>
          <p:cNvSpPr>
            <a:spLocks noGrp="1"/>
          </p:cNvSpPr>
          <p:nvPr>
            <p:ph type="dt" sz="half" idx="10"/>
          </p:nvPr>
        </p:nvSpPr>
        <p:spPr/>
        <p:txBody>
          <a:bodyPr/>
          <a:lstStyle/>
          <a:p>
            <a:fld id="{62405EA3-84EE-46CE-9C67-3E32950579C8}" type="datetimeFigureOut">
              <a:rPr lang="uk-UA" smtClean="0"/>
              <a:t>25.09.2025</a:t>
            </a:fld>
            <a:endParaRPr lang="uk-UA"/>
          </a:p>
        </p:txBody>
      </p:sp>
      <p:sp>
        <p:nvSpPr>
          <p:cNvPr id="3" name="Місце для нижнього колонтитула 2">
            <a:extLst>
              <a:ext uri="{FF2B5EF4-FFF2-40B4-BE49-F238E27FC236}">
                <a16:creationId xmlns:a16="http://schemas.microsoft.com/office/drawing/2014/main" id="{E72BF3E4-E4A2-4734-AE92-56C377D8FEE5}"/>
              </a:ext>
            </a:extLst>
          </p:cNvPr>
          <p:cNvSpPr>
            <a:spLocks noGrp="1"/>
          </p:cNvSpPr>
          <p:nvPr>
            <p:ph type="ftr" sz="quarter" idx="11"/>
          </p:nvPr>
        </p:nvSpPr>
        <p:spPr/>
        <p:txBody>
          <a:bodyPr/>
          <a:lstStyle/>
          <a:p>
            <a:endParaRPr lang="uk-UA"/>
          </a:p>
        </p:txBody>
      </p:sp>
      <p:sp>
        <p:nvSpPr>
          <p:cNvPr id="4" name="Місце для номера слайда 3">
            <a:extLst>
              <a:ext uri="{FF2B5EF4-FFF2-40B4-BE49-F238E27FC236}">
                <a16:creationId xmlns:a16="http://schemas.microsoft.com/office/drawing/2014/main" id="{541EA45B-CC23-415F-9B76-208006AE8668}"/>
              </a:ext>
            </a:extLst>
          </p:cNvPr>
          <p:cNvSpPr>
            <a:spLocks noGrp="1"/>
          </p:cNvSpPr>
          <p:nvPr>
            <p:ph type="sldNum" sz="quarter" idx="12"/>
          </p:nvPr>
        </p:nvSpPr>
        <p:spPr/>
        <p:txBody>
          <a:bodyPr/>
          <a:lstStyle/>
          <a:p>
            <a:fld id="{A3DB375E-5C16-4458-BD9C-1CDBD140D672}" type="slidenum">
              <a:rPr lang="uk-UA" smtClean="0"/>
              <a:t>‹#›</a:t>
            </a:fld>
            <a:endParaRPr lang="uk-UA"/>
          </a:p>
        </p:txBody>
      </p:sp>
    </p:spTree>
    <p:extLst>
      <p:ext uri="{BB962C8B-B14F-4D97-AF65-F5344CB8AC3E}">
        <p14:creationId xmlns:p14="http://schemas.microsoft.com/office/powerpoint/2010/main" val="1406437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 підпис">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CE36B97-7971-4DF0-A729-27E39DDFE950}"/>
              </a:ext>
            </a:extLst>
          </p:cNvPr>
          <p:cNvSpPr>
            <a:spLocks noGrp="1"/>
          </p:cNvSpPr>
          <p:nvPr>
            <p:ph type="title"/>
          </p:nvPr>
        </p:nvSpPr>
        <p:spPr>
          <a:xfrm>
            <a:off x="839788" y="457200"/>
            <a:ext cx="3932237" cy="1600200"/>
          </a:xfrm>
        </p:spPr>
        <p:txBody>
          <a:bodyPr anchor="b"/>
          <a:lstStyle>
            <a:lvl1pPr>
              <a:defRPr sz="3200"/>
            </a:lvl1pPr>
          </a:lstStyle>
          <a:p>
            <a:r>
              <a:rPr lang="uk-UA"/>
              <a:t>Клацніть, щоб редагувати стиль зразка заголовка</a:t>
            </a:r>
          </a:p>
        </p:txBody>
      </p:sp>
      <p:sp>
        <p:nvSpPr>
          <p:cNvPr id="3" name="Місце для вмісту 2">
            <a:extLst>
              <a:ext uri="{FF2B5EF4-FFF2-40B4-BE49-F238E27FC236}">
                <a16:creationId xmlns:a16="http://schemas.microsoft.com/office/drawing/2014/main" id="{5BB116EE-137F-4ABD-B64D-40BBE806C54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тексту 3">
            <a:extLst>
              <a:ext uri="{FF2B5EF4-FFF2-40B4-BE49-F238E27FC236}">
                <a16:creationId xmlns:a16="http://schemas.microsoft.com/office/drawing/2014/main" id="{239A692E-BAC4-4985-BAEE-DED141BCD9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Місце для дати 4">
            <a:extLst>
              <a:ext uri="{FF2B5EF4-FFF2-40B4-BE49-F238E27FC236}">
                <a16:creationId xmlns:a16="http://schemas.microsoft.com/office/drawing/2014/main" id="{C6122F87-76C9-4AED-8899-EE34CF2DB91B}"/>
              </a:ext>
            </a:extLst>
          </p:cNvPr>
          <p:cNvSpPr>
            <a:spLocks noGrp="1"/>
          </p:cNvSpPr>
          <p:nvPr>
            <p:ph type="dt" sz="half" idx="10"/>
          </p:nvPr>
        </p:nvSpPr>
        <p:spPr/>
        <p:txBody>
          <a:bodyPr/>
          <a:lstStyle/>
          <a:p>
            <a:fld id="{62405EA3-84EE-46CE-9C67-3E32950579C8}" type="datetimeFigureOut">
              <a:rPr lang="uk-UA" smtClean="0"/>
              <a:t>25.09.2025</a:t>
            </a:fld>
            <a:endParaRPr lang="uk-UA"/>
          </a:p>
        </p:txBody>
      </p:sp>
      <p:sp>
        <p:nvSpPr>
          <p:cNvPr id="6" name="Місце для нижнього колонтитула 5">
            <a:extLst>
              <a:ext uri="{FF2B5EF4-FFF2-40B4-BE49-F238E27FC236}">
                <a16:creationId xmlns:a16="http://schemas.microsoft.com/office/drawing/2014/main" id="{9B4D55DF-F271-4AFB-8BF1-CF2723D98A42}"/>
              </a:ext>
            </a:extLst>
          </p:cNvPr>
          <p:cNvSpPr>
            <a:spLocks noGrp="1"/>
          </p:cNvSpPr>
          <p:nvPr>
            <p:ph type="ftr" sz="quarter" idx="11"/>
          </p:nvPr>
        </p:nvSpPr>
        <p:spPr/>
        <p:txBody>
          <a:bodyPr/>
          <a:lstStyle/>
          <a:p>
            <a:endParaRPr lang="uk-UA"/>
          </a:p>
        </p:txBody>
      </p:sp>
      <p:sp>
        <p:nvSpPr>
          <p:cNvPr id="7" name="Місце для номера слайда 6">
            <a:extLst>
              <a:ext uri="{FF2B5EF4-FFF2-40B4-BE49-F238E27FC236}">
                <a16:creationId xmlns:a16="http://schemas.microsoft.com/office/drawing/2014/main" id="{E34515C1-898E-47B8-82A4-AA496A8F3657}"/>
              </a:ext>
            </a:extLst>
          </p:cNvPr>
          <p:cNvSpPr>
            <a:spLocks noGrp="1"/>
          </p:cNvSpPr>
          <p:nvPr>
            <p:ph type="sldNum" sz="quarter" idx="12"/>
          </p:nvPr>
        </p:nvSpPr>
        <p:spPr/>
        <p:txBody>
          <a:bodyPr/>
          <a:lstStyle/>
          <a:p>
            <a:fld id="{A3DB375E-5C16-4458-BD9C-1CDBD140D672}" type="slidenum">
              <a:rPr lang="uk-UA" smtClean="0"/>
              <a:t>‹#›</a:t>
            </a:fld>
            <a:endParaRPr lang="uk-UA"/>
          </a:p>
        </p:txBody>
      </p:sp>
    </p:spTree>
    <p:extLst>
      <p:ext uri="{BB962C8B-B14F-4D97-AF65-F5344CB8AC3E}">
        <p14:creationId xmlns:p14="http://schemas.microsoft.com/office/powerpoint/2010/main" val="40511455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і підпис">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2256794-327B-4B3F-BC5B-6E2A5C3A1E78}"/>
              </a:ext>
            </a:extLst>
          </p:cNvPr>
          <p:cNvSpPr>
            <a:spLocks noGrp="1"/>
          </p:cNvSpPr>
          <p:nvPr>
            <p:ph type="title"/>
          </p:nvPr>
        </p:nvSpPr>
        <p:spPr>
          <a:xfrm>
            <a:off x="839788" y="457200"/>
            <a:ext cx="3932237" cy="1600200"/>
          </a:xfrm>
        </p:spPr>
        <p:txBody>
          <a:bodyPr anchor="b"/>
          <a:lstStyle>
            <a:lvl1pPr>
              <a:defRPr sz="3200"/>
            </a:lvl1pPr>
          </a:lstStyle>
          <a:p>
            <a:r>
              <a:rPr lang="uk-UA"/>
              <a:t>Клацніть, щоб редагувати стиль зразка заголовка</a:t>
            </a:r>
          </a:p>
        </p:txBody>
      </p:sp>
      <p:sp>
        <p:nvSpPr>
          <p:cNvPr id="3" name="Місце для зображення 2">
            <a:extLst>
              <a:ext uri="{FF2B5EF4-FFF2-40B4-BE49-F238E27FC236}">
                <a16:creationId xmlns:a16="http://schemas.microsoft.com/office/drawing/2014/main" id="{FF2F90D9-FDC8-4648-A2E7-B90FA76F180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uk-UA"/>
          </a:p>
        </p:txBody>
      </p:sp>
      <p:sp>
        <p:nvSpPr>
          <p:cNvPr id="4" name="Місце для тексту 3">
            <a:extLst>
              <a:ext uri="{FF2B5EF4-FFF2-40B4-BE49-F238E27FC236}">
                <a16:creationId xmlns:a16="http://schemas.microsoft.com/office/drawing/2014/main" id="{41411C88-E4C1-40CD-8E79-26F924ACC70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Місце для дати 4">
            <a:extLst>
              <a:ext uri="{FF2B5EF4-FFF2-40B4-BE49-F238E27FC236}">
                <a16:creationId xmlns:a16="http://schemas.microsoft.com/office/drawing/2014/main" id="{108B0D62-39EF-41D5-B06F-44B48F23A272}"/>
              </a:ext>
            </a:extLst>
          </p:cNvPr>
          <p:cNvSpPr>
            <a:spLocks noGrp="1"/>
          </p:cNvSpPr>
          <p:nvPr>
            <p:ph type="dt" sz="half" idx="10"/>
          </p:nvPr>
        </p:nvSpPr>
        <p:spPr/>
        <p:txBody>
          <a:bodyPr/>
          <a:lstStyle/>
          <a:p>
            <a:fld id="{62405EA3-84EE-46CE-9C67-3E32950579C8}" type="datetimeFigureOut">
              <a:rPr lang="uk-UA" smtClean="0"/>
              <a:t>25.09.2025</a:t>
            </a:fld>
            <a:endParaRPr lang="uk-UA"/>
          </a:p>
        </p:txBody>
      </p:sp>
      <p:sp>
        <p:nvSpPr>
          <p:cNvPr id="6" name="Місце для нижнього колонтитула 5">
            <a:extLst>
              <a:ext uri="{FF2B5EF4-FFF2-40B4-BE49-F238E27FC236}">
                <a16:creationId xmlns:a16="http://schemas.microsoft.com/office/drawing/2014/main" id="{C8C44527-7246-4EA8-B427-2D57DE32E616}"/>
              </a:ext>
            </a:extLst>
          </p:cNvPr>
          <p:cNvSpPr>
            <a:spLocks noGrp="1"/>
          </p:cNvSpPr>
          <p:nvPr>
            <p:ph type="ftr" sz="quarter" idx="11"/>
          </p:nvPr>
        </p:nvSpPr>
        <p:spPr/>
        <p:txBody>
          <a:bodyPr/>
          <a:lstStyle/>
          <a:p>
            <a:endParaRPr lang="uk-UA"/>
          </a:p>
        </p:txBody>
      </p:sp>
      <p:sp>
        <p:nvSpPr>
          <p:cNvPr id="7" name="Місце для номера слайда 6">
            <a:extLst>
              <a:ext uri="{FF2B5EF4-FFF2-40B4-BE49-F238E27FC236}">
                <a16:creationId xmlns:a16="http://schemas.microsoft.com/office/drawing/2014/main" id="{6247F9EA-7DEE-4045-9D6B-AA22C104B611}"/>
              </a:ext>
            </a:extLst>
          </p:cNvPr>
          <p:cNvSpPr>
            <a:spLocks noGrp="1"/>
          </p:cNvSpPr>
          <p:nvPr>
            <p:ph type="sldNum" sz="quarter" idx="12"/>
          </p:nvPr>
        </p:nvSpPr>
        <p:spPr/>
        <p:txBody>
          <a:bodyPr/>
          <a:lstStyle/>
          <a:p>
            <a:fld id="{A3DB375E-5C16-4458-BD9C-1CDBD140D672}" type="slidenum">
              <a:rPr lang="uk-UA" smtClean="0"/>
              <a:t>‹#›</a:t>
            </a:fld>
            <a:endParaRPr lang="uk-UA"/>
          </a:p>
        </p:txBody>
      </p:sp>
    </p:spTree>
    <p:extLst>
      <p:ext uri="{BB962C8B-B14F-4D97-AF65-F5344CB8AC3E}">
        <p14:creationId xmlns:p14="http://schemas.microsoft.com/office/powerpoint/2010/main" val="9062987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E6A4B68-9732-438B-B299-95044D7929F7}"/>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вертикального тексту 2">
            <a:extLst>
              <a:ext uri="{FF2B5EF4-FFF2-40B4-BE49-F238E27FC236}">
                <a16:creationId xmlns:a16="http://schemas.microsoft.com/office/drawing/2014/main" id="{5F0069B5-74F5-49CF-A29F-02814A061BCF}"/>
              </a:ext>
            </a:extLst>
          </p:cNvPr>
          <p:cNvSpPr>
            <a:spLocks noGrp="1"/>
          </p:cNvSpPr>
          <p:nvPr>
            <p:ph type="body" orient="vert" idx="1"/>
          </p:nvPr>
        </p:nvSpPr>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967576A5-D2B8-4041-B79B-1191727B2EFF}"/>
              </a:ext>
            </a:extLst>
          </p:cNvPr>
          <p:cNvSpPr>
            <a:spLocks noGrp="1"/>
          </p:cNvSpPr>
          <p:nvPr>
            <p:ph type="dt" sz="half" idx="10"/>
          </p:nvPr>
        </p:nvSpPr>
        <p:spPr/>
        <p:txBody>
          <a:bodyPr/>
          <a:lstStyle/>
          <a:p>
            <a:fld id="{62405EA3-84EE-46CE-9C67-3E32950579C8}" type="datetimeFigureOut">
              <a:rPr lang="uk-UA" smtClean="0"/>
              <a:t>25.09.2025</a:t>
            </a:fld>
            <a:endParaRPr lang="uk-UA"/>
          </a:p>
        </p:txBody>
      </p:sp>
      <p:sp>
        <p:nvSpPr>
          <p:cNvPr id="5" name="Місце для нижнього колонтитула 4">
            <a:extLst>
              <a:ext uri="{FF2B5EF4-FFF2-40B4-BE49-F238E27FC236}">
                <a16:creationId xmlns:a16="http://schemas.microsoft.com/office/drawing/2014/main" id="{966C6363-7BEA-45D2-A100-D5DD9AC0194B}"/>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50BBED41-220F-4FE5-A221-A28823B6EBE7}"/>
              </a:ext>
            </a:extLst>
          </p:cNvPr>
          <p:cNvSpPr>
            <a:spLocks noGrp="1"/>
          </p:cNvSpPr>
          <p:nvPr>
            <p:ph type="sldNum" sz="quarter" idx="12"/>
          </p:nvPr>
        </p:nvSpPr>
        <p:spPr/>
        <p:txBody>
          <a:bodyPr/>
          <a:lstStyle/>
          <a:p>
            <a:fld id="{A3DB375E-5C16-4458-BD9C-1CDBD140D672}" type="slidenum">
              <a:rPr lang="uk-UA" smtClean="0"/>
              <a:t>‹#›</a:t>
            </a:fld>
            <a:endParaRPr lang="uk-UA"/>
          </a:p>
        </p:txBody>
      </p:sp>
    </p:spTree>
    <p:extLst>
      <p:ext uri="{BB962C8B-B14F-4D97-AF65-F5344CB8AC3E}">
        <p14:creationId xmlns:p14="http://schemas.microsoft.com/office/powerpoint/2010/main" val="20968480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Вертикальний заголовок 1">
            <a:extLst>
              <a:ext uri="{FF2B5EF4-FFF2-40B4-BE49-F238E27FC236}">
                <a16:creationId xmlns:a16="http://schemas.microsoft.com/office/drawing/2014/main" id="{A5909162-2B5F-43D6-BC25-EFC643DE0A21}"/>
              </a:ext>
            </a:extLst>
          </p:cNvPr>
          <p:cNvSpPr>
            <a:spLocks noGrp="1"/>
          </p:cNvSpPr>
          <p:nvPr>
            <p:ph type="title" orient="vert"/>
          </p:nvPr>
        </p:nvSpPr>
        <p:spPr>
          <a:xfrm>
            <a:off x="8724900" y="365125"/>
            <a:ext cx="2628900" cy="5811838"/>
          </a:xfrm>
        </p:spPr>
        <p:txBody>
          <a:bodyPr vert="eaVert"/>
          <a:lstStyle/>
          <a:p>
            <a:r>
              <a:rPr lang="uk-UA"/>
              <a:t>Клацніть, щоб редагувати стиль зразка заголовка</a:t>
            </a:r>
          </a:p>
        </p:txBody>
      </p:sp>
      <p:sp>
        <p:nvSpPr>
          <p:cNvPr id="3" name="Місце для вертикального тексту 2">
            <a:extLst>
              <a:ext uri="{FF2B5EF4-FFF2-40B4-BE49-F238E27FC236}">
                <a16:creationId xmlns:a16="http://schemas.microsoft.com/office/drawing/2014/main" id="{7ED31DDC-CE8C-4E34-A75C-572DC8F4A3A1}"/>
              </a:ext>
            </a:extLst>
          </p:cNvPr>
          <p:cNvSpPr>
            <a:spLocks noGrp="1"/>
          </p:cNvSpPr>
          <p:nvPr>
            <p:ph type="body" orient="vert" idx="1"/>
          </p:nvPr>
        </p:nvSpPr>
        <p:spPr>
          <a:xfrm>
            <a:off x="838200" y="365125"/>
            <a:ext cx="7734300" cy="5811838"/>
          </a:xfrm>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D89F4AEA-E6D9-4B43-8771-3D0C84BA801D}"/>
              </a:ext>
            </a:extLst>
          </p:cNvPr>
          <p:cNvSpPr>
            <a:spLocks noGrp="1"/>
          </p:cNvSpPr>
          <p:nvPr>
            <p:ph type="dt" sz="half" idx="10"/>
          </p:nvPr>
        </p:nvSpPr>
        <p:spPr/>
        <p:txBody>
          <a:bodyPr/>
          <a:lstStyle/>
          <a:p>
            <a:fld id="{62405EA3-84EE-46CE-9C67-3E32950579C8}" type="datetimeFigureOut">
              <a:rPr lang="uk-UA" smtClean="0"/>
              <a:t>25.09.2025</a:t>
            </a:fld>
            <a:endParaRPr lang="uk-UA"/>
          </a:p>
        </p:txBody>
      </p:sp>
      <p:sp>
        <p:nvSpPr>
          <p:cNvPr id="5" name="Місце для нижнього колонтитула 4">
            <a:extLst>
              <a:ext uri="{FF2B5EF4-FFF2-40B4-BE49-F238E27FC236}">
                <a16:creationId xmlns:a16="http://schemas.microsoft.com/office/drawing/2014/main" id="{EE55D5F1-F5F3-4561-A67F-B50A4B33BB9D}"/>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214B7094-DEFE-4FE0-96D4-1D522E1BB34C}"/>
              </a:ext>
            </a:extLst>
          </p:cNvPr>
          <p:cNvSpPr>
            <a:spLocks noGrp="1"/>
          </p:cNvSpPr>
          <p:nvPr>
            <p:ph type="sldNum" sz="quarter" idx="12"/>
          </p:nvPr>
        </p:nvSpPr>
        <p:spPr/>
        <p:txBody>
          <a:bodyPr/>
          <a:lstStyle/>
          <a:p>
            <a:fld id="{A3DB375E-5C16-4458-BD9C-1CDBD140D672}" type="slidenum">
              <a:rPr lang="uk-UA" smtClean="0"/>
              <a:t>‹#›</a:t>
            </a:fld>
            <a:endParaRPr lang="uk-UA"/>
          </a:p>
        </p:txBody>
      </p:sp>
    </p:spTree>
    <p:extLst>
      <p:ext uri="{BB962C8B-B14F-4D97-AF65-F5344CB8AC3E}">
        <p14:creationId xmlns:p14="http://schemas.microsoft.com/office/powerpoint/2010/main" val="33334619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Місце для заголовка 1">
            <a:extLst>
              <a:ext uri="{FF2B5EF4-FFF2-40B4-BE49-F238E27FC236}">
                <a16:creationId xmlns:a16="http://schemas.microsoft.com/office/drawing/2014/main" id="{D514D065-FA59-448D-A7EC-8D0A5C2D88F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uk-UA"/>
              <a:t>Клацніть, щоб редагувати стиль зразка заголовка</a:t>
            </a:r>
          </a:p>
        </p:txBody>
      </p:sp>
      <p:sp>
        <p:nvSpPr>
          <p:cNvPr id="3" name="Місце для тексту 2">
            <a:extLst>
              <a:ext uri="{FF2B5EF4-FFF2-40B4-BE49-F238E27FC236}">
                <a16:creationId xmlns:a16="http://schemas.microsoft.com/office/drawing/2014/main" id="{5381ABFF-8F1D-467B-ACD9-537D2750EC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B67CAD0B-81FC-40ED-9031-F5E96FDFB25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2405EA3-84EE-46CE-9C67-3E32950579C8}" type="datetimeFigureOut">
              <a:rPr lang="uk-UA" smtClean="0"/>
              <a:t>25.09.2025</a:t>
            </a:fld>
            <a:endParaRPr lang="uk-UA"/>
          </a:p>
        </p:txBody>
      </p:sp>
      <p:sp>
        <p:nvSpPr>
          <p:cNvPr id="5" name="Місце для нижнього колонтитула 4">
            <a:extLst>
              <a:ext uri="{FF2B5EF4-FFF2-40B4-BE49-F238E27FC236}">
                <a16:creationId xmlns:a16="http://schemas.microsoft.com/office/drawing/2014/main" id="{EEB88A7F-9CD9-4CA5-A424-888BCA5438F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uk-UA"/>
          </a:p>
        </p:txBody>
      </p:sp>
      <p:sp>
        <p:nvSpPr>
          <p:cNvPr id="6" name="Місце для номера слайда 5">
            <a:extLst>
              <a:ext uri="{FF2B5EF4-FFF2-40B4-BE49-F238E27FC236}">
                <a16:creationId xmlns:a16="http://schemas.microsoft.com/office/drawing/2014/main" id="{92ECC163-0F50-4547-8A77-9319AA683D1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DB375E-5C16-4458-BD9C-1CDBD140D672}" type="slidenum">
              <a:rPr lang="uk-UA" smtClean="0"/>
              <a:t>‹#›</a:t>
            </a:fld>
            <a:endParaRPr lang="uk-UA"/>
          </a:p>
        </p:txBody>
      </p:sp>
    </p:spTree>
    <p:extLst>
      <p:ext uri="{BB962C8B-B14F-4D97-AF65-F5344CB8AC3E}">
        <p14:creationId xmlns:p14="http://schemas.microsoft.com/office/powerpoint/2010/main" val="10544051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2.png"/><Relationship Id="rId7" Type="http://schemas.microsoft.com/office/2007/relationships/hdphoto" Target="../media/hdphoto2.wdp"/><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4.png"/><Relationship Id="rId5" Type="http://schemas.microsoft.com/office/2007/relationships/hdphoto" Target="../media/hdphoto1.wdp"/><Relationship Id="rId4" Type="http://schemas.openxmlformats.org/officeDocument/2006/relationships/image" Target="../media/image3.png"/><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7.png"/><Relationship Id="rId7"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1.png"/><Relationship Id="rId10" Type="http://schemas.microsoft.com/office/2007/relationships/hdphoto" Target="../media/hdphoto4.wdp"/><Relationship Id="rId4" Type="http://schemas.microsoft.com/office/2007/relationships/hdphoto" Target="../media/hdphoto3.wdp"/><Relationship Id="rId9" Type="http://schemas.openxmlformats.org/officeDocument/2006/relationships/image" Target="../media/image10.png"/></Relationships>
</file>

<file path=ppt/slides/_rels/slide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7.png"/><Relationship Id="rId7"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1.png"/><Relationship Id="rId10" Type="http://schemas.microsoft.com/office/2007/relationships/hdphoto" Target="../media/hdphoto4.wdp"/><Relationship Id="rId4" Type="http://schemas.microsoft.com/office/2007/relationships/hdphoto" Target="../media/hdphoto3.wdp"/><Relationship Id="rId9" Type="http://schemas.openxmlformats.org/officeDocument/2006/relationships/image" Target="../media/image10.png"/></Relationships>
</file>

<file path=ppt/slides/_rels/slide4.xml.rels><?xml version="1.0" encoding="UTF-8" standalone="yes"?>
<Relationships xmlns="http://schemas.openxmlformats.org/package/2006/relationships"><Relationship Id="rId8" Type="http://schemas.openxmlformats.org/officeDocument/2006/relationships/image" Target="../media/image11.jpg"/><Relationship Id="rId3" Type="http://schemas.openxmlformats.org/officeDocument/2006/relationships/image" Target="../media/image7.png"/><Relationship Id="rId7"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1.png"/><Relationship Id="rId4" Type="http://schemas.microsoft.com/office/2007/relationships/hdphoto" Target="../media/hdphoto3.wdp"/></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1.png"/><Relationship Id="rId4" Type="http://schemas.microsoft.com/office/2007/relationships/hdphoto" Target="../media/hdphoto3.wdp"/></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1.png"/><Relationship Id="rId4" Type="http://schemas.microsoft.com/office/2007/relationships/hdphoto" Target="../media/hdphoto3.wdp"/></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1.png"/><Relationship Id="rId4" Type="http://schemas.microsoft.com/office/2007/relationships/hdphoto" Target="../media/hdphoto3.wdp"/></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1.png"/><Relationship Id="rId4" Type="http://schemas.microsoft.com/office/2007/relationships/hdphoto" Target="../media/hdphoto3.wdp"/></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1.png"/><Relationship Id="rId4" Type="http://schemas.microsoft.com/office/2007/relationships/hdphoto" Target="../media/hdphoto3.wdp"/></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1.png"/><Relationship Id="rId4" Type="http://schemas.microsoft.com/office/2007/relationships/hdphoto" Target="../media/hdphoto3.wdp"/></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microsoft.com/office/2007/relationships/hdphoto" Target="../media/hdphoto3.wdp"/></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1.png"/><Relationship Id="rId4" Type="http://schemas.microsoft.com/office/2007/relationships/hdphoto" Target="../media/hdphoto3.wdp"/></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1.png"/><Relationship Id="rId4" Type="http://schemas.microsoft.com/office/2007/relationships/hdphoto" Target="../media/hdphoto3.wdp"/></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1.png"/><Relationship Id="rId4" Type="http://schemas.microsoft.com/office/2007/relationships/hdphoto" Target="../media/hdphoto3.wdp"/></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1.png"/><Relationship Id="rId4" Type="http://schemas.microsoft.com/office/2007/relationships/hdphoto" Target="../media/hdphoto3.wdp"/></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1.png"/><Relationship Id="rId4" Type="http://schemas.microsoft.com/office/2007/relationships/hdphoto" Target="../media/hdphoto3.wdp"/></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1.png"/><Relationship Id="rId4" Type="http://schemas.microsoft.com/office/2007/relationships/hdphoto" Target="../media/hdphoto3.wdp"/></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1.png"/><Relationship Id="rId4" Type="http://schemas.microsoft.com/office/2007/relationships/hdphoto" Target="../media/hdphoto3.wdp"/></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1.png"/><Relationship Id="rId4" Type="http://schemas.microsoft.com/office/2007/relationships/hdphoto" Target="../media/hdphoto3.wdp"/></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9.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1.png"/><Relationship Id="rId4" Type="http://schemas.microsoft.com/office/2007/relationships/hdphoto" Target="../media/hdphoto3.wdp"/></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9.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1.png"/><Relationship Id="rId4" Type="http://schemas.microsoft.com/office/2007/relationships/hdphoto" Target="../media/hdphoto3.wdp"/></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9.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1.png"/><Relationship Id="rId4" Type="http://schemas.microsoft.com/office/2007/relationships/hdphoto" Target="../media/hdphoto3.wdp"/></Relationships>
</file>

<file path=ppt/slides/_rels/slide2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4.png"/><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Рисунок 5">
            <a:extLst>
              <a:ext uri="{FF2B5EF4-FFF2-40B4-BE49-F238E27FC236}">
                <a16:creationId xmlns:a16="http://schemas.microsoft.com/office/drawing/2014/main" id="{C2B5220A-7954-4B3B-AA5E-FD265FC0C62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34" y="-44069"/>
            <a:ext cx="12316964" cy="6970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5" name="Рисунок 14">
            <a:extLst>
              <a:ext uri="{FF2B5EF4-FFF2-40B4-BE49-F238E27FC236}">
                <a16:creationId xmlns:a16="http://schemas.microsoft.com/office/drawing/2014/main" id="{284FB294-69CD-48BD-A904-0AFBCA6A376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80160" y="1657928"/>
            <a:ext cx="8869680" cy="318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6" name="Заголовок 1">
            <a:extLst>
              <a:ext uri="{FF2B5EF4-FFF2-40B4-BE49-F238E27FC236}">
                <a16:creationId xmlns:a16="http://schemas.microsoft.com/office/drawing/2014/main" id="{2EB5EA80-5C1B-4072-92CB-101753DC7F38}"/>
              </a:ext>
            </a:extLst>
          </p:cNvPr>
          <p:cNvSpPr>
            <a:spLocks noGrp="1"/>
          </p:cNvSpPr>
          <p:nvPr>
            <p:ph type="ctrTitle"/>
          </p:nvPr>
        </p:nvSpPr>
        <p:spPr>
          <a:xfrm>
            <a:off x="2015636" y="409567"/>
            <a:ext cx="7745685" cy="1219428"/>
          </a:xfrm>
        </p:spPr>
        <p:txBody>
          <a:bodyPr>
            <a:noAutofit/>
          </a:bodyPr>
          <a:lstStyle/>
          <a:p>
            <a:br>
              <a:rPr lang="uk-UA" altLang="uk-UA" sz="3200" b="1" dirty="0">
                <a:solidFill>
                  <a:schemeClr val="bg1"/>
                </a:solidFill>
                <a:latin typeface="UAF Sans" pitchFamily="2" charset="-52"/>
                <a:ea typeface="UAF Sans" pitchFamily="2" charset="-52"/>
                <a:cs typeface="UAF Sans" pitchFamily="2" charset="-52"/>
              </a:rPr>
            </a:br>
            <a:br>
              <a:rPr lang="uk-UA" altLang="uk-UA" sz="3200" b="1" dirty="0">
                <a:solidFill>
                  <a:schemeClr val="bg1"/>
                </a:solidFill>
                <a:latin typeface="UAF Sans" pitchFamily="2" charset="-52"/>
                <a:ea typeface="UAF Sans" pitchFamily="2" charset="-52"/>
                <a:cs typeface="UAF Sans" pitchFamily="2" charset="-52"/>
              </a:rPr>
            </a:br>
            <a:br>
              <a:rPr lang="uk-UA" altLang="uk-UA" sz="3200" b="1">
                <a:solidFill>
                  <a:schemeClr val="bg1"/>
                </a:solidFill>
                <a:latin typeface="UAF Sans" pitchFamily="2" charset="-52"/>
                <a:ea typeface="UAF Sans" pitchFamily="2" charset="-52"/>
                <a:cs typeface="UAF Sans" pitchFamily="2" charset="-52"/>
              </a:rPr>
            </a:br>
            <a:r>
              <a:rPr lang="uk-UA" altLang="uk-UA" sz="4400" b="1">
                <a:solidFill>
                  <a:schemeClr val="bg2">
                    <a:lumMod val="75000"/>
                  </a:schemeClr>
                </a:solidFill>
                <a:latin typeface="+mn-lt"/>
                <a:ea typeface="UAF Sans" pitchFamily="2" charset="-52"/>
                <a:cs typeface="UAF Sans" pitchFamily="2" charset="-52"/>
              </a:rPr>
              <a:t>навчальний предмет:</a:t>
            </a:r>
            <a:br>
              <a:rPr lang="uk-UA" altLang="uk-UA" sz="4400" b="1">
                <a:solidFill>
                  <a:schemeClr val="bg2">
                    <a:lumMod val="75000"/>
                  </a:schemeClr>
                </a:solidFill>
                <a:latin typeface="+mn-lt"/>
                <a:ea typeface="UAF Sans" pitchFamily="2" charset="-52"/>
                <a:cs typeface="UAF Sans" pitchFamily="2" charset="-52"/>
              </a:rPr>
            </a:br>
            <a:r>
              <a:rPr lang="uk-UA" altLang="uk-UA" sz="4400" b="1">
                <a:solidFill>
                  <a:schemeClr val="bg1"/>
                </a:solidFill>
                <a:latin typeface="+mn-lt"/>
                <a:ea typeface="UAF Sans" pitchFamily="2" charset="-52"/>
                <a:cs typeface="UAF Sans" pitchFamily="2" charset="-52"/>
              </a:rPr>
              <a:t>ПСИХОЛОГІЧНА ПІДГОТОВКА</a:t>
            </a:r>
            <a:endParaRPr lang="uk-UA" altLang="uk-UA" sz="3600" b="1" dirty="0">
              <a:solidFill>
                <a:schemeClr val="bg1"/>
              </a:solidFill>
              <a:latin typeface="+mn-lt"/>
              <a:ea typeface="UAF Sans" pitchFamily="2" charset="-52"/>
              <a:cs typeface="UAF Sans" pitchFamily="2" charset="-52"/>
            </a:endParaRPr>
          </a:p>
        </p:txBody>
      </p:sp>
      <p:pic>
        <p:nvPicPr>
          <p:cNvPr id="6" name="ДШВ">
            <a:extLst>
              <a:ext uri="{FF2B5EF4-FFF2-40B4-BE49-F238E27FC236}">
                <a16:creationId xmlns:a16="http://schemas.microsoft.com/office/drawing/2014/main" id="{86A11329-0E30-4D27-9CBE-B2E718DFC727}"/>
              </a:ext>
            </a:extLst>
          </p:cNvPr>
          <p:cNvPicPr>
            <a:picLocks noChangeAspect="1"/>
          </p:cNvPicPr>
          <p:nvPr/>
        </p:nvPicPr>
        <p:blipFill>
          <a:blip r:embed="rId4" cstate="print">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11278042" y="5766772"/>
            <a:ext cx="662603" cy="662603"/>
          </a:xfrm>
          <a:prstGeom prst="rect">
            <a:avLst/>
          </a:prstGeom>
        </p:spPr>
      </p:pic>
      <p:pic>
        <p:nvPicPr>
          <p:cNvPr id="7" name="псих">
            <a:extLst>
              <a:ext uri="{FF2B5EF4-FFF2-40B4-BE49-F238E27FC236}">
                <a16:creationId xmlns:a16="http://schemas.microsoft.com/office/drawing/2014/main" id="{D54C79AF-97E8-42F7-99FB-60E7B73D4192}"/>
              </a:ext>
            </a:extLst>
          </p:cNvPr>
          <p:cNvPicPr>
            <a:picLocks noChangeAspect="1"/>
          </p:cNvPicPr>
          <p:nvPr/>
        </p:nvPicPr>
        <p:blipFill>
          <a:blip r:embed="rId6" cstate="print">
            <a:extLst>
              <a:ext uri="{BEBA8EAE-BF5A-486C-A8C5-ECC9F3942E4B}">
                <a14:imgProps xmlns:a14="http://schemas.microsoft.com/office/drawing/2010/main">
                  <a14:imgLayer r:embed="rId7">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10678926" y="6036079"/>
            <a:ext cx="662603" cy="662603"/>
          </a:xfrm>
          <a:prstGeom prst="rect">
            <a:avLst/>
          </a:prstGeom>
        </p:spPr>
      </p:pic>
      <p:pic>
        <p:nvPicPr>
          <p:cNvPr id="3077" name="Рисунок 18">
            <a:extLst>
              <a:ext uri="{FF2B5EF4-FFF2-40B4-BE49-F238E27FC236}">
                <a16:creationId xmlns:a16="http://schemas.microsoft.com/office/drawing/2014/main" id="{30F4FD6B-16A3-4F32-AC44-37FC60AB566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761321" y="67484"/>
            <a:ext cx="2293558" cy="20668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Рисунок 4" descr="Зображення, що містить емблема, символ, нашивка, логотип&#10;&#10;Вміст на основі ШІ може бути неправильним.">
            <a:extLst>
              <a:ext uri="{FF2B5EF4-FFF2-40B4-BE49-F238E27FC236}">
                <a16:creationId xmlns:a16="http://schemas.microsoft.com/office/drawing/2014/main" id="{320C4857-72DB-DB5F-94CF-8D7E2299B33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54913" y="178877"/>
            <a:ext cx="1691662" cy="1964178"/>
          </a:xfrm>
          <a:prstGeom prst="rect">
            <a:avLst/>
          </a:prstGeom>
        </p:spPr>
      </p:pic>
      <p:sp>
        <p:nvSpPr>
          <p:cNvPr id="2" name="TextBox 1">
            <a:extLst>
              <a:ext uri="{FF2B5EF4-FFF2-40B4-BE49-F238E27FC236}">
                <a16:creationId xmlns:a16="http://schemas.microsoft.com/office/drawing/2014/main" id="{F098DA86-C147-633A-50C3-EF43D57602BE}"/>
              </a:ext>
            </a:extLst>
          </p:cNvPr>
          <p:cNvSpPr txBox="1"/>
          <p:nvPr/>
        </p:nvSpPr>
        <p:spPr>
          <a:xfrm>
            <a:off x="1000744" y="2690890"/>
            <a:ext cx="10789920" cy="2308324"/>
          </a:xfrm>
          <a:prstGeom prst="rect">
            <a:avLst/>
          </a:prstGeom>
          <a:noFill/>
        </p:spPr>
        <p:txBody>
          <a:bodyPr wrap="square" rtlCol="0">
            <a:spAutoFit/>
          </a:bodyPr>
          <a:lstStyle/>
          <a:p>
            <a:pPr>
              <a:spcBef>
                <a:spcPct val="0"/>
              </a:spcBef>
            </a:pPr>
            <a:r>
              <a:rPr lang="ru-RU" altLang="uk-UA" sz="3600" b="1">
                <a:solidFill>
                  <a:schemeClr val="bg1"/>
                </a:solidFill>
                <a:latin typeface="UAF Sans" pitchFamily="2" charset="-52"/>
                <a:ea typeface="UAF Sans" pitchFamily="2" charset="-52"/>
                <a:cs typeface="UAF Sans" pitchFamily="2" charset="-52"/>
              </a:rPr>
              <a:t>ПСИХОЛОГІЧНІ АСПЕКТИ ПЕРЕБУВАННЯ В ПРИМУСОВІЙ ІЗОЛЯЦІЇ (ПОЛОНІ).</a:t>
            </a:r>
            <a:br>
              <a:rPr lang="ru-RU" altLang="uk-UA" sz="3600" b="1">
                <a:solidFill>
                  <a:schemeClr val="bg1"/>
                </a:solidFill>
                <a:latin typeface="UAF Sans" pitchFamily="2" charset="-52"/>
                <a:ea typeface="UAF Sans" pitchFamily="2" charset="-52"/>
                <a:cs typeface="UAF Sans" pitchFamily="2" charset="-52"/>
              </a:rPr>
            </a:br>
            <a:r>
              <a:rPr lang="ru-RU" altLang="uk-UA" sz="3600" b="1">
                <a:solidFill>
                  <a:schemeClr val="bg1"/>
                </a:solidFill>
                <a:latin typeface="UAF Sans" pitchFamily="2" charset="-52"/>
                <a:ea typeface="UAF Sans" pitchFamily="2" charset="-52"/>
                <a:cs typeface="UAF Sans" pitchFamily="2" charset="-52"/>
              </a:rPr>
              <a:t>СПОСОБИ УНИКНЕННЯ І МІНІМІЗАЦІЇ РИЗИКІВ ПОТРАПЛЯННЯ В ПОЛОН</a:t>
            </a:r>
            <a:endParaRPr lang="ru-RU" altLang="ru-RU" sz="3600">
              <a:ln w="10160">
                <a:noFill/>
                <a:prstDash val="solid"/>
              </a:ln>
              <a:solidFill>
                <a:srgbClr val="FFFFFF"/>
              </a:solidFill>
              <a:cs typeface="Times New Roman" panose="02020603050405020304" pitchFamily="18" charset="0"/>
            </a:endParaRPr>
          </a:p>
        </p:txBody>
      </p:sp>
      <p:sp>
        <p:nvSpPr>
          <p:cNvPr id="3" name="TextBox 2">
            <a:extLst>
              <a:ext uri="{FF2B5EF4-FFF2-40B4-BE49-F238E27FC236}">
                <a16:creationId xmlns:a16="http://schemas.microsoft.com/office/drawing/2014/main" id="{44A0A733-DA94-0845-F3E1-ECA26786D1FD}"/>
              </a:ext>
            </a:extLst>
          </p:cNvPr>
          <p:cNvSpPr txBox="1"/>
          <p:nvPr/>
        </p:nvSpPr>
        <p:spPr>
          <a:xfrm>
            <a:off x="1000744" y="5645997"/>
            <a:ext cx="7906759"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uk-UA" sz="1600" b="0" i="0" u="none" strike="noStrike" kern="1200" cap="none" spc="0" normalizeH="0" baseline="0" noProof="0">
                <a:ln>
                  <a:noFill/>
                </a:ln>
                <a:solidFill>
                  <a:prstClr val="white">
                    <a:alpha val="84000"/>
                  </a:prstClr>
                </a:solidFill>
                <a:effectLst/>
                <a:uLnTx/>
                <a:uFillTx/>
                <a:latin typeface="UAF Sans" pitchFamily="2" charset="-52"/>
                <a:ea typeface="UAF Sans" pitchFamily="2" charset="-52"/>
                <a:cs typeface="+mn-cs"/>
              </a:rPr>
              <a:t>Розроблено</a:t>
            </a:r>
            <a:r>
              <a:rPr kumimoji="0" lang="ru-UA" sz="1600" b="0" i="0" u="none" strike="noStrike" kern="1200" cap="none" spc="0" normalizeH="0" baseline="0" noProof="0">
                <a:ln>
                  <a:noFill/>
                </a:ln>
                <a:solidFill>
                  <a:prstClr val="white">
                    <a:alpha val="84000"/>
                  </a:prstClr>
                </a:solidFill>
                <a:effectLst/>
                <a:uLnTx/>
                <a:uFillTx/>
                <a:latin typeface="UAF Sans" pitchFamily="2" charset="-52"/>
                <a:ea typeface="UAF Sans" pitchFamily="2" charset="-52"/>
                <a:cs typeface="+mn-cs"/>
              </a:rPr>
              <a:t>:</a:t>
            </a:r>
            <a:r>
              <a:rPr kumimoji="0" lang="uk-UA" sz="1600" b="0" i="0" u="none" strike="noStrike" kern="1200" cap="none" spc="0" normalizeH="0" baseline="0" noProof="0">
                <a:ln>
                  <a:noFill/>
                </a:ln>
                <a:solidFill>
                  <a:prstClr val="white">
                    <a:alpha val="84000"/>
                  </a:prstClr>
                </a:solidFill>
                <a:effectLst/>
                <a:uLnTx/>
                <a:uFillTx/>
                <a:latin typeface="UAF Sans" pitchFamily="2" charset="-52"/>
                <a:ea typeface="UAF Sans" pitchFamily="2" charset="-52"/>
                <a:cs typeface="+mn-cs"/>
              </a:rPr>
              <a:t> груп</a:t>
            </a:r>
            <a:r>
              <a:rPr kumimoji="0" lang="ru-UA" sz="1600" b="0" i="0" u="none" strike="noStrike" kern="1200" cap="none" spc="0" normalizeH="0" baseline="0" noProof="0">
                <a:ln>
                  <a:noFill/>
                </a:ln>
                <a:solidFill>
                  <a:prstClr val="white">
                    <a:alpha val="84000"/>
                  </a:prstClr>
                </a:solidFill>
                <a:effectLst/>
                <a:uLnTx/>
                <a:uFillTx/>
                <a:latin typeface="UAF Sans" pitchFamily="2" charset="-52"/>
                <a:ea typeface="UAF Sans" pitchFamily="2" charset="-52"/>
                <a:cs typeface="+mn-cs"/>
              </a:rPr>
              <a:t>а</a:t>
            </a:r>
            <a:r>
              <a:rPr kumimoji="0" lang="uk-UA" sz="1600" b="0" i="0" u="none" strike="noStrike" kern="1200" cap="none" spc="0" normalizeH="0" baseline="0" noProof="0">
                <a:ln>
                  <a:noFill/>
                </a:ln>
                <a:solidFill>
                  <a:prstClr val="white">
                    <a:alpha val="84000"/>
                  </a:prstClr>
                </a:solidFill>
                <a:effectLst/>
                <a:uLnTx/>
                <a:uFillTx/>
                <a:latin typeface="UAF Sans" pitchFamily="2" charset="-52"/>
                <a:ea typeface="UAF Sans" pitchFamily="2" charset="-52"/>
                <a:cs typeface="+mn-cs"/>
              </a:rPr>
              <a:t> психологічної підготовки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uk-UA" sz="1600" b="0" i="0" u="none" strike="noStrike" kern="1200" cap="none" spc="0" normalizeH="0" baseline="0" noProof="0">
                <a:ln>
                  <a:noFill/>
                </a:ln>
                <a:solidFill>
                  <a:prstClr val="white">
                    <a:alpha val="84000"/>
                  </a:prstClr>
                </a:solidFill>
                <a:effectLst/>
                <a:uLnTx/>
                <a:uFillTx/>
                <a:latin typeface="UAF Sans" pitchFamily="2" charset="-52"/>
                <a:ea typeface="UAF Sans" pitchFamily="2" charset="-52"/>
                <a:cs typeface="+mn-cs"/>
              </a:rPr>
              <a:t>відділення ППП 199 Навчального Центру</a:t>
            </a:r>
            <a:endParaRPr kumimoji="0" lang="uk-UA" sz="1600" b="1" i="0" u="none" strike="noStrike" kern="1200" cap="all" spc="0" normalizeH="0" baseline="0" noProof="0" dirty="0">
              <a:ln>
                <a:noFill/>
              </a:ln>
              <a:solidFill>
                <a:prstClr val="white">
                  <a:alpha val="84000"/>
                </a:prstClr>
              </a:solidFill>
              <a:effectLst/>
              <a:uLnTx/>
              <a:uFillTx/>
              <a:latin typeface="UAF Sans" pitchFamily="2" charset="-52"/>
              <a:ea typeface="UAF Sans" pitchFamily="2" charset="-52"/>
              <a:cs typeface="+mn-c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Рисунок 9">
            <a:extLst>
              <a:ext uri="{FF2B5EF4-FFF2-40B4-BE49-F238E27FC236}">
                <a16:creationId xmlns:a16="http://schemas.microsoft.com/office/drawing/2014/main" id="{45EE8FA5-74B1-44CA-B3BF-6E9985C607AC}"/>
              </a:ext>
            </a:extLst>
          </p:cNvPr>
          <p:cNvPicPr>
            <a:picLocks noChangeAspect="1"/>
          </p:cNvPicPr>
          <p:nvPr/>
        </p:nvPicPr>
        <p:blipFill>
          <a:blip r:embed="rId3">
            <a:alphaModFix amt="25000"/>
            <a:duotone>
              <a:schemeClr val="accent4">
                <a:shade val="45000"/>
                <a:satMod val="135000"/>
              </a:schemeClr>
              <a:prstClr val="white"/>
            </a:duotone>
            <a:extLst>
              <a:ext uri="{BEBA8EAE-BF5A-486C-A8C5-ECC9F3942E4B}">
                <a14:imgProps xmlns:a14="http://schemas.microsoft.com/office/drawing/2010/main">
                  <a14:imgLayer r:embed="rId4">
                    <a14:imgEffect>
                      <a14:colorTemperature colorTemp="9020"/>
                    </a14:imgEffect>
                    <a14:imgEffect>
                      <a14:saturation sat="288000"/>
                    </a14:imgEffect>
                  </a14:imgLayer>
                </a14:imgProps>
              </a:ext>
              <a:ext uri="{28A0092B-C50C-407E-A947-70E740481C1C}">
                <a14:useLocalDpi xmlns:a14="http://schemas.microsoft.com/office/drawing/2010/main" val="0"/>
              </a:ext>
            </a:extLst>
          </a:blip>
          <a:stretch>
            <a:fillRect/>
          </a:stretch>
        </p:blipFill>
        <p:spPr>
          <a:xfrm>
            <a:off x="0" y="1"/>
            <a:ext cx="12192000" cy="6858000"/>
          </a:xfrm>
          <a:prstGeom prst="rect">
            <a:avLst/>
          </a:prstGeom>
          <a:solidFill>
            <a:schemeClr val="accent1">
              <a:alpha val="26000"/>
            </a:schemeClr>
          </a:solidFill>
        </p:spPr>
      </p:pic>
      <p:pic>
        <p:nvPicPr>
          <p:cNvPr id="6147" name="Рисунок 5">
            <a:extLst>
              <a:ext uri="{FF2B5EF4-FFF2-40B4-BE49-F238E27FC236}">
                <a16:creationId xmlns:a16="http://schemas.microsoft.com/office/drawing/2014/main" id="{A737D37B-BFD8-4992-8AE7-D26D0801652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25413"/>
            <a:ext cx="12192000" cy="944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ДШВ">
            <a:extLst>
              <a:ext uri="{FF2B5EF4-FFF2-40B4-BE49-F238E27FC236}">
                <a16:creationId xmlns:a16="http://schemas.microsoft.com/office/drawing/2014/main" id="{75CE61DE-3D7D-4B37-8C3D-4D7C757D0A5D}"/>
              </a:ext>
            </a:extLst>
          </p:cNvPr>
          <p:cNvPicPr>
            <a:picLocks noChangeAspect="1"/>
          </p:cNvPicPr>
          <p:nvPr/>
        </p:nvPicPr>
        <p:blipFill>
          <a:blip r:embed="rId6"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431376" y="189428"/>
            <a:ext cx="563378" cy="563378"/>
          </a:xfrm>
          <a:prstGeom prst="rect">
            <a:avLst/>
          </a:prstGeom>
        </p:spPr>
      </p:pic>
      <p:pic>
        <p:nvPicPr>
          <p:cNvPr id="9" name="псих">
            <a:extLst>
              <a:ext uri="{FF2B5EF4-FFF2-40B4-BE49-F238E27FC236}">
                <a16:creationId xmlns:a16="http://schemas.microsoft.com/office/drawing/2014/main" id="{7F8CB246-8617-4EE4-AE81-39E550E4DA4F}"/>
              </a:ext>
            </a:extLst>
          </p:cNvPr>
          <p:cNvPicPr>
            <a:picLocks noChangeAspect="1"/>
          </p:cNvPicPr>
          <p:nvPr/>
        </p:nvPicPr>
        <p:blipFill>
          <a:blip r:embed="rId7"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0952441" y="446165"/>
            <a:ext cx="563378" cy="563378"/>
          </a:xfrm>
          <a:prstGeom prst="rect">
            <a:avLst/>
          </a:prstGeom>
        </p:spPr>
      </p:pic>
      <p:pic>
        <p:nvPicPr>
          <p:cNvPr id="13" name="Рисунок 14">
            <a:extLst>
              <a:ext uri="{FF2B5EF4-FFF2-40B4-BE49-F238E27FC236}">
                <a16:creationId xmlns:a16="http://schemas.microsoft.com/office/drawing/2014/main" id="{67B4F319-7F67-3EE2-6969-94502759150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469746" y="1138199"/>
            <a:ext cx="15268575" cy="133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Рисунок 14" descr="Изображение выглядит как символ, эмблема, логотип, графическая вставка&#10;&#10;Автоматически созданное описание">
            <a:extLst>
              <a:ext uri="{FF2B5EF4-FFF2-40B4-BE49-F238E27FC236}">
                <a16:creationId xmlns:a16="http://schemas.microsoft.com/office/drawing/2014/main" id="{5DE8142B-A944-2749-6160-EDB2CC22DFBD}"/>
              </a:ext>
            </a:extLst>
          </p:cNvPr>
          <p:cNvPicPr>
            <a:picLocks noChangeAspect="1"/>
          </p:cNvPicPr>
          <p:nvPr/>
        </p:nvPicPr>
        <p:blipFill>
          <a:blip r:embed="rId9">
            <a:duotone>
              <a:prstClr val="black"/>
              <a:schemeClr val="bg2">
                <a:lumMod val="25000"/>
                <a:tint val="45000"/>
                <a:satMod val="400000"/>
              </a:schemeClr>
            </a:duotone>
            <a:extLst>
              <a:ext uri="{BEBA8EAE-BF5A-486C-A8C5-ECC9F3942E4B}">
                <a14:imgProps xmlns:a14="http://schemas.microsoft.com/office/drawing/2010/main">
                  <a14:imgLayer r:embed="rId10">
                    <a14:imgEffect>
                      <a14:colorTemperature colorTemp="4700"/>
                    </a14:imgEffect>
                    <a14:imgEffect>
                      <a14:saturation sat="400000"/>
                    </a14:imgEffect>
                  </a14:imgLayer>
                </a14:imgProps>
              </a:ext>
              <a:ext uri="{28A0092B-C50C-407E-A947-70E740481C1C}">
                <a14:useLocalDpi xmlns:a14="http://schemas.microsoft.com/office/drawing/2010/main" val="0"/>
              </a:ext>
            </a:extLst>
          </a:blip>
          <a:stretch>
            <a:fillRect/>
          </a:stretch>
        </p:blipFill>
        <p:spPr>
          <a:xfrm>
            <a:off x="320581" y="313091"/>
            <a:ext cx="515235" cy="598647"/>
          </a:xfrm>
          <a:prstGeom prst="rect">
            <a:avLst/>
          </a:prstGeom>
        </p:spPr>
      </p:pic>
      <p:sp>
        <p:nvSpPr>
          <p:cNvPr id="18" name="TextBox 17">
            <a:extLst>
              <a:ext uri="{FF2B5EF4-FFF2-40B4-BE49-F238E27FC236}">
                <a16:creationId xmlns:a16="http://schemas.microsoft.com/office/drawing/2014/main" id="{58561448-E9E4-1BD9-1FBD-3FE725FEC224}"/>
              </a:ext>
            </a:extLst>
          </p:cNvPr>
          <p:cNvSpPr txBox="1"/>
          <p:nvPr/>
        </p:nvSpPr>
        <p:spPr>
          <a:xfrm>
            <a:off x="578198" y="1914504"/>
            <a:ext cx="11170522" cy="2862322"/>
          </a:xfrm>
          <a:prstGeom prst="rect">
            <a:avLst/>
          </a:prstGeom>
          <a:noFill/>
        </p:spPr>
        <p:txBody>
          <a:bodyPr wrap="square" rtlCol="0">
            <a:spAutoFit/>
          </a:bodyPr>
          <a:lstStyle/>
          <a:p>
            <a:pPr>
              <a:buNone/>
            </a:pPr>
            <a:r>
              <a:rPr lang="uk-UA" sz="3600"/>
              <a:t>1.</a:t>
            </a:r>
            <a:r>
              <a:rPr lang="ru-UA" sz="3600"/>
              <a:t> </a:t>
            </a:r>
            <a:r>
              <a:rPr lang="uk-UA" sz="3600"/>
              <a:t>Особливості функціонування психіки в ізоляції.</a:t>
            </a:r>
          </a:p>
          <a:p>
            <a:pPr>
              <a:buNone/>
            </a:pPr>
            <a:r>
              <a:rPr lang="uk-UA" sz="3600"/>
              <a:t>2.</a:t>
            </a:r>
            <a:r>
              <a:rPr lang="ru-UA" sz="3600"/>
              <a:t> </a:t>
            </a:r>
            <a:r>
              <a:rPr lang="uk-UA" sz="3600"/>
              <a:t>Причини потрапляння в полон.</a:t>
            </a:r>
          </a:p>
          <a:p>
            <a:pPr>
              <a:buNone/>
            </a:pPr>
            <a:r>
              <a:rPr lang="uk-UA" sz="3600"/>
              <a:t>3.</a:t>
            </a:r>
            <a:r>
              <a:rPr lang="ru-UA" sz="3600"/>
              <a:t> </a:t>
            </a:r>
            <a:r>
              <a:rPr lang="uk-UA" sz="3600"/>
              <a:t>Основні принципи уникнення полону.</a:t>
            </a:r>
          </a:p>
          <a:p>
            <a:pPr>
              <a:buNone/>
            </a:pPr>
            <a:r>
              <a:rPr lang="uk-UA" sz="3600"/>
              <a:t>4.</a:t>
            </a:r>
            <a:r>
              <a:rPr lang="ru-UA" sz="3600"/>
              <a:t> </a:t>
            </a:r>
            <a:r>
              <a:rPr lang="uk-UA" sz="3600"/>
              <a:t>Кодекс поведінки в полоні.</a:t>
            </a:r>
          </a:p>
          <a:p>
            <a:pPr>
              <a:buNone/>
            </a:pPr>
            <a:r>
              <a:rPr lang="uk-UA" sz="3600"/>
              <a:t>5.</a:t>
            </a:r>
            <a:r>
              <a:rPr lang="ru-UA" sz="3600"/>
              <a:t> </a:t>
            </a:r>
            <a:r>
              <a:rPr lang="uk-UA" sz="3600"/>
              <a:t>Підведення підсумків заняття.</a:t>
            </a:r>
            <a:endParaRPr lang="uk-UA" sz="3600" dirty="0"/>
          </a:p>
        </p:txBody>
      </p:sp>
      <p:sp>
        <p:nvSpPr>
          <p:cNvPr id="20" name="Подзаголовок 2">
            <a:extLst>
              <a:ext uri="{FF2B5EF4-FFF2-40B4-BE49-F238E27FC236}">
                <a16:creationId xmlns:a16="http://schemas.microsoft.com/office/drawing/2014/main" id="{4A11FADF-C8D9-9217-FE80-1FF6C08B476D}"/>
              </a:ext>
            </a:extLst>
          </p:cNvPr>
          <p:cNvSpPr txBox="1">
            <a:spLocks/>
          </p:cNvSpPr>
          <p:nvPr/>
        </p:nvSpPr>
        <p:spPr bwMode="auto">
          <a:xfrm>
            <a:off x="0" y="293670"/>
            <a:ext cx="12192000"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 typeface="Arial" panose="020B0604020202020204" pitchFamily="34" charset="0"/>
              <a:buNone/>
            </a:pPr>
            <a:r>
              <a:rPr lang="ru-RU" altLang="en-US" b="1">
                <a:solidFill>
                  <a:schemeClr val="bg1"/>
                </a:solidFill>
                <a:latin typeface="+mn-lt"/>
                <a:ea typeface="UAF Sans" pitchFamily="2" charset="-52"/>
                <a:cs typeface="UAF Sans" pitchFamily="2" charset="-52"/>
              </a:rPr>
              <a:t>НАВЧАЛЬНІ ПИТАННЯ</a:t>
            </a:r>
          </a:p>
        </p:txBody>
      </p:sp>
    </p:spTree>
    <p:extLst>
      <p:ext uri="{BB962C8B-B14F-4D97-AF65-F5344CB8AC3E}">
        <p14:creationId xmlns:p14="http://schemas.microsoft.com/office/powerpoint/2010/main" val="7441300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Рисунок 9">
            <a:extLst>
              <a:ext uri="{FF2B5EF4-FFF2-40B4-BE49-F238E27FC236}">
                <a16:creationId xmlns:a16="http://schemas.microsoft.com/office/drawing/2014/main" id="{45EE8FA5-74B1-44CA-B3BF-6E9985C607AC}"/>
              </a:ext>
            </a:extLst>
          </p:cNvPr>
          <p:cNvPicPr>
            <a:picLocks noChangeAspect="1"/>
          </p:cNvPicPr>
          <p:nvPr/>
        </p:nvPicPr>
        <p:blipFill>
          <a:blip r:embed="rId3">
            <a:alphaModFix amt="25000"/>
            <a:duotone>
              <a:schemeClr val="accent4">
                <a:shade val="45000"/>
                <a:satMod val="135000"/>
              </a:schemeClr>
              <a:prstClr val="white"/>
            </a:duotone>
            <a:extLst>
              <a:ext uri="{BEBA8EAE-BF5A-486C-A8C5-ECC9F3942E4B}">
                <a14:imgProps xmlns:a14="http://schemas.microsoft.com/office/drawing/2010/main">
                  <a14:imgLayer r:embed="rId4">
                    <a14:imgEffect>
                      <a14:colorTemperature colorTemp="9020"/>
                    </a14:imgEffect>
                    <a14:imgEffect>
                      <a14:saturation sat="288000"/>
                    </a14:imgEffect>
                  </a14:imgLayer>
                </a14:imgProps>
              </a:ext>
              <a:ext uri="{28A0092B-C50C-407E-A947-70E740481C1C}">
                <a14:useLocalDpi xmlns:a14="http://schemas.microsoft.com/office/drawing/2010/main" val="0"/>
              </a:ext>
            </a:extLst>
          </a:blip>
          <a:stretch>
            <a:fillRect/>
          </a:stretch>
        </p:blipFill>
        <p:spPr>
          <a:xfrm>
            <a:off x="0" y="1"/>
            <a:ext cx="12192000" cy="6858000"/>
          </a:xfrm>
          <a:prstGeom prst="rect">
            <a:avLst/>
          </a:prstGeom>
          <a:solidFill>
            <a:schemeClr val="accent1">
              <a:alpha val="26000"/>
            </a:schemeClr>
          </a:solidFill>
        </p:spPr>
      </p:pic>
      <p:pic>
        <p:nvPicPr>
          <p:cNvPr id="6147" name="Рисунок 5">
            <a:extLst>
              <a:ext uri="{FF2B5EF4-FFF2-40B4-BE49-F238E27FC236}">
                <a16:creationId xmlns:a16="http://schemas.microsoft.com/office/drawing/2014/main" id="{A737D37B-BFD8-4992-8AE7-D26D0801652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25413"/>
            <a:ext cx="12192000" cy="944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ДШВ">
            <a:extLst>
              <a:ext uri="{FF2B5EF4-FFF2-40B4-BE49-F238E27FC236}">
                <a16:creationId xmlns:a16="http://schemas.microsoft.com/office/drawing/2014/main" id="{75CE61DE-3D7D-4B37-8C3D-4D7C757D0A5D}"/>
              </a:ext>
            </a:extLst>
          </p:cNvPr>
          <p:cNvPicPr>
            <a:picLocks noChangeAspect="1"/>
          </p:cNvPicPr>
          <p:nvPr/>
        </p:nvPicPr>
        <p:blipFill>
          <a:blip r:embed="rId6"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431376" y="189428"/>
            <a:ext cx="563378" cy="563378"/>
          </a:xfrm>
          <a:prstGeom prst="rect">
            <a:avLst/>
          </a:prstGeom>
        </p:spPr>
      </p:pic>
      <p:pic>
        <p:nvPicPr>
          <p:cNvPr id="9" name="псих">
            <a:extLst>
              <a:ext uri="{FF2B5EF4-FFF2-40B4-BE49-F238E27FC236}">
                <a16:creationId xmlns:a16="http://schemas.microsoft.com/office/drawing/2014/main" id="{7F8CB246-8617-4EE4-AE81-39E550E4DA4F}"/>
              </a:ext>
            </a:extLst>
          </p:cNvPr>
          <p:cNvPicPr>
            <a:picLocks noChangeAspect="1"/>
          </p:cNvPicPr>
          <p:nvPr/>
        </p:nvPicPr>
        <p:blipFill>
          <a:blip r:embed="rId7"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0952441" y="446165"/>
            <a:ext cx="563378" cy="563378"/>
          </a:xfrm>
          <a:prstGeom prst="rect">
            <a:avLst/>
          </a:prstGeom>
        </p:spPr>
      </p:pic>
      <p:pic>
        <p:nvPicPr>
          <p:cNvPr id="13" name="Рисунок 14">
            <a:extLst>
              <a:ext uri="{FF2B5EF4-FFF2-40B4-BE49-F238E27FC236}">
                <a16:creationId xmlns:a16="http://schemas.microsoft.com/office/drawing/2014/main" id="{67B4F319-7F67-3EE2-6969-94502759150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469746" y="1138199"/>
            <a:ext cx="15268575" cy="133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Рисунок 14" descr="Изображение выглядит как символ, эмблема, логотип, графическая вставка&#10;&#10;Автоматически созданное описание">
            <a:extLst>
              <a:ext uri="{FF2B5EF4-FFF2-40B4-BE49-F238E27FC236}">
                <a16:creationId xmlns:a16="http://schemas.microsoft.com/office/drawing/2014/main" id="{5DE8142B-A944-2749-6160-EDB2CC22DFBD}"/>
              </a:ext>
            </a:extLst>
          </p:cNvPr>
          <p:cNvPicPr>
            <a:picLocks noChangeAspect="1"/>
          </p:cNvPicPr>
          <p:nvPr/>
        </p:nvPicPr>
        <p:blipFill>
          <a:blip r:embed="rId9">
            <a:duotone>
              <a:prstClr val="black"/>
              <a:schemeClr val="bg2">
                <a:lumMod val="25000"/>
                <a:tint val="45000"/>
                <a:satMod val="400000"/>
              </a:schemeClr>
            </a:duotone>
            <a:extLst>
              <a:ext uri="{BEBA8EAE-BF5A-486C-A8C5-ECC9F3942E4B}">
                <a14:imgProps xmlns:a14="http://schemas.microsoft.com/office/drawing/2010/main">
                  <a14:imgLayer r:embed="rId10">
                    <a14:imgEffect>
                      <a14:colorTemperature colorTemp="4700"/>
                    </a14:imgEffect>
                    <a14:imgEffect>
                      <a14:saturation sat="400000"/>
                    </a14:imgEffect>
                  </a14:imgLayer>
                </a14:imgProps>
              </a:ext>
              <a:ext uri="{28A0092B-C50C-407E-A947-70E740481C1C}">
                <a14:useLocalDpi xmlns:a14="http://schemas.microsoft.com/office/drawing/2010/main" val="0"/>
              </a:ext>
            </a:extLst>
          </a:blip>
          <a:stretch>
            <a:fillRect/>
          </a:stretch>
        </p:blipFill>
        <p:spPr>
          <a:xfrm>
            <a:off x="320581" y="313091"/>
            <a:ext cx="515235" cy="598647"/>
          </a:xfrm>
          <a:prstGeom prst="rect">
            <a:avLst/>
          </a:prstGeom>
        </p:spPr>
      </p:pic>
      <p:sp>
        <p:nvSpPr>
          <p:cNvPr id="18" name="TextBox 17">
            <a:extLst>
              <a:ext uri="{FF2B5EF4-FFF2-40B4-BE49-F238E27FC236}">
                <a16:creationId xmlns:a16="http://schemas.microsoft.com/office/drawing/2014/main" id="{58561448-E9E4-1BD9-1FBD-3FE725FEC224}"/>
              </a:ext>
            </a:extLst>
          </p:cNvPr>
          <p:cNvSpPr txBox="1"/>
          <p:nvPr/>
        </p:nvSpPr>
        <p:spPr>
          <a:xfrm>
            <a:off x="686198" y="1854072"/>
            <a:ext cx="11190842" cy="3539430"/>
          </a:xfrm>
          <a:prstGeom prst="rect">
            <a:avLst/>
          </a:prstGeom>
          <a:noFill/>
        </p:spPr>
        <p:txBody>
          <a:bodyPr wrap="square" rtlCol="0">
            <a:spAutoFit/>
          </a:bodyPr>
          <a:lstStyle/>
          <a:p>
            <a:pPr indent="447675" algn="just">
              <a:buNone/>
            </a:pPr>
            <a:r>
              <a:rPr lang="uk-UA" sz="2800"/>
              <a:t>Ця тема є надзвичайно важливою для кожного, хто захищає нашу країну. Ми розглянемо полон як один із професійних ризиків військовослужбовця. Необхідно докладати максимум зусиль, щоб його уникнути, але у випадку потрапляння в полон виживання стає виконанням свого військового обов'язку в надзвичайно екстремальних умовах. </a:t>
            </a:r>
            <a:endParaRPr lang="ru-UA" sz="2800"/>
          </a:p>
          <a:p>
            <a:pPr indent="447675" algn="just">
              <a:buNone/>
            </a:pPr>
            <a:r>
              <a:rPr lang="uk-UA" sz="2800" b="1"/>
              <a:t>Наша мета </a:t>
            </a:r>
            <a:r>
              <a:rPr lang="uk-UA" sz="2800"/>
              <a:t>— надати вам знання, які допоможуть діяти раціонально, бути готовими до будь-яких викликів і пам'ятати, що ви не одні.</a:t>
            </a:r>
            <a:endParaRPr lang="ru-RU" altLang="en-US" sz="3600" dirty="0">
              <a:latin typeface="UAF Sans" pitchFamily="2" charset="-52"/>
              <a:ea typeface="UAF Sans" pitchFamily="2" charset="-52"/>
              <a:cs typeface="UAF Sans" pitchFamily="2" charset="-52"/>
            </a:endParaRPr>
          </a:p>
        </p:txBody>
      </p:sp>
      <p:sp>
        <p:nvSpPr>
          <p:cNvPr id="20" name="Подзаголовок 2">
            <a:extLst>
              <a:ext uri="{FF2B5EF4-FFF2-40B4-BE49-F238E27FC236}">
                <a16:creationId xmlns:a16="http://schemas.microsoft.com/office/drawing/2014/main" id="{4A11FADF-C8D9-9217-FE80-1FF6C08B476D}"/>
              </a:ext>
            </a:extLst>
          </p:cNvPr>
          <p:cNvSpPr txBox="1">
            <a:spLocks/>
          </p:cNvSpPr>
          <p:nvPr/>
        </p:nvSpPr>
        <p:spPr bwMode="auto">
          <a:xfrm>
            <a:off x="0" y="293670"/>
            <a:ext cx="12192000"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 typeface="Arial" panose="020B0604020202020204" pitchFamily="34" charset="0"/>
              <a:buNone/>
            </a:pPr>
            <a:r>
              <a:rPr lang="ru-RU" altLang="en-US" b="1">
                <a:solidFill>
                  <a:schemeClr val="bg1"/>
                </a:solidFill>
                <a:latin typeface="+mn-lt"/>
                <a:ea typeface="UAF Sans" pitchFamily="2" charset="-52"/>
                <a:cs typeface="UAF Sans" pitchFamily="2" charset="-52"/>
              </a:rPr>
              <a:t>АКТУАЛІЗАЦІЯ ЗАНЯТТЯ</a:t>
            </a:r>
          </a:p>
        </p:txBody>
      </p:sp>
    </p:spTree>
    <p:extLst>
      <p:ext uri="{BB962C8B-B14F-4D97-AF65-F5344CB8AC3E}">
        <p14:creationId xmlns:p14="http://schemas.microsoft.com/office/powerpoint/2010/main" val="1740204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D61D9C-145F-F51E-8C93-714F18406ADA}"/>
            </a:ext>
          </a:extLst>
        </p:cNvPr>
        <p:cNvGrpSpPr/>
        <p:nvPr/>
      </p:nvGrpSpPr>
      <p:grpSpPr>
        <a:xfrm>
          <a:off x="0" y="0"/>
          <a:ext cx="0" cy="0"/>
          <a:chOff x="0" y="0"/>
          <a:chExt cx="0" cy="0"/>
        </a:xfrm>
      </p:grpSpPr>
      <p:pic>
        <p:nvPicPr>
          <p:cNvPr id="5" name="Рисунок 4">
            <a:extLst>
              <a:ext uri="{FF2B5EF4-FFF2-40B4-BE49-F238E27FC236}">
                <a16:creationId xmlns:a16="http://schemas.microsoft.com/office/drawing/2014/main" id="{E27E6B1C-4659-7A5C-8CDF-5EB1033ABA92}"/>
              </a:ext>
            </a:extLst>
          </p:cNvPr>
          <p:cNvPicPr>
            <a:picLocks noChangeAspect="1"/>
          </p:cNvPicPr>
          <p:nvPr/>
        </p:nvPicPr>
        <p:blipFill>
          <a:blip r:embed="rId3">
            <a:alphaModFix amt="25000"/>
            <a:duotone>
              <a:schemeClr val="accent4">
                <a:shade val="45000"/>
                <a:satMod val="135000"/>
              </a:schemeClr>
              <a:prstClr val="white"/>
            </a:duotone>
            <a:extLst>
              <a:ext uri="{BEBA8EAE-BF5A-486C-A8C5-ECC9F3942E4B}">
                <a14:imgProps xmlns:a14="http://schemas.microsoft.com/office/drawing/2010/main">
                  <a14:imgLayer r:embed="rId4">
                    <a14:imgEffect>
                      <a14:colorTemperature colorTemp="9020"/>
                    </a14:imgEffect>
                    <a14:imgEffect>
                      <a14:saturation sat="288000"/>
                    </a14:imgEffect>
                  </a14:imgLayer>
                </a14:imgProps>
              </a:ext>
              <a:ext uri="{28A0092B-C50C-407E-A947-70E740481C1C}">
                <a14:useLocalDpi xmlns:a14="http://schemas.microsoft.com/office/drawing/2010/main" val="0"/>
              </a:ext>
            </a:extLst>
          </a:blip>
          <a:stretch>
            <a:fillRect/>
          </a:stretch>
        </p:blipFill>
        <p:spPr>
          <a:xfrm>
            <a:off x="-1" y="1575667"/>
            <a:ext cx="12192000" cy="3809568"/>
          </a:xfrm>
          <a:prstGeom prst="rect">
            <a:avLst/>
          </a:prstGeom>
          <a:solidFill>
            <a:schemeClr val="accent1">
              <a:alpha val="26000"/>
            </a:schemeClr>
          </a:solidFill>
        </p:spPr>
      </p:pic>
      <p:pic>
        <p:nvPicPr>
          <p:cNvPr id="6147" name="Рисунок 5">
            <a:extLst>
              <a:ext uri="{FF2B5EF4-FFF2-40B4-BE49-F238E27FC236}">
                <a16:creationId xmlns:a16="http://schemas.microsoft.com/office/drawing/2014/main" id="{92142BCD-1F3C-73D1-A9DB-35A2D9DDA86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 y="35998"/>
            <a:ext cx="12192000" cy="1084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8" name="Подзаголовок 2">
            <a:extLst>
              <a:ext uri="{FF2B5EF4-FFF2-40B4-BE49-F238E27FC236}">
                <a16:creationId xmlns:a16="http://schemas.microsoft.com/office/drawing/2014/main" id="{ACDB296B-9FDE-F78D-1220-36C9243508D9}"/>
              </a:ext>
            </a:extLst>
          </p:cNvPr>
          <p:cNvSpPr txBox="1">
            <a:spLocks/>
          </p:cNvSpPr>
          <p:nvPr/>
        </p:nvSpPr>
        <p:spPr bwMode="auto">
          <a:xfrm>
            <a:off x="-1" y="81243"/>
            <a:ext cx="12192000"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buNone/>
            </a:pPr>
            <a:r>
              <a:rPr lang="ru-RU" altLang="uk-UA" sz="2800" b="1" dirty="0">
                <a:solidFill>
                  <a:schemeClr val="bg1"/>
                </a:solidFill>
                <a:latin typeface="UAF Sans" pitchFamily="2" charset="-52"/>
                <a:ea typeface="UAF Sans" pitchFamily="2" charset="-52"/>
                <a:cs typeface="UAF Sans" pitchFamily="2" charset="-52"/>
              </a:rPr>
              <a:t>ПСИХОЛОГІЧНІ АСПЕКТИ ПЕРЕБУВАННЯ В ПРИМУСОВІЙ ІЗОЛЯЦІЇ (ПОЛОНІ).</a:t>
            </a:r>
            <a:br>
              <a:rPr lang="ru-RU" altLang="uk-UA" sz="2800" b="1" dirty="0">
                <a:solidFill>
                  <a:schemeClr val="bg1"/>
                </a:solidFill>
                <a:latin typeface="UAF Sans" pitchFamily="2" charset="-52"/>
                <a:ea typeface="UAF Sans" pitchFamily="2" charset="-52"/>
                <a:cs typeface="UAF Sans" pitchFamily="2" charset="-52"/>
              </a:rPr>
            </a:br>
            <a:r>
              <a:rPr lang="ru-RU" altLang="uk-UA" sz="2800" b="1" dirty="0">
                <a:solidFill>
                  <a:schemeClr val="bg1"/>
                </a:solidFill>
                <a:latin typeface="UAF Sans" pitchFamily="2" charset="-52"/>
                <a:ea typeface="UAF Sans" pitchFamily="2" charset="-52"/>
                <a:cs typeface="UAF Sans" pitchFamily="2" charset="-52"/>
              </a:rPr>
              <a:t>СПОСОБИ УНИКНЕННЯ І МІНІМІЗАЦІЇ РИЗИКІВ ПОТРАПЛЯННЯ В ПОЛОН</a:t>
            </a:r>
            <a:endParaRPr lang="uk-UA" altLang="en-US" sz="4400" b="1" dirty="0">
              <a:solidFill>
                <a:schemeClr val="bg1"/>
              </a:solidFill>
              <a:latin typeface="UAF Sans" pitchFamily="2" charset="-52"/>
              <a:ea typeface="UAF Sans" pitchFamily="2" charset="-52"/>
              <a:cs typeface="UAF Sans" pitchFamily="2" charset="-52"/>
            </a:endParaRPr>
          </a:p>
        </p:txBody>
      </p:sp>
      <p:sp>
        <p:nvSpPr>
          <p:cNvPr id="6149" name="Подзаголовок 2">
            <a:extLst>
              <a:ext uri="{FF2B5EF4-FFF2-40B4-BE49-F238E27FC236}">
                <a16:creationId xmlns:a16="http://schemas.microsoft.com/office/drawing/2014/main" id="{3FBDDEC2-95D4-66E8-00E8-D863E3A35DB6}"/>
              </a:ext>
            </a:extLst>
          </p:cNvPr>
          <p:cNvSpPr txBox="1">
            <a:spLocks noChangeArrowheads="1"/>
          </p:cNvSpPr>
          <p:nvPr/>
        </p:nvSpPr>
        <p:spPr bwMode="auto">
          <a:xfrm>
            <a:off x="1020884" y="2019462"/>
            <a:ext cx="10711338" cy="3169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buNone/>
            </a:pPr>
            <a:r>
              <a:rPr lang="ru-RU" dirty="0"/>
              <a:t>“</a:t>
            </a:r>
            <a:r>
              <a:rPr lang="uk-UA" i="1" dirty="0"/>
              <a:t>У людини можна відібрати все, окрім одного: останньої волі людини – вибирати власне ставлення до будь-яких обставин, вибирати власний шлях.</a:t>
            </a:r>
            <a:r>
              <a:rPr lang="ru-RU" i="1" dirty="0"/>
              <a:t>”</a:t>
            </a:r>
            <a:endParaRPr lang="uk-UA" dirty="0"/>
          </a:p>
          <a:p>
            <a:pPr algn="r">
              <a:buNone/>
            </a:pPr>
            <a:r>
              <a:rPr lang="uk-UA" b="1" i="1"/>
              <a:t>(</a:t>
            </a:r>
            <a:r>
              <a:rPr lang="uk-UA" b="1" i="1" dirty="0"/>
              <a:t>Віктор </a:t>
            </a:r>
            <a:r>
              <a:rPr lang="uk-UA" b="1" i="1"/>
              <a:t>ФРАНКЛ)</a:t>
            </a:r>
            <a:endParaRPr lang="uk-UA" dirty="0"/>
          </a:p>
        </p:txBody>
      </p:sp>
      <p:pic>
        <p:nvPicPr>
          <p:cNvPr id="8" name="ДШВ">
            <a:extLst>
              <a:ext uri="{FF2B5EF4-FFF2-40B4-BE49-F238E27FC236}">
                <a16:creationId xmlns:a16="http://schemas.microsoft.com/office/drawing/2014/main" id="{59B48DA1-09A4-A610-CDF3-151458B46B0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278042" y="5766772"/>
            <a:ext cx="662603" cy="662603"/>
          </a:xfrm>
          <a:prstGeom prst="rect">
            <a:avLst/>
          </a:prstGeom>
        </p:spPr>
      </p:pic>
      <p:pic>
        <p:nvPicPr>
          <p:cNvPr id="9" name="псих">
            <a:extLst>
              <a:ext uri="{FF2B5EF4-FFF2-40B4-BE49-F238E27FC236}">
                <a16:creationId xmlns:a16="http://schemas.microsoft.com/office/drawing/2014/main" id="{AA48B82C-D4C5-ECD8-6496-4679F0BE5CA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678926" y="6036079"/>
            <a:ext cx="662603" cy="662603"/>
          </a:xfrm>
          <a:prstGeom prst="rect">
            <a:avLst/>
          </a:prstGeom>
        </p:spPr>
      </p:pic>
      <p:pic>
        <p:nvPicPr>
          <p:cNvPr id="3" name="Рисунок 2" descr="Изображение выглядит как человек, Человеческое лицо, одежда, морщина&#10;&#10;Автоматически созданное описание">
            <a:extLst>
              <a:ext uri="{FF2B5EF4-FFF2-40B4-BE49-F238E27FC236}">
                <a16:creationId xmlns:a16="http://schemas.microsoft.com/office/drawing/2014/main" id="{C5480230-F245-510A-63E4-77FE49A214B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72489" y="4127765"/>
            <a:ext cx="3926692" cy="2122536"/>
          </a:xfrm>
          <a:prstGeom prst="rect">
            <a:avLst/>
          </a:prstGeom>
        </p:spPr>
      </p:pic>
    </p:spTree>
    <p:extLst>
      <p:ext uri="{BB962C8B-B14F-4D97-AF65-F5344CB8AC3E}">
        <p14:creationId xmlns:p14="http://schemas.microsoft.com/office/powerpoint/2010/main" val="1530212123"/>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Рисунок 9">
            <a:extLst>
              <a:ext uri="{FF2B5EF4-FFF2-40B4-BE49-F238E27FC236}">
                <a16:creationId xmlns:a16="http://schemas.microsoft.com/office/drawing/2014/main" id="{45EE8FA5-74B1-44CA-B3BF-6E9985C607AC}"/>
              </a:ext>
            </a:extLst>
          </p:cNvPr>
          <p:cNvPicPr>
            <a:picLocks noChangeAspect="1"/>
          </p:cNvPicPr>
          <p:nvPr/>
        </p:nvPicPr>
        <p:blipFill>
          <a:blip r:embed="rId3">
            <a:alphaModFix amt="25000"/>
            <a:duotone>
              <a:schemeClr val="accent4">
                <a:shade val="45000"/>
                <a:satMod val="135000"/>
              </a:schemeClr>
              <a:prstClr val="white"/>
            </a:duotone>
            <a:extLst>
              <a:ext uri="{BEBA8EAE-BF5A-486C-A8C5-ECC9F3942E4B}">
                <a14:imgProps xmlns:a14="http://schemas.microsoft.com/office/drawing/2010/main">
                  <a14:imgLayer r:embed="rId4">
                    <a14:imgEffect>
                      <a14:colorTemperature colorTemp="9020"/>
                    </a14:imgEffect>
                    <a14:imgEffect>
                      <a14:saturation sat="288000"/>
                    </a14:imgEffect>
                  </a14:imgLayer>
                </a14:imgProps>
              </a:ext>
              <a:ext uri="{28A0092B-C50C-407E-A947-70E740481C1C}">
                <a14:useLocalDpi xmlns:a14="http://schemas.microsoft.com/office/drawing/2010/main" val="0"/>
              </a:ext>
            </a:extLst>
          </a:blip>
          <a:stretch>
            <a:fillRect/>
          </a:stretch>
        </p:blipFill>
        <p:spPr>
          <a:xfrm>
            <a:off x="-1" y="1506720"/>
            <a:ext cx="12191999" cy="4821344"/>
          </a:xfrm>
          <a:prstGeom prst="rect">
            <a:avLst/>
          </a:prstGeom>
        </p:spPr>
      </p:pic>
      <p:pic>
        <p:nvPicPr>
          <p:cNvPr id="6147" name="Рисунок 5">
            <a:extLst>
              <a:ext uri="{FF2B5EF4-FFF2-40B4-BE49-F238E27FC236}">
                <a16:creationId xmlns:a16="http://schemas.microsoft.com/office/drawing/2014/main" id="{A737D37B-BFD8-4992-8AE7-D26D0801652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81243"/>
            <a:ext cx="12192000" cy="988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9" name="Подзаголовок 2">
            <a:extLst>
              <a:ext uri="{FF2B5EF4-FFF2-40B4-BE49-F238E27FC236}">
                <a16:creationId xmlns:a16="http://schemas.microsoft.com/office/drawing/2014/main" id="{EC6BCB19-A1BB-4589-BB2E-2636252336EB}"/>
              </a:ext>
            </a:extLst>
          </p:cNvPr>
          <p:cNvSpPr txBox="1">
            <a:spLocks noChangeArrowheads="1"/>
          </p:cNvSpPr>
          <p:nvPr/>
        </p:nvSpPr>
        <p:spPr bwMode="auto">
          <a:xfrm>
            <a:off x="314960" y="1504612"/>
            <a:ext cx="11270904" cy="5091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buNone/>
            </a:pPr>
            <a:r>
              <a:rPr lang="uk-UA" b="1">
                <a:solidFill>
                  <a:srgbClr val="771515"/>
                </a:solidFill>
              </a:rPr>
              <a:t>ПОЛОН</a:t>
            </a:r>
            <a:r>
              <a:rPr lang="uk-UA"/>
              <a:t> </a:t>
            </a:r>
            <a:r>
              <a:rPr lang="uk-UA" dirty="0"/>
              <a:t>– обмеження свободи особи, що брала участь у військових діях, з метою недопущення його до подальшої участі в них. </a:t>
            </a:r>
          </a:p>
          <a:p>
            <a:pPr algn="just">
              <a:buNone/>
            </a:pPr>
            <a:r>
              <a:rPr lang="uk-UA" dirty="0"/>
              <a:t>Особа, що потрапила в полон називається </a:t>
            </a:r>
            <a:r>
              <a:rPr lang="uk-UA" b="1" dirty="0">
                <a:solidFill>
                  <a:srgbClr val="771515"/>
                </a:solidFill>
              </a:rPr>
              <a:t>полонений</a:t>
            </a:r>
            <a:r>
              <a:rPr lang="uk-UA" dirty="0"/>
              <a:t>. </a:t>
            </a:r>
          </a:p>
          <a:p>
            <a:pPr algn="just">
              <a:buNone/>
            </a:pPr>
            <a:r>
              <a:rPr lang="uk-UA" dirty="0"/>
              <a:t>Право брати у полон, за правилами сучасного міжнародного права, належить </a:t>
            </a:r>
            <a:r>
              <a:rPr lang="uk-UA" b="1" dirty="0">
                <a:solidFill>
                  <a:srgbClr val="771515"/>
                </a:solidFill>
              </a:rPr>
              <a:t>виключно державі </a:t>
            </a:r>
            <a:r>
              <a:rPr lang="uk-UA" dirty="0"/>
              <a:t>в особі її військових органів. </a:t>
            </a:r>
          </a:p>
          <a:p>
            <a:pPr algn="just">
              <a:buNone/>
            </a:pPr>
            <a:r>
              <a:rPr lang="uk-UA" dirty="0"/>
              <a:t>В свою чергу, приватні особи не мають права брати у полон </a:t>
            </a:r>
            <a:r>
              <a:rPr lang="uk-UA"/>
              <a:t>нікого.</a:t>
            </a:r>
            <a:endParaRPr lang="uk-UA" dirty="0"/>
          </a:p>
        </p:txBody>
      </p:sp>
      <p:pic>
        <p:nvPicPr>
          <p:cNvPr id="8" name="ДШВ">
            <a:extLst>
              <a:ext uri="{FF2B5EF4-FFF2-40B4-BE49-F238E27FC236}">
                <a16:creationId xmlns:a16="http://schemas.microsoft.com/office/drawing/2014/main" id="{75CE61DE-3D7D-4B37-8C3D-4D7C757D0A5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278042" y="5766772"/>
            <a:ext cx="662603" cy="662603"/>
          </a:xfrm>
          <a:prstGeom prst="rect">
            <a:avLst/>
          </a:prstGeom>
        </p:spPr>
      </p:pic>
      <p:pic>
        <p:nvPicPr>
          <p:cNvPr id="9" name="псих">
            <a:extLst>
              <a:ext uri="{FF2B5EF4-FFF2-40B4-BE49-F238E27FC236}">
                <a16:creationId xmlns:a16="http://schemas.microsoft.com/office/drawing/2014/main" id="{7F8CB246-8617-4EE4-AE81-39E550E4DA4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678926" y="6036079"/>
            <a:ext cx="662603" cy="662603"/>
          </a:xfrm>
          <a:prstGeom prst="rect">
            <a:avLst/>
          </a:prstGeom>
        </p:spPr>
      </p:pic>
      <p:sp>
        <p:nvSpPr>
          <p:cNvPr id="2" name="Подзаголовок 2">
            <a:extLst>
              <a:ext uri="{FF2B5EF4-FFF2-40B4-BE49-F238E27FC236}">
                <a16:creationId xmlns:a16="http://schemas.microsoft.com/office/drawing/2014/main" id="{42ADBD9C-DD9B-0E5D-5CF0-26121C0CE408}"/>
              </a:ext>
            </a:extLst>
          </p:cNvPr>
          <p:cNvSpPr txBox="1">
            <a:spLocks/>
          </p:cNvSpPr>
          <p:nvPr/>
        </p:nvSpPr>
        <p:spPr bwMode="auto">
          <a:xfrm>
            <a:off x="279170" y="257464"/>
            <a:ext cx="11836630"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buNone/>
            </a:pPr>
            <a:r>
              <a:rPr lang="uk-UA" altLang="en-US" b="1" dirty="0">
                <a:solidFill>
                  <a:schemeClr val="bg1"/>
                </a:solidFill>
                <a:latin typeface="UAF Sans" pitchFamily="2" charset="-52"/>
                <a:ea typeface="UAF Sans" pitchFamily="2" charset="-52"/>
                <a:cs typeface="UAF Sans" pitchFamily="2" charset="-52"/>
              </a:rPr>
              <a:t>1. ОСОБЛИВОСТІ ПЕРЕБУВАННЯ ПСИХІКИ В ІЗОЛЯЦІЇ </a:t>
            </a:r>
          </a:p>
        </p:txBody>
      </p:sp>
    </p:spTree>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F2956A-A04A-FB25-54BE-66D31E0DAC92}"/>
            </a:ext>
          </a:extLst>
        </p:cNvPr>
        <p:cNvGrpSpPr/>
        <p:nvPr/>
      </p:nvGrpSpPr>
      <p:grpSpPr>
        <a:xfrm>
          <a:off x="0" y="0"/>
          <a:ext cx="0" cy="0"/>
          <a:chOff x="0" y="0"/>
          <a:chExt cx="0" cy="0"/>
        </a:xfrm>
      </p:grpSpPr>
      <p:pic>
        <p:nvPicPr>
          <p:cNvPr id="2" name="Рисунок 1">
            <a:extLst>
              <a:ext uri="{FF2B5EF4-FFF2-40B4-BE49-F238E27FC236}">
                <a16:creationId xmlns:a16="http://schemas.microsoft.com/office/drawing/2014/main" id="{071774AF-47FE-F70A-C71A-828436479FA4}"/>
              </a:ext>
            </a:extLst>
          </p:cNvPr>
          <p:cNvPicPr>
            <a:picLocks noChangeAspect="1"/>
          </p:cNvPicPr>
          <p:nvPr/>
        </p:nvPicPr>
        <p:blipFill>
          <a:blip r:embed="rId3">
            <a:alphaModFix amt="25000"/>
            <a:duotone>
              <a:schemeClr val="accent4">
                <a:shade val="45000"/>
                <a:satMod val="135000"/>
              </a:schemeClr>
              <a:prstClr val="white"/>
            </a:duotone>
            <a:extLst>
              <a:ext uri="{BEBA8EAE-BF5A-486C-A8C5-ECC9F3942E4B}">
                <a14:imgProps xmlns:a14="http://schemas.microsoft.com/office/drawing/2010/main">
                  <a14:imgLayer r:embed="rId4">
                    <a14:imgEffect>
                      <a14:colorTemperature colorTemp="9020"/>
                    </a14:imgEffect>
                    <a14:imgEffect>
                      <a14:saturation sat="288000"/>
                    </a14:imgEffect>
                  </a14:imgLayer>
                </a14:imgProps>
              </a:ext>
              <a:ext uri="{28A0092B-C50C-407E-A947-70E740481C1C}">
                <a14:useLocalDpi xmlns:a14="http://schemas.microsoft.com/office/drawing/2010/main" val="0"/>
              </a:ext>
            </a:extLst>
          </a:blip>
          <a:stretch>
            <a:fillRect/>
          </a:stretch>
        </p:blipFill>
        <p:spPr>
          <a:xfrm>
            <a:off x="1" y="1880899"/>
            <a:ext cx="12191999" cy="3538492"/>
          </a:xfrm>
          <a:prstGeom prst="rect">
            <a:avLst/>
          </a:prstGeom>
        </p:spPr>
      </p:pic>
      <p:pic>
        <p:nvPicPr>
          <p:cNvPr id="6147" name="Рисунок 5">
            <a:extLst>
              <a:ext uri="{FF2B5EF4-FFF2-40B4-BE49-F238E27FC236}">
                <a16:creationId xmlns:a16="http://schemas.microsoft.com/office/drawing/2014/main" id="{EDBC8162-C9F1-4A8E-F5ED-516B856DD43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25413"/>
            <a:ext cx="12192000" cy="944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8" name="Подзаголовок 2">
            <a:extLst>
              <a:ext uri="{FF2B5EF4-FFF2-40B4-BE49-F238E27FC236}">
                <a16:creationId xmlns:a16="http://schemas.microsoft.com/office/drawing/2014/main" id="{AA52ED4D-234C-B360-92DE-946A27BAD0AE}"/>
              </a:ext>
            </a:extLst>
          </p:cNvPr>
          <p:cNvSpPr txBox="1">
            <a:spLocks/>
          </p:cNvSpPr>
          <p:nvPr/>
        </p:nvSpPr>
        <p:spPr bwMode="auto">
          <a:xfrm>
            <a:off x="279170" y="257464"/>
            <a:ext cx="11836630"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buNone/>
            </a:pPr>
            <a:r>
              <a:rPr lang="uk-UA" altLang="en-US" b="1" dirty="0">
                <a:solidFill>
                  <a:schemeClr val="bg1"/>
                </a:solidFill>
                <a:latin typeface="UAF Sans" pitchFamily="2" charset="-52"/>
                <a:ea typeface="UAF Sans" pitchFamily="2" charset="-52"/>
                <a:cs typeface="UAF Sans" pitchFamily="2" charset="-52"/>
              </a:rPr>
              <a:t>1. ОСОБЛИВОСТІ ПЕРЕБУВАННЯ ПСИХІКИ В ІЗОЛЯЦІЇ </a:t>
            </a:r>
          </a:p>
        </p:txBody>
      </p:sp>
      <p:pic>
        <p:nvPicPr>
          <p:cNvPr id="8" name="ДШВ">
            <a:extLst>
              <a:ext uri="{FF2B5EF4-FFF2-40B4-BE49-F238E27FC236}">
                <a16:creationId xmlns:a16="http://schemas.microsoft.com/office/drawing/2014/main" id="{212EC64A-3F6E-0730-CC70-D514E0F1FA8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278042" y="5766772"/>
            <a:ext cx="662603" cy="662603"/>
          </a:xfrm>
          <a:prstGeom prst="rect">
            <a:avLst/>
          </a:prstGeom>
        </p:spPr>
      </p:pic>
      <p:pic>
        <p:nvPicPr>
          <p:cNvPr id="9" name="псих">
            <a:extLst>
              <a:ext uri="{FF2B5EF4-FFF2-40B4-BE49-F238E27FC236}">
                <a16:creationId xmlns:a16="http://schemas.microsoft.com/office/drawing/2014/main" id="{60A47B01-0D95-5F83-22F9-51A7FBEC942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678926" y="6036079"/>
            <a:ext cx="662603" cy="662603"/>
          </a:xfrm>
          <a:prstGeom prst="rect">
            <a:avLst/>
          </a:prstGeom>
        </p:spPr>
      </p:pic>
      <p:sp>
        <p:nvSpPr>
          <p:cNvPr id="4" name="TextBox 3">
            <a:extLst>
              <a:ext uri="{FF2B5EF4-FFF2-40B4-BE49-F238E27FC236}">
                <a16:creationId xmlns:a16="http://schemas.microsoft.com/office/drawing/2014/main" id="{D351FC34-53C1-8886-2387-56832BE7BCA1}"/>
              </a:ext>
            </a:extLst>
          </p:cNvPr>
          <p:cNvSpPr txBox="1"/>
          <p:nvPr/>
        </p:nvSpPr>
        <p:spPr>
          <a:xfrm>
            <a:off x="221226" y="2032584"/>
            <a:ext cx="11719419" cy="3046988"/>
          </a:xfrm>
          <a:prstGeom prst="rect">
            <a:avLst/>
          </a:prstGeom>
          <a:noFill/>
        </p:spPr>
        <p:txBody>
          <a:bodyPr wrap="square">
            <a:spAutoFit/>
          </a:bodyPr>
          <a:lstStyle/>
          <a:p>
            <a:pPr algn="just"/>
            <a:r>
              <a:rPr lang="uk-UA" sz="3200" dirty="0"/>
              <a:t>Термін </a:t>
            </a:r>
            <a:r>
              <a:rPr lang="uk-UA" sz="3200" b="1" dirty="0"/>
              <a:t>“</a:t>
            </a:r>
            <a:r>
              <a:rPr lang="uk-UA" sz="3200" b="1" dirty="0">
                <a:solidFill>
                  <a:srgbClr val="771515"/>
                </a:solidFill>
              </a:rPr>
              <a:t>ізоляція</a:t>
            </a:r>
            <a:r>
              <a:rPr lang="uk-UA" sz="3200" b="1" dirty="0"/>
              <a:t>”</a:t>
            </a:r>
            <a:r>
              <a:rPr lang="uk-UA" sz="3200" dirty="0"/>
              <a:t> (</a:t>
            </a:r>
            <a:r>
              <a:rPr lang="uk-UA" sz="3200" dirty="0" err="1"/>
              <a:t>англ</a:t>
            </a:r>
            <a:r>
              <a:rPr lang="uk-UA" sz="3200" dirty="0"/>
              <a:t>. </a:t>
            </a:r>
            <a:r>
              <a:rPr lang="uk-UA" sz="3200" dirty="0" err="1"/>
              <a:t>isolation</a:t>
            </a:r>
            <a:r>
              <a:rPr lang="uk-UA" sz="3200" dirty="0"/>
              <a:t>) застосовується арміями країн членів НАТО для визначення перебування особового складу в особливих умовах – без контакту з бажаним для них середовищем, тобто в умовах ворожого середовища (</a:t>
            </a:r>
            <a:r>
              <a:rPr lang="uk-UA" sz="3200" dirty="0" err="1"/>
              <a:t>англ</a:t>
            </a:r>
            <a:r>
              <a:rPr lang="uk-UA" sz="3200" dirty="0"/>
              <a:t>. </a:t>
            </a:r>
            <a:r>
              <a:rPr lang="uk-UA" sz="3200" dirty="0" err="1"/>
              <a:t>hostile</a:t>
            </a:r>
            <a:r>
              <a:rPr lang="uk-UA" sz="3200" dirty="0"/>
              <a:t> </a:t>
            </a:r>
            <a:r>
              <a:rPr lang="uk-UA" sz="3200" dirty="0" err="1"/>
              <a:t>environment</a:t>
            </a:r>
            <a:r>
              <a:rPr lang="uk-UA" sz="3200" dirty="0"/>
              <a:t>). </a:t>
            </a:r>
          </a:p>
          <a:p>
            <a:pPr algn="just"/>
            <a:r>
              <a:rPr lang="uk-UA" sz="3200" dirty="0"/>
              <a:t>Перебування в ізоляції може бути </a:t>
            </a:r>
            <a:r>
              <a:rPr lang="uk-UA" sz="3200" b="1" dirty="0">
                <a:solidFill>
                  <a:srgbClr val="771515"/>
                </a:solidFill>
              </a:rPr>
              <a:t>вимушеним </a:t>
            </a:r>
            <a:r>
              <a:rPr lang="uk-UA" sz="3200" dirty="0"/>
              <a:t>або</a:t>
            </a:r>
            <a:r>
              <a:rPr lang="uk-UA" sz="3200" b="1" dirty="0">
                <a:solidFill>
                  <a:srgbClr val="771515"/>
                </a:solidFill>
              </a:rPr>
              <a:t> примусовим</a:t>
            </a:r>
            <a:r>
              <a:rPr lang="uk-UA" sz="3200" dirty="0"/>
              <a:t>.</a:t>
            </a:r>
          </a:p>
        </p:txBody>
      </p:sp>
    </p:spTree>
    <p:extLst>
      <p:ext uri="{BB962C8B-B14F-4D97-AF65-F5344CB8AC3E}">
        <p14:creationId xmlns:p14="http://schemas.microsoft.com/office/powerpoint/2010/main" val="3412053716"/>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EDF2DB-D4C8-ADD2-6730-A2D63A0C3D68}"/>
            </a:ext>
          </a:extLst>
        </p:cNvPr>
        <p:cNvGrpSpPr/>
        <p:nvPr/>
      </p:nvGrpSpPr>
      <p:grpSpPr>
        <a:xfrm>
          <a:off x="0" y="0"/>
          <a:ext cx="0" cy="0"/>
          <a:chOff x="0" y="0"/>
          <a:chExt cx="0" cy="0"/>
        </a:xfrm>
      </p:grpSpPr>
      <p:pic>
        <p:nvPicPr>
          <p:cNvPr id="10" name="Рисунок 9">
            <a:extLst>
              <a:ext uri="{FF2B5EF4-FFF2-40B4-BE49-F238E27FC236}">
                <a16:creationId xmlns:a16="http://schemas.microsoft.com/office/drawing/2014/main" id="{9875994A-FF6B-0E86-85CD-50DD6DE86345}"/>
              </a:ext>
            </a:extLst>
          </p:cNvPr>
          <p:cNvPicPr>
            <a:picLocks noChangeAspect="1"/>
          </p:cNvPicPr>
          <p:nvPr/>
        </p:nvPicPr>
        <p:blipFill>
          <a:blip r:embed="rId3">
            <a:alphaModFix amt="25000"/>
            <a:duotone>
              <a:schemeClr val="accent4">
                <a:shade val="45000"/>
                <a:satMod val="135000"/>
              </a:schemeClr>
              <a:prstClr val="white"/>
            </a:duotone>
            <a:extLst>
              <a:ext uri="{BEBA8EAE-BF5A-486C-A8C5-ECC9F3942E4B}">
                <a14:imgProps xmlns:a14="http://schemas.microsoft.com/office/drawing/2010/main">
                  <a14:imgLayer r:embed="rId4">
                    <a14:imgEffect>
                      <a14:colorTemperature colorTemp="9020"/>
                    </a14:imgEffect>
                    <a14:imgEffect>
                      <a14:saturation sat="288000"/>
                    </a14:imgEffect>
                  </a14:imgLayer>
                </a14:imgProps>
              </a:ext>
              <a:ext uri="{28A0092B-C50C-407E-A947-70E740481C1C}">
                <a14:useLocalDpi xmlns:a14="http://schemas.microsoft.com/office/drawing/2010/main" val="0"/>
              </a:ext>
            </a:extLst>
          </a:blip>
          <a:stretch>
            <a:fillRect/>
          </a:stretch>
        </p:blipFill>
        <p:spPr>
          <a:xfrm>
            <a:off x="0" y="1506720"/>
            <a:ext cx="12192000" cy="4345441"/>
          </a:xfrm>
          <a:prstGeom prst="rect">
            <a:avLst/>
          </a:prstGeom>
        </p:spPr>
      </p:pic>
      <p:pic>
        <p:nvPicPr>
          <p:cNvPr id="6147" name="Рисунок 5">
            <a:extLst>
              <a:ext uri="{FF2B5EF4-FFF2-40B4-BE49-F238E27FC236}">
                <a16:creationId xmlns:a16="http://schemas.microsoft.com/office/drawing/2014/main" id="{8AB1CCAE-0FF4-47D1-BEB8-82D98F229A2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25413"/>
            <a:ext cx="12192000" cy="944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9" name="Подзаголовок 2">
            <a:extLst>
              <a:ext uri="{FF2B5EF4-FFF2-40B4-BE49-F238E27FC236}">
                <a16:creationId xmlns:a16="http://schemas.microsoft.com/office/drawing/2014/main" id="{2B2716CD-B3B5-C8BC-E546-1343212D439C}"/>
              </a:ext>
            </a:extLst>
          </p:cNvPr>
          <p:cNvSpPr txBox="1">
            <a:spLocks noChangeArrowheads="1"/>
          </p:cNvSpPr>
          <p:nvPr/>
        </p:nvSpPr>
        <p:spPr bwMode="auto">
          <a:xfrm>
            <a:off x="82843" y="1874453"/>
            <a:ext cx="11857802" cy="4161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buNone/>
            </a:pPr>
            <a:r>
              <a:rPr lang="uk-UA" b="1">
                <a:solidFill>
                  <a:srgbClr val="771515"/>
                </a:solidFill>
              </a:rPr>
              <a:t>ВИМУШЕНОЮ ІЗОЛЯЦІЄЮ</a:t>
            </a:r>
            <a:r>
              <a:rPr lang="uk-UA">
                <a:solidFill>
                  <a:srgbClr val="771515"/>
                </a:solidFill>
              </a:rPr>
              <a:t> </a:t>
            </a:r>
            <a:r>
              <a:rPr lang="uk-UA"/>
              <a:t>є </a:t>
            </a:r>
            <a:r>
              <a:rPr lang="uk-UA" dirty="0"/>
              <a:t>стан повної або часткової відсутності контактів особи з бажаним для неї середовищем внаслідок потрапляння у ситуацію, що склалася у зв’язку з виконанням особою службового обов’язку або професійних завдань, в якій особа була змушена самостійно або у складі групи виживати та/або уникати примусової ізоляції, у тому числі полону, в умовах неможливості отримання необхідної допомоги.</a:t>
            </a:r>
          </a:p>
        </p:txBody>
      </p:sp>
      <p:pic>
        <p:nvPicPr>
          <p:cNvPr id="8" name="ДШВ">
            <a:extLst>
              <a:ext uri="{FF2B5EF4-FFF2-40B4-BE49-F238E27FC236}">
                <a16:creationId xmlns:a16="http://schemas.microsoft.com/office/drawing/2014/main" id="{3255A7EE-E687-AC2F-32FA-9D8133DEF11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278042" y="5766772"/>
            <a:ext cx="662603" cy="662603"/>
          </a:xfrm>
          <a:prstGeom prst="rect">
            <a:avLst/>
          </a:prstGeom>
        </p:spPr>
      </p:pic>
      <p:pic>
        <p:nvPicPr>
          <p:cNvPr id="9" name="псих">
            <a:extLst>
              <a:ext uri="{FF2B5EF4-FFF2-40B4-BE49-F238E27FC236}">
                <a16:creationId xmlns:a16="http://schemas.microsoft.com/office/drawing/2014/main" id="{6B050604-ADCF-0675-28E0-19D2DAF85E2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678926" y="6036079"/>
            <a:ext cx="662603" cy="662603"/>
          </a:xfrm>
          <a:prstGeom prst="rect">
            <a:avLst/>
          </a:prstGeom>
        </p:spPr>
      </p:pic>
      <p:sp>
        <p:nvSpPr>
          <p:cNvPr id="2" name="Подзаголовок 2">
            <a:extLst>
              <a:ext uri="{FF2B5EF4-FFF2-40B4-BE49-F238E27FC236}">
                <a16:creationId xmlns:a16="http://schemas.microsoft.com/office/drawing/2014/main" id="{3E4BE621-E7FF-3841-1CF7-10591D898609}"/>
              </a:ext>
            </a:extLst>
          </p:cNvPr>
          <p:cNvSpPr txBox="1">
            <a:spLocks/>
          </p:cNvSpPr>
          <p:nvPr/>
        </p:nvSpPr>
        <p:spPr bwMode="auto">
          <a:xfrm>
            <a:off x="279170" y="257464"/>
            <a:ext cx="11836630"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buNone/>
            </a:pPr>
            <a:r>
              <a:rPr lang="uk-UA" altLang="en-US" b="1" dirty="0">
                <a:solidFill>
                  <a:schemeClr val="bg1"/>
                </a:solidFill>
                <a:latin typeface="UAF Sans" pitchFamily="2" charset="-52"/>
                <a:ea typeface="UAF Sans" pitchFamily="2" charset="-52"/>
                <a:cs typeface="UAF Sans" pitchFamily="2" charset="-52"/>
              </a:rPr>
              <a:t>1. ОСОБЛИВОСТІ ПЕРЕБУВАННЯ ПСИХІКИ В ІЗОЛЯЦІЇ </a:t>
            </a:r>
          </a:p>
        </p:txBody>
      </p:sp>
    </p:spTree>
    <p:extLst>
      <p:ext uri="{BB962C8B-B14F-4D97-AF65-F5344CB8AC3E}">
        <p14:creationId xmlns:p14="http://schemas.microsoft.com/office/powerpoint/2010/main" val="1404543893"/>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5F86FB-0284-96B8-4005-218B91153A65}"/>
            </a:ext>
          </a:extLst>
        </p:cNvPr>
        <p:cNvGrpSpPr/>
        <p:nvPr/>
      </p:nvGrpSpPr>
      <p:grpSpPr>
        <a:xfrm>
          <a:off x="0" y="0"/>
          <a:ext cx="0" cy="0"/>
          <a:chOff x="0" y="0"/>
          <a:chExt cx="0" cy="0"/>
        </a:xfrm>
      </p:grpSpPr>
      <p:pic>
        <p:nvPicPr>
          <p:cNvPr id="10" name="Рисунок 9">
            <a:extLst>
              <a:ext uri="{FF2B5EF4-FFF2-40B4-BE49-F238E27FC236}">
                <a16:creationId xmlns:a16="http://schemas.microsoft.com/office/drawing/2014/main" id="{4E2C081F-6E94-B972-B855-3C57AAFEBE42}"/>
              </a:ext>
            </a:extLst>
          </p:cNvPr>
          <p:cNvPicPr>
            <a:picLocks noChangeAspect="1"/>
          </p:cNvPicPr>
          <p:nvPr/>
        </p:nvPicPr>
        <p:blipFill>
          <a:blip r:embed="rId3">
            <a:alphaModFix amt="25000"/>
            <a:duotone>
              <a:schemeClr val="accent4">
                <a:shade val="45000"/>
                <a:satMod val="135000"/>
              </a:schemeClr>
              <a:prstClr val="white"/>
            </a:duotone>
            <a:extLst>
              <a:ext uri="{BEBA8EAE-BF5A-486C-A8C5-ECC9F3942E4B}">
                <a14:imgProps xmlns:a14="http://schemas.microsoft.com/office/drawing/2010/main">
                  <a14:imgLayer r:embed="rId4">
                    <a14:imgEffect>
                      <a14:colorTemperature colorTemp="9020"/>
                    </a14:imgEffect>
                    <a14:imgEffect>
                      <a14:saturation sat="288000"/>
                    </a14:imgEffect>
                  </a14:imgLayer>
                </a14:imgProps>
              </a:ext>
              <a:ext uri="{28A0092B-C50C-407E-A947-70E740481C1C}">
                <a14:useLocalDpi xmlns:a14="http://schemas.microsoft.com/office/drawing/2010/main" val="0"/>
              </a:ext>
            </a:extLst>
          </a:blip>
          <a:stretch>
            <a:fillRect/>
          </a:stretch>
        </p:blipFill>
        <p:spPr>
          <a:xfrm>
            <a:off x="-1" y="1506720"/>
            <a:ext cx="12192001" cy="4345441"/>
          </a:xfrm>
          <a:prstGeom prst="rect">
            <a:avLst/>
          </a:prstGeom>
        </p:spPr>
      </p:pic>
      <p:pic>
        <p:nvPicPr>
          <p:cNvPr id="6147" name="Рисунок 5">
            <a:extLst>
              <a:ext uri="{FF2B5EF4-FFF2-40B4-BE49-F238E27FC236}">
                <a16:creationId xmlns:a16="http://schemas.microsoft.com/office/drawing/2014/main" id="{92E37CC3-3F24-78A2-D952-9A7628FC0F7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25413"/>
            <a:ext cx="12192000" cy="944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9" name="Подзаголовок 2">
            <a:extLst>
              <a:ext uri="{FF2B5EF4-FFF2-40B4-BE49-F238E27FC236}">
                <a16:creationId xmlns:a16="http://schemas.microsoft.com/office/drawing/2014/main" id="{29F26721-A1DD-68A4-F3A2-77CC32142B80}"/>
              </a:ext>
            </a:extLst>
          </p:cNvPr>
          <p:cNvSpPr txBox="1">
            <a:spLocks noChangeArrowheads="1"/>
          </p:cNvSpPr>
          <p:nvPr/>
        </p:nvSpPr>
        <p:spPr bwMode="auto">
          <a:xfrm>
            <a:off x="334200" y="1690535"/>
            <a:ext cx="11490656" cy="4161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buNone/>
            </a:pPr>
            <a:r>
              <a:rPr lang="uk-UA" sz="2800" b="1">
                <a:solidFill>
                  <a:srgbClr val="771515"/>
                </a:solidFill>
              </a:rPr>
              <a:t>ПРИМУСОВОЮ ІЗОЛЯЦІЄЮ </a:t>
            </a:r>
            <a:r>
              <a:rPr lang="uk-UA" sz="2800"/>
              <a:t>є </a:t>
            </a:r>
            <a:r>
              <a:rPr lang="uk-UA" sz="2800" dirty="0"/>
              <a:t>стан повної або часткової відсутності контактів особи з бажаним для неї середовищем, внаслідок незаконного позбавлення особи особистої свободи із застосуванням заходів фізичного, психологічного та/або іншого впливу.</a:t>
            </a:r>
          </a:p>
          <a:p>
            <a:pPr algn="just">
              <a:buNone/>
            </a:pPr>
            <a:r>
              <a:rPr lang="uk-UA" sz="2800"/>
              <a:t>Таким </a:t>
            </a:r>
            <a:r>
              <a:rPr lang="uk-UA" sz="2800" dirty="0"/>
              <a:t>чином, примусова ізоляція трактується як один з </a:t>
            </a:r>
            <a:r>
              <a:rPr lang="uk-UA" sz="2800" dirty="0" err="1"/>
              <a:t>найекстремальніших</a:t>
            </a:r>
            <a:r>
              <a:rPr lang="uk-UA" sz="2800" dirty="0"/>
              <a:t> станів людини, коли її свобода та спроможність приймати власні рішення є дуже суттєво обмежені без жодних на це визнаних суспільством та різними видами експлуатації.</a:t>
            </a:r>
          </a:p>
        </p:txBody>
      </p:sp>
      <p:pic>
        <p:nvPicPr>
          <p:cNvPr id="8" name="ДШВ">
            <a:extLst>
              <a:ext uri="{FF2B5EF4-FFF2-40B4-BE49-F238E27FC236}">
                <a16:creationId xmlns:a16="http://schemas.microsoft.com/office/drawing/2014/main" id="{A6C77E16-D096-98D3-DE31-753F98235CD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278042" y="5766772"/>
            <a:ext cx="662603" cy="662603"/>
          </a:xfrm>
          <a:prstGeom prst="rect">
            <a:avLst/>
          </a:prstGeom>
        </p:spPr>
      </p:pic>
      <p:pic>
        <p:nvPicPr>
          <p:cNvPr id="9" name="псих">
            <a:extLst>
              <a:ext uri="{FF2B5EF4-FFF2-40B4-BE49-F238E27FC236}">
                <a16:creationId xmlns:a16="http://schemas.microsoft.com/office/drawing/2014/main" id="{B750CF24-3C4B-783C-C988-972AF6CEE066}"/>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678926" y="6036079"/>
            <a:ext cx="662603" cy="662603"/>
          </a:xfrm>
          <a:prstGeom prst="rect">
            <a:avLst/>
          </a:prstGeom>
        </p:spPr>
      </p:pic>
      <p:sp>
        <p:nvSpPr>
          <p:cNvPr id="2" name="Подзаголовок 2">
            <a:extLst>
              <a:ext uri="{FF2B5EF4-FFF2-40B4-BE49-F238E27FC236}">
                <a16:creationId xmlns:a16="http://schemas.microsoft.com/office/drawing/2014/main" id="{BEF2DAED-211E-BE3A-C54E-56704E59611C}"/>
              </a:ext>
            </a:extLst>
          </p:cNvPr>
          <p:cNvSpPr txBox="1">
            <a:spLocks/>
          </p:cNvSpPr>
          <p:nvPr/>
        </p:nvSpPr>
        <p:spPr bwMode="auto">
          <a:xfrm>
            <a:off x="279170" y="257464"/>
            <a:ext cx="11836630"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buNone/>
            </a:pPr>
            <a:r>
              <a:rPr lang="uk-UA" altLang="en-US" b="1" dirty="0">
                <a:solidFill>
                  <a:schemeClr val="bg1"/>
                </a:solidFill>
                <a:latin typeface="UAF Sans" pitchFamily="2" charset="-52"/>
                <a:ea typeface="UAF Sans" pitchFamily="2" charset="-52"/>
                <a:cs typeface="UAF Sans" pitchFamily="2" charset="-52"/>
              </a:rPr>
              <a:t>1. ОСОБЛИВОСТІ ПЕРЕБУВАННЯ ПСИХІКИ В ІЗОЛЯЦІЇ </a:t>
            </a:r>
          </a:p>
        </p:txBody>
      </p:sp>
    </p:spTree>
    <p:extLst>
      <p:ext uri="{BB962C8B-B14F-4D97-AF65-F5344CB8AC3E}">
        <p14:creationId xmlns:p14="http://schemas.microsoft.com/office/powerpoint/2010/main" val="130625206"/>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53EF68-82FE-2863-8215-FCC6380B98EF}"/>
            </a:ext>
          </a:extLst>
        </p:cNvPr>
        <p:cNvGrpSpPr/>
        <p:nvPr/>
      </p:nvGrpSpPr>
      <p:grpSpPr>
        <a:xfrm>
          <a:off x="0" y="0"/>
          <a:ext cx="0" cy="0"/>
          <a:chOff x="0" y="0"/>
          <a:chExt cx="0" cy="0"/>
        </a:xfrm>
      </p:grpSpPr>
      <p:pic>
        <p:nvPicPr>
          <p:cNvPr id="10" name="Рисунок 9">
            <a:extLst>
              <a:ext uri="{FF2B5EF4-FFF2-40B4-BE49-F238E27FC236}">
                <a16:creationId xmlns:a16="http://schemas.microsoft.com/office/drawing/2014/main" id="{A539889D-0DCB-EE84-99F8-926C4C2753A1}"/>
              </a:ext>
            </a:extLst>
          </p:cNvPr>
          <p:cNvPicPr>
            <a:picLocks noChangeAspect="1"/>
          </p:cNvPicPr>
          <p:nvPr/>
        </p:nvPicPr>
        <p:blipFill>
          <a:blip r:embed="rId3">
            <a:alphaModFix amt="25000"/>
            <a:duotone>
              <a:schemeClr val="accent4">
                <a:shade val="45000"/>
                <a:satMod val="135000"/>
              </a:schemeClr>
              <a:prstClr val="white"/>
            </a:duotone>
            <a:extLst>
              <a:ext uri="{BEBA8EAE-BF5A-486C-A8C5-ECC9F3942E4B}">
                <a14:imgProps xmlns:a14="http://schemas.microsoft.com/office/drawing/2010/main">
                  <a14:imgLayer r:embed="rId4">
                    <a14:imgEffect>
                      <a14:colorTemperature colorTemp="9020"/>
                    </a14:imgEffect>
                    <a14:imgEffect>
                      <a14:saturation sat="288000"/>
                    </a14:imgEffect>
                  </a14:imgLayer>
                </a14:imgProps>
              </a:ext>
              <a:ext uri="{28A0092B-C50C-407E-A947-70E740481C1C}">
                <a14:useLocalDpi xmlns:a14="http://schemas.microsoft.com/office/drawing/2010/main" val="0"/>
              </a:ext>
            </a:extLst>
          </a:blip>
          <a:stretch>
            <a:fillRect/>
          </a:stretch>
        </p:blipFill>
        <p:spPr>
          <a:xfrm>
            <a:off x="-1" y="1506720"/>
            <a:ext cx="12191999" cy="4345441"/>
          </a:xfrm>
          <a:prstGeom prst="rect">
            <a:avLst/>
          </a:prstGeom>
        </p:spPr>
      </p:pic>
      <p:pic>
        <p:nvPicPr>
          <p:cNvPr id="6147" name="Рисунок 5">
            <a:extLst>
              <a:ext uri="{FF2B5EF4-FFF2-40B4-BE49-F238E27FC236}">
                <a16:creationId xmlns:a16="http://schemas.microsoft.com/office/drawing/2014/main" id="{626DECFC-424B-9002-6AB3-1F47FFBFA7E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25413"/>
            <a:ext cx="12192000" cy="944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8" name="Подзаголовок 2">
            <a:extLst>
              <a:ext uri="{FF2B5EF4-FFF2-40B4-BE49-F238E27FC236}">
                <a16:creationId xmlns:a16="http://schemas.microsoft.com/office/drawing/2014/main" id="{D63FBF4F-C986-6D16-06FE-FDCBBDDB3D84}"/>
              </a:ext>
            </a:extLst>
          </p:cNvPr>
          <p:cNvSpPr txBox="1">
            <a:spLocks/>
          </p:cNvSpPr>
          <p:nvPr/>
        </p:nvSpPr>
        <p:spPr bwMode="auto">
          <a:xfrm>
            <a:off x="290253" y="265714"/>
            <a:ext cx="12192000"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buNone/>
            </a:pPr>
            <a:r>
              <a:rPr lang="uk-UA" altLang="en-US" b="1" dirty="0">
                <a:solidFill>
                  <a:schemeClr val="bg1"/>
                </a:solidFill>
                <a:latin typeface="UAF Sans" pitchFamily="2" charset="-52"/>
                <a:ea typeface="UAF Sans" pitchFamily="2" charset="-52"/>
                <a:cs typeface="UAF Sans" pitchFamily="2" charset="-52"/>
              </a:rPr>
              <a:t>2. ПРИЧИНИ ПОТРАПЛЯННЯ В ПОЛОН</a:t>
            </a:r>
          </a:p>
        </p:txBody>
      </p:sp>
      <p:sp>
        <p:nvSpPr>
          <p:cNvPr id="6149" name="Подзаголовок 2">
            <a:extLst>
              <a:ext uri="{FF2B5EF4-FFF2-40B4-BE49-F238E27FC236}">
                <a16:creationId xmlns:a16="http://schemas.microsoft.com/office/drawing/2014/main" id="{0EC3396C-A711-AD40-D297-72880A839891}"/>
              </a:ext>
            </a:extLst>
          </p:cNvPr>
          <p:cNvSpPr txBox="1">
            <a:spLocks noChangeArrowheads="1"/>
          </p:cNvSpPr>
          <p:nvPr/>
        </p:nvSpPr>
        <p:spPr bwMode="auto">
          <a:xfrm>
            <a:off x="290253" y="1556534"/>
            <a:ext cx="11388133" cy="320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buNone/>
            </a:pPr>
            <a:r>
              <a:rPr lang="uk-UA" dirty="0"/>
              <a:t>Потрапляння в ізоляцію (полон), чи то військовий, чи цивільний, є складним та драматичним досвідом для будь-якої </a:t>
            </a:r>
            <a:r>
              <a:rPr lang="uk-UA"/>
              <a:t>особи.</a:t>
            </a:r>
            <a:endParaRPr lang="ru-UA"/>
          </a:p>
          <a:p>
            <a:pPr algn="just">
              <a:buNone/>
            </a:pPr>
            <a:r>
              <a:rPr lang="uk-UA"/>
              <a:t>Це </a:t>
            </a:r>
            <a:r>
              <a:rPr lang="uk-UA" dirty="0"/>
              <a:t>може статися внаслідок військових дій, конфліктів або інших ситуацій, коли люди стають жертвами ув'язнення проти своєї волі.</a:t>
            </a:r>
          </a:p>
        </p:txBody>
      </p:sp>
      <p:pic>
        <p:nvPicPr>
          <p:cNvPr id="8" name="ДШВ">
            <a:extLst>
              <a:ext uri="{FF2B5EF4-FFF2-40B4-BE49-F238E27FC236}">
                <a16:creationId xmlns:a16="http://schemas.microsoft.com/office/drawing/2014/main" id="{73D97A38-0B15-1871-A057-107F0B00A6B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278042" y="5766772"/>
            <a:ext cx="662603" cy="662603"/>
          </a:xfrm>
          <a:prstGeom prst="rect">
            <a:avLst/>
          </a:prstGeom>
        </p:spPr>
      </p:pic>
      <p:pic>
        <p:nvPicPr>
          <p:cNvPr id="9" name="псих">
            <a:extLst>
              <a:ext uri="{FF2B5EF4-FFF2-40B4-BE49-F238E27FC236}">
                <a16:creationId xmlns:a16="http://schemas.microsoft.com/office/drawing/2014/main" id="{7B1ECEDA-D551-702B-8E40-DF3A8A1EA87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678926" y="6036079"/>
            <a:ext cx="662603" cy="662603"/>
          </a:xfrm>
          <a:prstGeom prst="rect">
            <a:avLst/>
          </a:prstGeom>
        </p:spPr>
      </p:pic>
    </p:spTree>
    <p:extLst>
      <p:ext uri="{BB962C8B-B14F-4D97-AF65-F5344CB8AC3E}">
        <p14:creationId xmlns:p14="http://schemas.microsoft.com/office/powerpoint/2010/main" val="3609106280"/>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3ABD82-E5D7-80F3-A146-84894DC67879}"/>
            </a:ext>
          </a:extLst>
        </p:cNvPr>
        <p:cNvGrpSpPr/>
        <p:nvPr/>
      </p:nvGrpSpPr>
      <p:grpSpPr>
        <a:xfrm>
          <a:off x="0" y="0"/>
          <a:ext cx="0" cy="0"/>
          <a:chOff x="0" y="0"/>
          <a:chExt cx="0" cy="0"/>
        </a:xfrm>
      </p:grpSpPr>
      <p:pic>
        <p:nvPicPr>
          <p:cNvPr id="10" name="Рисунок 9">
            <a:extLst>
              <a:ext uri="{FF2B5EF4-FFF2-40B4-BE49-F238E27FC236}">
                <a16:creationId xmlns:a16="http://schemas.microsoft.com/office/drawing/2014/main" id="{CE801EB4-F065-F361-771E-4CF3EB98B8C4}"/>
              </a:ext>
            </a:extLst>
          </p:cNvPr>
          <p:cNvPicPr>
            <a:picLocks noChangeAspect="1"/>
          </p:cNvPicPr>
          <p:nvPr/>
        </p:nvPicPr>
        <p:blipFill>
          <a:blip r:embed="rId3">
            <a:alphaModFix amt="25000"/>
            <a:duotone>
              <a:schemeClr val="accent4">
                <a:shade val="45000"/>
                <a:satMod val="135000"/>
              </a:schemeClr>
              <a:prstClr val="white"/>
            </a:duotone>
            <a:extLst>
              <a:ext uri="{BEBA8EAE-BF5A-486C-A8C5-ECC9F3942E4B}">
                <a14:imgProps xmlns:a14="http://schemas.microsoft.com/office/drawing/2010/main">
                  <a14:imgLayer r:embed="rId4">
                    <a14:imgEffect>
                      <a14:colorTemperature colorTemp="9020"/>
                    </a14:imgEffect>
                    <a14:imgEffect>
                      <a14:saturation sat="288000"/>
                    </a14:imgEffect>
                  </a14:imgLayer>
                </a14:imgProps>
              </a:ext>
              <a:ext uri="{28A0092B-C50C-407E-A947-70E740481C1C}">
                <a14:useLocalDpi xmlns:a14="http://schemas.microsoft.com/office/drawing/2010/main" val="0"/>
              </a:ext>
            </a:extLst>
          </a:blip>
          <a:stretch>
            <a:fillRect/>
          </a:stretch>
        </p:blipFill>
        <p:spPr>
          <a:xfrm>
            <a:off x="0" y="1506720"/>
            <a:ext cx="9245600" cy="4345441"/>
          </a:xfrm>
          <a:prstGeom prst="rect">
            <a:avLst/>
          </a:prstGeom>
        </p:spPr>
      </p:pic>
      <p:pic>
        <p:nvPicPr>
          <p:cNvPr id="6147" name="Рисунок 5">
            <a:extLst>
              <a:ext uri="{FF2B5EF4-FFF2-40B4-BE49-F238E27FC236}">
                <a16:creationId xmlns:a16="http://schemas.microsoft.com/office/drawing/2014/main" id="{49037184-5266-C3D2-3FE6-D0E48503035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25413"/>
            <a:ext cx="12192000" cy="944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9" name="Подзаголовок 2">
            <a:extLst>
              <a:ext uri="{FF2B5EF4-FFF2-40B4-BE49-F238E27FC236}">
                <a16:creationId xmlns:a16="http://schemas.microsoft.com/office/drawing/2014/main" id="{C4FC1E56-239F-3F45-4CBC-8FBCF4D657BA}"/>
              </a:ext>
            </a:extLst>
          </p:cNvPr>
          <p:cNvSpPr txBox="1">
            <a:spLocks noChangeArrowheads="1"/>
          </p:cNvSpPr>
          <p:nvPr/>
        </p:nvSpPr>
        <p:spPr bwMode="auto">
          <a:xfrm>
            <a:off x="363682" y="1415717"/>
            <a:ext cx="11471563" cy="4436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buNone/>
            </a:pPr>
            <a:r>
              <a:rPr lang="uk-UA" b="1" dirty="0">
                <a:solidFill>
                  <a:srgbClr val="771515"/>
                </a:solidFill>
              </a:rPr>
              <a:t>Причини потрапляння військовослужбовців у полон</a:t>
            </a:r>
            <a:r>
              <a:rPr lang="uk-UA" dirty="0">
                <a:solidFill>
                  <a:srgbClr val="771515"/>
                </a:solidFill>
              </a:rPr>
              <a:t> </a:t>
            </a:r>
            <a:r>
              <a:rPr lang="uk-UA" dirty="0"/>
              <a:t>за досвідом російсько-української війни:</a:t>
            </a:r>
          </a:p>
          <a:p>
            <a:pPr marL="457200" indent="-457200" algn="just">
              <a:buFont typeface="Wingdings" panose="05000000000000000000" pitchFamily="2" charset="2"/>
              <a:buChar char="§"/>
            </a:pPr>
            <a:r>
              <a:rPr lang="uk-UA"/>
              <a:t>поранення</a:t>
            </a:r>
            <a:r>
              <a:rPr lang="uk-UA" dirty="0"/>
              <a:t>, змінена свідомість (несвідомий стан);</a:t>
            </a:r>
          </a:p>
          <a:p>
            <a:pPr marL="457200" indent="-457200" algn="just">
              <a:buFont typeface="Wingdings" panose="05000000000000000000" pitchFamily="2" charset="2"/>
              <a:buChar char="§"/>
            </a:pPr>
            <a:r>
              <a:rPr lang="uk-UA"/>
              <a:t>відсутність </a:t>
            </a:r>
            <a:r>
              <a:rPr lang="uk-UA" dirty="0"/>
              <a:t>(втрата) зв'язку в підрозділі та з сусідами;</a:t>
            </a:r>
          </a:p>
          <a:p>
            <a:pPr marL="457200" indent="-457200" algn="just">
              <a:buFont typeface="Wingdings" panose="05000000000000000000" pitchFamily="2" charset="2"/>
              <a:buChar char="§"/>
            </a:pPr>
            <a:r>
              <a:rPr lang="uk-UA"/>
              <a:t>незнання </a:t>
            </a:r>
            <a:r>
              <a:rPr lang="uk-UA" dirty="0"/>
              <a:t>оперативної обстановки;</a:t>
            </a:r>
          </a:p>
          <a:p>
            <a:pPr marL="457200" indent="-457200" algn="just">
              <a:buFont typeface="Wingdings" panose="05000000000000000000" pitchFamily="2" charset="2"/>
              <a:buChar char="§"/>
            </a:pPr>
            <a:r>
              <a:rPr lang="uk-UA"/>
              <a:t>нехтування </a:t>
            </a:r>
            <a:r>
              <a:rPr lang="uk-UA" dirty="0"/>
              <a:t>актуалізацією даних розвідкою та </a:t>
            </a:r>
            <a:r>
              <a:rPr lang="uk-UA" dirty="0" err="1"/>
              <a:t>дорозвідкою</a:t>
            </a:r>
            <a:r>
              <a:rPr lang="uk-UA" dirty="0"/>
              <a:t>;</a:t>
            </a:r>
          </a:p>
          <a:p>
            <a:pPr marL="457200" indent="-457200" algn="just">
              <a:buFont typeface="Wingdings" panose="05000000000000000000" pitchFamily="2" charset="2"/>
              <a:buChar char="§"/>
            </a:pPr>
            <a:r>
              <a:rPr lang="uk-UA"/>
              <a:t>відсутність </a:t>
            </a:r>
            <a:r>
              <a:rPr lang="uk-UA" dirty="0"/>
              <a:t>навичок виживання в ворожому середовищі та ізоляції.</a:t>
            </a:r>
          </a:p>
        </p:txBody>
      </p:sp>
      <p:pic>
        <p:nvPicPr>
          <p:cNvPr id="8" name="ДШВ">
            <a:extLst>
              <a:ext uri="{FF2B5EF4-FFF2-40B4-BE49-F238E27FC236}">
                <a16:creationId xmlns:a16="http://schemas.microsoft.com/office/drawing/2014/main" id="{F3E39BC2-A294-7E83-9A4A-CC56C7FD33F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278042" y="5766772"/>
            <a:ext cx="662603" cy="662603"/>
          </a:xfrm>
          <a:prstGeom prst="rect">
            <a:avLst/>
          </a:prstGeom>
        </p:spPr>
      </p:pic>
      <p:pic>
        <p:nvPicPr>
          <p:cNvPr id="9" name="псих">
            <a:extLst>
              <a:ext uri="{FF2B5EF4-FFF2-40B4-BE49-F238E27FC236}">
                <a16:creationId xmlns:a16="http://schemas.microsoft.com/office/drawing/2014/main" id="{756E0F24-107B-12B3-0EFB-22B7F918277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678926" y="6036079"/>
            <a:ext cx="662603" cy="662603"/>
          </a:xfrm>
          <a:prstGeom prst="rect">
            <a:avLst/>
          </a:prstGeom>
        </p:spPr>
      </p:pic>
      <p:sp>
        <p:nvSpPr>
          <p:cNvPr id="2" name="Подзаголовок 2">
            <a:extLst>
              <a:ext uri="{FF2B5EF4-FFF2-40B4-BE49-F238E27FC236}">
                <a16:creationId xmlns:a16="http://schemas.microsoft.com/office/drawing/2014/main" id="{1EDC5AF0-4743-D528-5C77-F6996008D981}"/>
              </a:ext>
            </a:extLst>
          </p:cNvPr>
          <p:cNvSpPr txBox="1">
            <a:spLocks/>
          </p:cNvSpPr>
          <p:nvPr/>
        </p:nvSpPr>
        <p:spPr bwMode="auto">
          <a:xfrm>
            <a:off x="290253" y="265714"/>
            <a:ext cx="12192000"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buNone/>
            </a:pPr>
            <a:r>
              <a:rPr lang="uk-UA" altLang="en-US" b="1" dirty="0">
                <a:solidFill>
                  <a:schemeClr val="bg1"/>
                </a:solidFill>
                <a:latin typeface="UAF Sans" pitchFamily="2" charset="-52"/>
                <a:ea typeface="UAF Sans" pitchFamily="2" charset="-52"/>
                <a:cs typeface="UAF Sans" pitchFamily="2" charset="-52"/>
              </a:rPr>
              <a:t>2. ПРИЧИНИ ПОТРАПЛЯННЯ В ПОЛОН</a:t>
            </a:r>
          </a:p>
        </p:txBody>
      </p:sp>
    </p:spTree>
    <p:extLst>
      <p:ext uri="{BB962C8B-B14F-4D97-AF65-F5344CB8AC3E}">
        <p14:creationId xmlns:p14="http://schemas.microsoft.com/office/powerpoint/2010/main" val="4285591009"/>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8A7D4E-5F51-CCA0-C2D1-6DC8D73E7504}"/>
            </a:ext>
          </a:extLst>
        </p:cNvPr>
        <p:cNvGrpSpPr/>
        <p:nvPr/>
      </p:nvGrpSpPr>
      <p:grpSpPr>
        <a:xfrm>
          <a:off x="0" y="0"/>
          <a:ext cx="0" cy="0"/>
          <a:chOff x="0" y="0"/>
          <a:chExt cx="0" cy="0"/>
        </a:xfrm>
      </p:grpSpPr>
      <p:pic>
        <p:nvPicPr>
          <p:cNvPr id="10" name="Рисунок 9">
            <a:extLst>
              <a:ext uri="{FF2B5EF4-FFF2-40B4-BE49-F238E27FC236}">
                <a16:creationId xmlns:a16="http://schemas.microsoft.com/office/drawing/2014/main" id="{7DA112B4-CB3D-8F38-B5A0-7FC3D92C3758}"/>
              </a:ext>
            </a:extLst>
          </p:cNvPr>
          <p:cNvPicPr>
            <a:picLocks noChangeAspect="1"/>
          </p:cNvPicPr>
          <p:nvPr/>
        </p:nvPicPr>
        <p:blipFill>
          <a:blip r:embed="rId3">
            <a:alphaModFix amt="25000"/>
            <a:duotone>
              <a:schemeClr val="accent4">
                <a:shade val="45000"/>
                <a:satMod val="135000"/>
              </a:schemeClr>
              <a:prstClr val="white"/>
            </a:duotone>
            <a:extLst>
              <a:ext uri="{BEBA8EAE-BF5A-486C-A8C5-ECC9F3942E4B}">
                <a14:imgProps xmlns:a14="http://schemas.microsoft.com/office/drawing/2010/main">
                  <a14:imgLayer r:embed="rId4">
                    <a14:imgEffect>
                      <a14:colorTemperature colorTemp="9020"/>
                    </a14:imgEffect>
                    <a14:imgEffect>
                      <a14:saturation sat="288000"/>
                    </a14:imgEffect>
                  </a14:imgLayer>
                </a14:imgProps>
              </a:ext>
              <a:ext uri="{28A0092B-C50C-407E-A947-70E740481C1C}">
                <a14:useLocalDpi xmlns:a14="http://schemas.microsoft.com/office/drawing/2010/main" val="0"/>
              </a:ext>
            </a:extLst>
          </a:blip>
          <a:stretch>
            <a:fillRect/>
          </a:stretch>
        </p:blipFill>
        <p:spPr>
          <a:xfrm>
            <a:off x="0" y="1506720"/>
            <a:ext cx="12192000" cy="4345441"/>
          </a:xfrm>
          <a:prstGeom prst="rect">
            <a:avLst/>
          </a:prstGeom>
        </p:spPr>
      </p:pic>
      <p:sp>
        <p:nvSpPr>
          <p:cNvPr id="6149" name="Подзаголовок 2">
            <a:extLst>
              <a:ext uri="{FF2B5EF4-FFF2-40B4-BE49-F238E27FC236}">
                <a16:creationId xmlns:a16="http://schemas.microsoft.com/office/drawing/2014/main" id="{04414B9F-3445-3B5C-E3F2-96451F0547E4}"/>
              </a:ext>
            </a:extLst>
          </p:cNvPr>
          <p:cNvSpPr txBox="1">
            <a:spLocks noChangeArrowheads="1"/>
          </p:cNvSpPr>
          <p:nvPr/>
        </p:nvSpPr>
        <p:spPr bwMode="auto">
          <a:xfrm>
            <a:off x="290253" y="1506720"/>
            <a:ext cx="11534602" cy="4345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buNone/>
            </a:pPr>
            <a:r>
              <a:rPr lang="uk-UA" b="1" dirty="0">
                <a:solidFill>
                  <a:srgbClr val="771515"/>
                </a:solidFill>
              </a:rPr>
              <a:t>РОЗРІЗНЯЮТЬ ЧОТИРИ СТАДІЇ ВІЙСЬКОВОГО ПОЛОНУ:</a:t>
            </a:r>
          </a:p>
          <a:p>
            <a:pPr>
              <a:buNone/>
            </a:pPr>
            <a:endParaRPr lang="ru-UA" b="1"/>
          </a:p>
          <a:p>
            <a:pPr>
              <a:buNone/>
            </a:pPr>
            <a:r>
              <a:rPr lang="uk-UA" b="1">
                <a:solidFill>
                  <a:srgbClr val="771515"/>
                </a:solidFill>
              </a:rPr>
              <a:t>1</a:t>
            </a:r>
            <a:r>
              <a:rPr lang="uk-UA" b="1" dirty="0">
                <a:solidFill>
                  <a:srgbClr val="771515"/>
                </a:solidFill>
              </a:rPr>
              <a:t>. Захоплення </a:t>
            </a:r>
            <a:r>
              <a:rPr lang="uk-UA" dirty="0">
                <a:solidFill>
                  <a:srgbClr val="771515"/>
                </a:solidFill>
              </a:rPr>
              <a:t>та</a:t>
            </a:r>
            <a:r>
              <a:rPr lang="uk-UA" b="1" dirty="0">
                <a:solidFill>
                  <a:srgbClr val="771515"/>
                </a:solidFill>
              </a:rPr>
              <a:t> транспортування.</a:t>
            </a:r>
            <a:endParaRPr lang="uk-UA" dirty="0">
              <a:solidFill>
                <a:srgbClr val="771515"/>
              </a:solidFill>
            </a:endParaRPr>
          </a:p>
          <a:p>
            <a:pPr algn="just">
              <a:buNone/>
            </a:pPr>
            <a:r>
              <a:rPr lang="uk-UA" dirty="0"/>
              <a:t>Характеризується переживанням вітальних реакцій, бо саме в ході конвоювання військовополоненого можуть вбити з різних причин: тяжкий фізичний стан, спроба втечі, супротив тим хто утримує, небезпека викриття.</a:t>
            </a:r>
          </a:p>
        </p:txBody>
      </p:sp>
      <p:pic>
        <p:nvPicPr>
          <p:cNvPr id="8" name="ДШВ">
            <a:extLst>
              <a:ext uri="{FF2B5EF4-FFF2-40B4-BE49-F238E27FC236}">
                <a16:creationId xmlns:a16="http://schemas.microsoft.com/office/drawing/2014/main" id="{C1ACC698-5125-2281-C823-56720FF61F6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278042" y="5766772"/>
            <a:ext cx="662603" cy="662603"/>
          </a:xfrm>
          <a:prstGeom prst="rect">
            <a:avLst/>
          </a:prstGeom>
        </p:spPr>
      </p:pic>
      <p:pic>
        <p:nvPicPr>
          <p:cNvPr id="9" name="псих">
            <a:extLst>
              <a:ext uri="{FF2B5EF4-FFF2-40B4-BE49-F238E27FC236}">
                <a16:creationId xmlns:a16="http://schemas.microsoft.com/office/drawing/2014/main" id="{C3DD10CD-7BB9-8BEC-6112-0DC86367CDA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678926" y="6036079"/>
            <a:ext cx="662603" cy="662603"/>
          </a:xfrm>
          <a:prstGeom prst="rect">
            <a:avLst/>
          </a:prstGeom>
        </p:spPr>
      </p:pic>
      <p:sp>
        <p:nvSpPr>
          <p:cNvPr id="2" name="Подзаголовок 2">
            <a:extLst>
              <a:ext uri="{FF2B5EF4-FFF2-40B4-BE49-F238E27FC236}">
                <a16:creationId xmlns:a16="http://schemas.microsoft.com/office/drawing/2014/main" id="{CB8B50D2-14BB-32D2-BDDE-FCF6DC1ED436}"/>
              </a:ext>
            </a:extLst>
          </p:cNvPr>
          <p:cNvSpPr txBox="1">
            <a:spLocks/>
          </p:cNvSpPr>
          <p:nvPr/>
        </p:nvSpPr>
        <p:spPr bwMode="auto">
          <a:xfrm>
            <a:off x="290253" y="265714"/>
            <a:ext cx="12192000"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buNone/>
            </a:pPr>
            <a:r>
              <a:rPr lang="uk-UA" altLang="en-US" b="1" dirty="0">
                <a:solidFill>
                  <a:schemeClr val="bg1"/>
                </a:solidFill>
                <a:latin typeface="UAF Sans" pitchFamily="2" charset="-52"/>
                <a:ea typeface="UAF Sans" pitchFamily="2" charset="-52"/>
                <a:cs typeface="UAF Sans" pitchFamily="2" charset="-52"/>
              </a:rPr>
              <a:t>2. ПРИЧИНИ ПОТРАПЛЯННЯ В ПОЛОН</a:t>
            </a:r>
          </a:p>
        </p:txBody>
      </p:sp>
      <p:pic>
        <p:nvPicPr>
          <p:cNvPr id="3" name="Рисунок 5">
            <a:extLst>
              <a:ext uri="{FF2B5EF4-FFF2-40B4-BE49-F238E27FC236}">
                <a16:creationId xmlns:a16="http://schemas.microsoft.com/office/drawing/2014/main" id="{E8113D50-7E1B-D334-C40D-7688F342ED8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125413"/>
            <a:ext cx="12192000" cy="944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Подзаголовок 2">
            <a:extLst>
              <a:ext uri="{FF2B5EF4-FFF2-40B4-BE49-F238E27FC236}">
                <a16:creationId xmlns:a16="http://schemas.microsoft.com/office/drawing/2014/main" id="{30292029-8E70-3ED0-0769-D2DA49E7FFB0}"/>
              </a:ext>
            </a:extLst>
          </p:cNvPr>
          <p:cNvSpPr txBox="1">
            <a:spLocks/>
          </p:cNvSpPr>
          <p:nvPr/>
        </p:nvSpPr>
        <p:spPr bwMode="auto">
          <a:xfrm>
            <a:off x="290253" y="240807"/>
            <a:ext cx="12192000"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buNone/>
            </a:pPr>
            <a:r>
              <a:rPr lang="uk-UA" altLang="en-US" b="1" dirty="0">
                <a:solidFill>
                  <a:schemeClr val="bg1"/>
                </a:solidFill>
                <a:latin typeface="UAF Sans" pitchFamily="2" charset="-52"/>
                <a:ea typeface="UAF Sans" pitchFamily="2" charset="-52"/>
                <a:cs typeface="UAF Sans" pitchFamily="2" charset="-52"/>
              </a:rPr>
              <a:t>2. ПРИЧИНИ ПОТРАПЛЯННЯ В ПОЛОН</a:t>
            </a:r>
          </a:p>
        </p:txBody>
      </p:sp>
    </p:spTree>
    <p:extLst>
      <p:ext uri="{BB962C8B-B14F-4D97-AF65-F5344CB8AC3E}">
        <p14:creationId xmlns:p14="http://schemas.microsoft.com/office/powerpoint/2010/main" val="3065013554"/>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E34C57-A265-E1E5-7AE8-FA7F28871F95}"/>
            </a:ext>
          </a:extLst>
        </p:cNvPr>
        <p:cNvGrpSpPr/>
        <p:nvPr/>
      </p:nvGrpSpPr>
      <p:grpSpPr>
        <a:xfrm>
          <a:off x="0" y="0"/>
          <a:ext cx="0" cy="0"/>
          <a:chOff x="0" y="0"/>
          <a:chExt cx="0" cy="0"/>
        </a:xfrm>
      </p:grpSpPr>
      <p:pic>
        <p:nvPicPr>
          <p:cNvPr id="10" name="Рисунок 9">
            <a:extLst>
              <a:ext uri="{FF2B5EF4-FFF2-40B4-BE49-F238E27FC236}">
                <a16:creationId xmlns:a16="http://schemas.microsoft.com/office/drawing/2014/main" id="{156225E9-84FE-A77F-9065-A115796E2763}"/>
              </a:ext>
            </a:extLst>
          </p:cNvPr>
          <p:cNvPicPr>
            <a:picLocks noChangeAspect="1"/>
          </p:cNvPicPr>
          <p:nvPr/>
        </p:nvPicPr>
        <p:blipFill>
          <a:blip r:embed="rId3">
            <a:alphaModFix amt="25000"/>
            <a:duotone>
              <a:schemeClr val="accent4">
                <a:shade val="45000"/>
                <a:satMod val="135000"/>
              </a:schemeClr>
              <a:prstClr val="white"/>
            </a:duotone>
            <a:extLst>
              <a:ext uri="{BEBA8EAE-BF5A-486C-A8C5-ECC9F3942E4B}">
                <a14:imgProps xmlns:a14="http://schemas.microsoft.com/office/drawing/2010/main">
                  <a14:imgLayer r:embed="rId4">
                    <a14:imgEffect>
                      <a14:colorTemperature colorTemp="9020"/>
                    </a14:imgEffect>
                    <a14:imgEffect>
                      <a14:saturation sat="288000"/>
                    </a14:imgEffect>
                  </a14:imgLayer>
                </a14:imgProps>
              </a:ext>
              <a:ext uri="{28A0092B-C50C-407E-A947-70E740481C1C}">
                <a14:useLocalDpi xmlns:a14="http://schemas.microsoft.com/office/drawing/2010/main" val="0"/>
              </a:ext>
            </a:extLst>
          </a:blip>
          <a:stretch>
            <a:fillRect/>
          </a:stretch>
        </p:blipFill>
        <p:spPr>
          <a:xfrm>
            <a:off x="0" y="1506720"/>
            <a:ext cx="12192000" cy="4345441"/>
          </a:xfrm>
          <a:prstGeom prst="rect">
            <a:avLst/>
          </a:prstGeom>
        </p:spPr>
      </p:pic>
      <p:pic>
        <p:nvPicPr>
          <p:cNvPr id="6147" name="Рисунок 5">
            <a:extLst>
              <a:ext uri="{FF2B5EF4-FFF2-40B4-BE49-F238E27FC236}">
                <a16:creationId xmlns:a16="http://schemas.microsoft.com/office/drawing/2014/main" id="{C869606B-7B0E-DEE9-89BC-82D16AF3B28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25413"/>
            <a:ext cx="12192000" cy="944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9" name="Подзаголовок 2">
            <a:extLst>
              <a:ext uri="{FF2B5EF4-FFF2-40B4-BE49-F238E27FC236}">
                <a16:creationId xmlns:a16="http://schemas.microsoft.com/office/drawing/2014/main" id="{C6E91F07-38B5-A2BF-D947-962286B8C99E}"/>
              </a:ext>
            </a:extLst>
          </p:cNvPr>
          <p:cNvSpPr txBox="1">
            <a:spLocks noChangeArrowheads="1"/>
          </p:cNvSpPr>
          <p:nvPr/>
        </p:nvSpPr>
        <p:spPr bwMode="auto">
          <a:xfrm>
            <a:off x="290253" y="1972707"/>
            <a:ext cx="11534602" cy="3794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buNone/>
            </a:pPr>
            <a:r>
              <a:rPr lang="uk-UA" b="1" dirty="0">
                <a:solidFill>
                  <a:srgbClr val="771515"/>
                </a:solidFill>
              </a:rPr>
              <a:t>2. Першого допиту.</a:t>
            </a:r>
            <a:endParaRPr lang="uk-UA" dirty="0">
              <a:solidFill>
                <a:srgbClr val="771515"/>
              </a:solidFill>
            </a:endParaRPr>
          </a:p>
          <a:p>
            <a:pPr algn="just">
              <a:buNone/>
            </a:pPr>
            <a:r>
              <a:rPr lang="uk-UA" dirty="0"/>
              <a:t>Саме під час допитів на полоненого здійснюється максимальний психологічний тиск, саме тут його намагаються психологічно зламати та змусити повідомляти певну інформацію, схилити до співробітництва та подальшої провокаційної діяльності або давати необхідні свідчення проти своїх товаришів та командирів. </a:t>
            </a:r>
          </a:p>
        </p:txBody>
      </p:sp>
      <p:pic>
        <p:nvPicPr>
          <p:cNvPr id="8" name="ДШВ">
            <a:extLst>
              <a:ext uri="{FF2B5EF4-FFF2-40B4-BE49-F238E27FC236}">
                <a16:creationId xmlns:a16="http://schemas.microsoft.com/office/drawing/2014/main" id="{793A06A5-50AE-3427-E351-9195FA8C69C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278042" y="5766772"/>
            <a:ext cx="662603" cy="662603"/>
          </a:xfrm>
          <a:prstGeom prst="rect">
            <a:avLst/>
          </a:prstGeom>
        </p:spPr>
      </p:pic>
      <p:pic>
        <p:nvPicPr>
          <p:cNvPr id="9" name="псих">
            <a:extLst>
              <a:ext uri="{FF2B5EF4-FFF2-40B4-BE49-F238E27FC236}">
                <a16:creationId xmlns:a16="http://schemas.microsoft.com/office/drawing/2014/main" id="{EAB8D9C1-59EC-4B5E-F20C-ACD41299B9B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678926" y="6036079"/>
            <a:ext cx="662603" cy="662603"/>
          </a:xfrm>
          <a:prstGeom prst="rect">
            <a:avLst/>
          </a:prstGeom>
        </p:spPr>
      </p:pic>
      <p:sp>
        <p:nvSpPr>
          <p:cNvPr id="2" name="Подзаголовок 2">
            <a:extLst>
              <a:ext uri="{FF2B5EF4-FFF2-40B4-BE49-F238E27FC236}">
                <a16:creationId xmlns:a16="http://schemas.microsoft.com/office/drawing/2014/main" id="{EC0ED5B9-F048-3335-EA06-45488EADCE27}"/>
              </a:ext>
            </a:extLst>
          </p:cNvPr>
          <p:cNvSpPr txBox="1">
            <a:spLocks/>
          </p:cNvSpPr>
          <p:nvPr/>
        </p:nvSpPr>
        <p:spPr bwMode="auto">
          <a:xfrm>
            <a:off x="290253" y="265714"/>
            <a:ext cx="12192000"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buNone/>
            </a:pPr>
            <a:r>
              <a:rPr lang="uk-UA" altLang="en-US" b="1" dirty="0">
                <a:solidFill>
                  <a:schemeClr val="bg1"/>
                </a:solidFill>
                <a:latin typeface="UAF Sans" pitchFamily="2" charset="-52"/>
                <a:ea typeface="UAF Sans" pitchFamily="2" charset="-52"/>
                <a:cs typeface="UAF Sans" pitchFamily="2" charset="-52"/>
              </a:rPr>
              <a:t>2. ПРИЧИНИ ПОТРАПЛЯННЯ В ПОЛОН</a:t>
            </a:r>
          </a:p>
        </p:txBody>
      </p:sp>
    </p:spTree>
    <p:extLst>
      <p:ext uri="{BB962C8B-B14F-4D97-AF65-F5344CB8AC3E}">
        <p14:creationId xmlns:p14="http://schemas.microsoft.com/office/powerpoint/2010/main" val="3336098608"/>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3AEADA-47DB-4D95-3E36-312EEC48A15A}"/>
            </a:ext>
          </a:extLst>
        </p:cNvPr>
        <p:cNvGrpSpPr/>
        <p:nvPr/>
      </p:nvGrpSpPr>
      <p:grpSpPr>
        <a:xfrm>
          <a:off x="0" y="0"/>
          <a:ext cx="0" cy="0"/>
          <a:chOff x="0" y="0"/>
          <a:chExt cx="0" cy="0"/>
        </a:xfrm>
      </p:grpSpPr>
      <p:pic>
        <p:nvPicPr>
          <p:cNvPr id="10" name="Рисунок 9">
            <a:extLst>
              <a:ext uri="{FF2B5EF4-FFF2-40B4-BE49-F238E27FC236}">
                <a16:creationId xmlns:a16="http://schemas.microsoft.com/office/drawing/2014/main" id="{4371AFD5-E476-8A1C-3935-67C587D10CE1}"/>
              </a:ext>
            </a:extLst>
          </p:cNvPr>
          <p:cNvPicPr>
            <a:picLocks noChangeAspect="1"/>
          </p:cNvPicPr>
          <p:nvPr/>
        </p:nvPicPr>
        <p:blipFill>
          <a:blip r:embed="rId3">
            <a:alphaModFix amt="25000"/>
            <a:duotone>
              <a:schemeClr val="accent4">
                <a:shade val="45000"/>
                <a:satMod val="135000"/>
              </a:schemeClr>
              <a:prstClr val="white"/>
            </a:duotone>
            <a:extLst>
              <a:ext uri="{BEBA8EAE-BF5A-486C-A8C5-ECC9F3942E4B}">
                <a14:imgProps xmlns:a14="http://schemas.microsoft.com/office/drawing/2010/main">
                  <a14:imgLayer r:embed="rId4">
                    <a14:imgEffect>
                      <a14:colorTemperature colorTemp="9020"/>
                    </a14:imgEffect>
                    <a14:imgEffect>
                      <a14:saturation sat="288000"/>
                    </a14:imgEffect>
                  </a14:imgLayer>
                </a14:imgProps>
              </a:ext>
              <a:ext uri="{28A0092B-C50C-407E-A947-70E740481C1C}">
                <a14:useLocalDpi xmlns:a14="http://schemas.microsoft.com/office/drawing/2010/main" val="0"/>
              </a:ext>
            </a:extLst>
          </a:blip>
          <a:stretch>
            <a:fillRect/>
          </a:stretch>
        </p:blipFill>
        <p:spPr>
          <a:xfrm>
            <a:off x="0" y="1506720"/>
            <a:ext cx="12192000" cy="4345441"/>
          </a:xfrm>
          <a:prstGeom prst="rect">
            <a:avLst/>
          </a:prstGeom>
        </p:spPr>
      </p:pic>
      <p:pic>
        <p:nvPicPr>
          <p:cNvPr id="6147" name="Рисунок 5">
            <a:extLst>
              <a:ext uri="{FF2B5EF4-FFF2-40B4-BE49-F238E27FC236}">
                <a16:creationId xmlns:a16="http://schemas.microsoft.com/office/drawing/2014/main" id="{E0686669-3B55-1820-5544-AB3F8E24F17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25413"/>
            <a:ext cx="12192000" cy="944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9" name="Подзаголовок 2">
            <a:extLst>
              <a:ext uri="{FF2B5EF4-FFF2-40B4-BE49-F238E27FC236}">
                <a16:creationId xmlns:a16="http://schemas.microsoft.com/office/drawing/2014/main" id="{328D361B-F545-4F0C-4786-8802BB91B812}"/>
              </a:ext>
            </a:extLst>
          </p:cNvPr>
          <p:cNvSpPr txBox="1">
            <a:spLocks noChangeArrowheads="1"/>
          </p:cNvSpPr>
          <p:nvPr/>
        </p:nvSpPr>
        <p:spPr bwMode="auto">
          <a:xfrm>
            <a:off x="290253" y="1491843"/>
            <a:ext cx="11565774" cy="4360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buNone/>
            </a:pPr>
            <a:r>
              <a:rPr lang="uk-UA" b="1" dirty="0">
                <a:solidFill>
                  <a:srgbClr val="771515"/>
                </a:solidFill>
              </a:rPr>
              <a:t>3. Безпосереднього утримання у полоні.</a:t>
            </a:r>
            <a:endParaRPr lang="uk-UA" dirty="0">
              <a:solidFill>
                <a:srgbClr val="771515"/>
              </a:solidFill>
            </a:endParaRPr>
          </a:p>
          <a:p>
            <a:pPr algn="just">
              <a:buNone/>
            </a:pPr>
            <a:r>
              <a:rPr lang="uk-UA" sz="2800" dirty="0"/>
              <a:t>Супроводжується ідеологічною обробкою, зміною власних переконань; намаганнями вербування; тортурами; голодом; хворобами; виснажливими роботами; незаконними розправами; жорстокістю конвоїрів; втратою зв'язку з рідними; втратою надії на швидке звільнення</a:t>
            </a:r>
            <a:r>
              <a:rPr lang="uk-UA" sz="2800"/>
              <a:t>. </a:t>
            </a:r>
            <a:endParaRPr lang="ru-UA" sz="2800"/>
          </a:p>
          <a:p>
            <a:pPr algn="just">
              <a:buNone/>
            </a:pPr>
            <a:r>
              <a:rPr lang="uk-UA" sz="2800"/>
              <a:t>Противник </a:t>
            </a:r>
            <a:r>
              <a:rPr lang="uk-UA" sz="2800" dirty="0"/>
              <a:t>намагається морально придушити і переконати, що про військовослужбовця, який перебуває в полоні, забули, зрадили. Але це провокація. Україна пам’ятає про своїх і працює, роблячи все, щоб швидше звільнити.</a:t>
            </a:r>
          </a:p>
        </p:txBody>
      </p:sp>
      <p:pic>
        <p:nvPicPr>
          <p:cNvPr id="8" name="ДШВ">
            <a:extLst>
              <a:ext uri="{FF2B5EF4-FFF2-40B4-BE49-F238E27FC236}">
                <a16:creationId xmlns:a16="http://schemas.microsoft.com/office/drawing/2014/main" id="{2E15D948-2D25-4103-FBFB-3B8E2A56F18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278042" y="5766772"/>
            <a:ext cx="662603" cy="662603"/>
          </a:xfrm>
          <a:prstGeom prst="rect">
            <a:avLst/>
          </a:prstGeom>
        </p:spPr>
      </p:pic>
      <p:pic>
        <p:nvPicPr>
          <p:cNvPr id="9" name="псих">
            <a:extLst>
              <a:ext uri="{FF2B5EF4-FFF2-40B4-BE49-F238E27FC236}">
                <a16:creationId xmlns:a16="http://schemas.microsoft.com/office/drawing/2014/main" id="{08F5D6D2-90E0-A0FD-1015-B592C0A8E90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678926" y="6036079"/>
            <a:ext cx="662603" cy="662603"/>
          </a:xfrm>
          <a:prstGeom prst="rect">
            <a:avLst/>
          </a:prstGeom>
        </p:spPr>
      </p:pic>
      <p:sp>
        <p:nvSpPr>
          <p:cNvPr id="2" name="Подзаголовок 2">
            <a:extLst>
              <a:ext uri="{FF2B5EF4-FFF2-40B4-BE49-F238E27FC236}">
                <a16:creationId xmlns:a16="http://schemas.microsoft.com/office/drawing/2014/main" id="{ADD6B8B7-D3C6-A020-88E7-96493F0409C1}"/>
              </a:ext>
            </a:extLst>
          </p:cNvPr>
          <p:cNvSpPr txBox="1">
            <a:spLocks/>
          </p:cNvSpPr>
          <p:nvPr/>
        </p:nvSpPr>
        <p:spPr bwMode="auto">
          <a:xfrm>
            <a:off x="290253" y="265714"/>
            <a:ext cx="12192000"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buNone/>
            </a:pPr>
            <a:r>
              <a:rPr lang="uk-UA" altLang="en-US" b="1" dirty="0">
                <a:solidFill>
                  <a:schemeClr val="bg1"/>
                </a:solidFill>
                <a:latin typeface="UAF Sans" pitchFamily="2" charset="-52"/>
                <a:ea typeface="UAF Sans" pitchFamily="2" charset="-52"/>
                <a:cs typeface="UAF Sans" pitchFamily="2" charset="-52"/>
              </a:rPr>
              <a:t>2. ПРИЧИНИ ПОТРАПЛЯННЯ В ПОЛОН</a:t>
            </a:r>
          </a:p>
        </p:txBody>
      </p:sp>
    </p:spTree>
    <p:extLst>
      <p:ext uri="{BB962C8B-B14F-4D97-AF65-F5344CB8AC3E}">
        <p14:creationId xmlns:p14="http://schemas.microsoft.com/office/powerpoint/2010/main" val="1006977408"/>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D4E981-CA12-8205-EF64-401F8FA17B55}"/>
            </a:ext>
          </a:extLst>
        </p:cNvPr>
        <p:cNvGrpSpPr/>
        <p:nvPr/>
      </p:nvGrpSpPr>
      <p:grpSpPr>
        <a:xfrm>
          <a:off x="0" y="0"/>
          <a:ext cx="0" cy="0"/>
          <a:chOff x="0" y="0"/>
          <a:chExt cx="0" cy="0"/>
        </a:xfrm>
      </p:grpSpPr>
      <p:pic>
        <p:nvPicPr>
          <p:cNvPr id="10" name="Рисунок 9">
            <a:extLst>
              <a:ext uri="{FF2B5EF4-FFF2-40B4-BE49-F238E27FC236}">
                <a16:creationId xmlns:a16="http://schemas.microsoft.com/office/drawing/2014/main" id="{D48ADB45-C4BD-CE8D-0BF2-FAEFF6CF59A5}"/>
              </a:ext>
            </a:extLst>
          </p:cNvPr>
          <p:cNvPicPr>
            <a:picLocks noChangeAspect="1"/>
          </p:cNvPicPr>
          <p:nvPr/>
        </p:nvPicPr>
        <p:blipFill>
          <a:blip r:embed="rId3">
            <a:alphaModFix amt="25000"/>
            <a:duotone>
              <a:schemeClr val="accent4">
                <a:shade val="45000"/>
                <a:satMod val="135000"/>
              </a:schemeClr>
              <a:prstClr val="white"/>
            </a:duotone>
            <a:extLst>
              <a:ext uri="{BEBA8EAE-BF5A-486C-A8C5-ECC9F3942E4B}">
                <a14:imgProps xmlns:a14="http://schemas.microsoft.com/office/drawing/2010/main">
                  <a14:imgLayer r:embed="rId4">
                    <a14:imgEffect>
                      <a14:colorTemperature colorTemp="9020"/>
                    </a14:imgEffect>
                    <a14:imgEffect>
                      <a14:saturation sat="288000"/>
                    </a14:imgEffect>
                  </a14:imgLayer>
                </a14:imgProps>
              </a:ext>
              <a:ext uri="{28A0092B-C50C-407E-A947-70E740481C1C}">
                <a14:useLocalDpi xmlns:a14="http://schemas.microsoft.com/office/drawing/2010/main" val="0"/>
              </a:ext>
            </a:extLst>
          </a:blip>
          <a:stretch>
            <a:fillRect/>
          </a:stretch>
        </p:blipFill>
        <p:spPr>
          <a:xfrm>
            <a:off x="-1" y="1506721"/>
            <a:ext cx="12191999" cy="3314662"/>
          </a:xfrm>
          <a:prstGeom prst="rect">
            <a:avLst/>
          </a:prstGeom>
        </p:spPr>
      </p:pic>
      <p:pic>
        <p:nvPicPr>
          <p:cNvPr id="6147" name="Рисунок 5">
            <a:extLst>
              <a:ext uri="{FF2B5EF4-FFF2-40B4-BE49-F238E27FC236}">
                <a16:creationId xmlns:a16="http://schemas.microsoft.com/office/drawing/2014/main" id="{C564E213-36B9-9C7F-F30E-8EA130714B2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25413"/>
            <a:ext cx="12192000" cy="944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9" name="Подзаголовок 2">
            <a:extLst>
              <a:ext uri="{FF2B5EF4-FFF2-40B4-BE49-F238E27FC236}">
                <a16:creationId xmlns:a16="http://schemas.microsoft.com/office/drawing/2014/main" id="{1D5C753C-38A9-7A3D-6D24-FB45C880EE21}"/>
              </a:ext>
            </a:extLst>
          </p:cNvPr>
          <p:cNvSpPr txBox="1">
            <a:spLocks noChangeArrowheads="1"/>
          </p:cNvSpPr>
          <p:nvPr/>
        </p:nvSpPr>
        <p:spPr bwMode="auto">
          <a:xfrm>
            <a:off x="228676" y="1585879"/>
            <a:ext cx="11575397" cy="2623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buNone/>
            </a:pPr>
            <a:r>
              <a:rPr lang="uk-UA" b="1" dirty="0">
                <a:solidFill>
                  <a:srgbClr val="771515"/>
                </a:solidFill>
              </a:rPr>
              <a:t>4. Звільнення з полону </a:t>
            </a:r>
            <a:r>
              <a:rPr lang="uk-UA" i="1" dirty="0"/>
              <a:t>(обмін або втеча).</a:t>
            </a:r>
            <a:endParaRPr lang="uk-UA" dirty="0"/>
          </a:p>
          <a:p>
            <a:pPr algn="just">
              <a:buNone/>
            </a:pPr>
            <a:r>
              <a:rPr lang="uk-UA" dirty="0"/>
              <a:t>Утримання у полоні за деяких обставин може завершитися раніше. Не чекаючи закінчення війни, конфліктуючі сторони з гуманних міркувань можуть домовитися про обмін військовополоненими. </a:t>
            </a:r>
          </a:p>
        </p:txBody>
      </p:sp>
      <p:pic>
        <p:nvPicPr>
          <p:cNvPr id="8" name="ДШВ">
            <a:extLst>
              <a:ext uri="{FF2B5EF4-FFF2-40B4-BE49-F238E27FC236}">
                <a16:creationId xmlns:a16="http://schemas.microsoft.com/office/drawing/2014/main" id="{5A3D3EC4-F4F7-640D-44E1-04F6D49A534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278042" y="5766772"/>
            <a:ext cx="662603" cy="662603"/>
          </a:xfrm>
          <a:prstGeom prst="rect">
            <a:avLst/>
          </a:prstGeom>
        </p:spPr>
      </p:pic>
      <p:pic>
        <p:nvPicPr>
          <p:cNvPr id="9" name="псих">
            <a:extLst>
              <a:ext uri="{FF2B5EF4-FFF2-40B4-BE49-F238E27FC236}">
                <a16:creationId xmlns:a16="http://schemas.microsoft.com/office/drawing/2014/main" id="{B350559C-828B-86B7-343A-FC2D5D70AECE}"/>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678926" y="6036079"/>
            <a:ext cx="662603" cy="662603"/>
          </a:xfrm>
          <a:prstGeom prst="rect">
            <a:avLst/>
          </a:prstGeom>
        </p:spPr>
      </p:pic>
      <p:sp>
        <p:nvSpPr>
          <p:cNvPr id="2" name="Подзаголовок 2">
            <a:extLst>
              <a:ext uri="{FF2B5EF4-FFF2-40B4-BE49-F238E27FC236}">
                <a16:creationId xmlns:a16="http://schemas.microsoft.com/office/drawing/2014/main" id="{FB6D9692-4965-1C48-ACE5-35D81D07973A}"/>
              </a:ext>
            </a:extLst>
          </p:cNvPr>
          <p:cNvSpPr txBox="1">
            <a:spLocks/>
          </p:cNvSpPr>
          <p:nvPr/>
        </p:nvSpPr>
        <p:spPr bwMode="auto">
          <a:xfrm>
            <a:off x="290253" y="265714"/>
            <a:ext cx="12192000"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buNone/>
            </a:pPr>
            <a:r>
              <a:rPr lang="uk-UA" altLang="en-US" b="1" dirty="0">
                <a:solidFill>
                  <a:schemeClr val="bg1"/>
                </a:solidFill>
                <a:latin typeface="UAF Sans" pitchFamily="2" charset="-52"/>
                <a:ea typeface="UAF Sans" pitchFamily="2" charset="-52"/>
                <a:cs typeface="UAF Sans" pitchFamily="2" charset="-52"/>
              </a:rPr>
              <a:t>2. ПРИЧИНИ ПОТРАПЛЯННЯ В ПОЛОН</a:t>
            </a:r>
          </a:p>
        </p:txBody>
      </p:sp>
    </p:spTree>
    <p:extLst>
      <p:ext uri="{BB962C8B-B14F-4D97-AF65-F5344CB8AC3E}">
        <p14:creationId xmlns:p14="http://schemas.microsoft.com/office/powerpoint/2010/main" val="3191489312"/>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117141-B503-C681-3B5E-A95AA0C217D0}"/>
            </a:ext>
          </a:extLst>
        </p:cNvPr>
        <p:cNvGrpSpPr/>
        <p:nvPr/>
      </p:nvGrpSpPr>
      <p:grpSpPr>
        <a:xfrm>
          <a:off x="0" y="0"/>
          <a:ext cx="0" cy="0"/>
          <a:chOff x="0" y="0"/>
          <a:chExt cx="0" cy="0"/>
        </a:xfrm>
      </p:grpSpPr>
      <p:pic>
        <p:nvPicPr>
          <p:cNvPr id="10" name="Рисунок 9">
            <a:extLst>
              <a:ext uri="{FF2B5EF4-FFF2-40B4-BE49-F238E27FC236}">
                <a16:creationId xmlns:a16="http://schemas.microsoft.com/office/drawing/2014/main" id="{2CAE0D9A-D631-7635-DCA1-870E1F040600}"/>
              </a:ext>
            </a:extLst>
          </p:cNvPr>
          <p:cNvPicPr>
            <a:picLocks noChangeAspect="1"/>
          </p:cNvPicPr>
          <p:nvPr/>
        </p:nvPicPr>
        <p:blipFill>
          <a:blip r:embed="rId3">
            <a:alphaModFix amt="25000"/>
            <a:duotone>
              <a:schemeClr val="accent4">
                <a:shade val="45000"/>
                <a:satMod val="135000"/>
              </a:schemeClr>
              <a:prstClr val="white"/>
            </a:duotone>
            <a:extLst>
              <a:ext uri="{BEBA8EAE-BF5A-486C-A8C5-ECC9F3942E4B}">
                <a14:imgProps xmlns:a14="http://schemas.microsoft.com/office/drawing/2010/main">
                  <a14:imgLayer r:embed="rId4">
                    <a14:imgEffect>
                      <a14:colorTemperature colorTemp="9020"/>
                    </a14:imgEffect>
                    <a14:imgEffect>
                      <a14:saturation sat="288000"/>
                    </a14:imgEffect>
                  </a14:imgLayer>
                </a14:imgProps>
              </a:ext>
              <a:ext uri="{28A0092B-C50C-407E-A947-70E740481C1C}">
                <a14:useLocalDpi xmlns:a14="http://schemas.microsoft.com/office/drawing/2010/main" val="0"/>
              </a:ext>
            </a:extLst>
          </a:blip>
          <a:stretch>
            <a:fillRect/>
          </a:stretch>
        </p:blipFill>
        <p:spPr>
          <a:xfrm>
            <a:off x="-1" y="1506720"/>
            <a:ext cx="12191999" cy="4345441"/>
          </a:xfrm>
          <a:prstGeom prst="rect">
            <a:avLst/>
          </a:prstGeom>
        </p:spPr>
      </p:pic>
      <p:pic>
        <p:nvPicPr>
          <p:cNvPr id="6147" name="Рисунок 5">
            <a:extLst>
              <a:ext uri="{FF2B5EF4-FFF2-40B4-BE49-F238E27FC236}">
                <a16:creationId xmlns:a16="http://schemas.microsoft.com/office/drawing/2014/main" id="{B4BF5D90-C427-93A5-09D0-A6EB2049506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25413"/>
            <a:ext cx="12192000" cy="944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8" name="Подзаголовок 2">
            <a:extLst>
              <a:ext uri="{FF2B5EF4-FFF2-40B4-BE49-F238E27FC236}">
                <a16:creationId xmlns:a16="http://schemas.microsoft.com/office/drawing/2014/main" id="{6E74CCF5-A54C-3ED0-FEAA-7DA2790E69DB}"/>
              </a:ext>
            </a:extLst>
          </p:cNvPr>
          <p:cNvSpPr txBox="1">
            <a:spLocks/>
          </p:cNvSpPr>
          <p:nvPr/>
        </p:nvSpPr>
        <p:spPr bwMode="auto">
          <a:xfrm>
            <a:off x="259080" y="254937"/>
            <a:ext cx="12192000"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buNone/>
            </a:pPr>
            <a:r>
              <a:rPr lang="uk-UA" altLang="en-US" b="1" dirty="0">
                <a:solidFill>
                  <a:schemeClr val="bg1"/>
                </a:solidFill>
                <a:latin typeface="UAF Sans" pitchFamily="2" charset="-52"/>
                <a:ea typeface="UAF Sans" pitchFamily="2" charset="-52"/>
                <a:cs typeface="UAF Sans" pitchFamily="2" charset="-52"/>
              </a:rPr>
              <a:t>3. ОСНОВНІ ПРИНЦИПИ УНИКНЕННЯ ПОЛОНУ</a:t>
            </a:r>
          </a:p>
        </p:txBody>
      </p:sp>
      <p:sp>
        <p:nvSpPr>
          <p:cNvPr id="6149" name="Подзаголовок 2">
            <a:extLst>
              <a:ext uri="{FF2B5EF4-FFF2-40B4-BE49-F238E27FC236}">
                <a16:creationId xmlns:a16="http://schemas.microsoft.com/office/drawing/2014/main" id="{71A69573-3F33-EA9A-B236-E2F309FEAEB7}"/>
              </a:ext>
            </a:extLst>
          </p:cNvPr>
          <p:cNvSpPr txBox="1">
            <a:spLocks noChangeArrowheads="1"/>
          </p:cNvSpPr>
          <p:nvPr/>
        </p:nvSpPr>
        <p:spPr bwMode="auto">
          <a:xfrm>
            <a:off x="363682" y="1527071"/>
            <a:ext cx="11461174" cy="4791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buNone/>
            </a:pPr>
            <a:r>
              <a:rPr lang="uk-UA" b="1" dirty="0">
                <a:solidFill>
                  <a:srgbClr val="771515"/>
                </a:solidFill>
              </a:rPr>
              <a:t>РЕКОМЕНДАЦІЇ:</a:t>
            </a:r>
          </a:p>
          <a:p>
            <a:pPr marL="514350" indent="-514350" algn="just">
              <a:buFont typeface="+mj-lt"/>
              <a:buAutoNum type="arabicPeriod"/>
            </a:pPr>
            <a:r>
              <a:rPr lang="uk-UA" sz="2600"/>
              <a:t>Мінімізувати </a:t>
            </a:r>
            <a:r>
              <a:rPr lang="uk-UA" sz="2600" dirty="0"/>
              <a:t>будь-які контакти з місцевим населенням (за винятком службової </a:t>
            </a:r>
            <a:r>
              <a:rPr lang="uk-UA" sz="2600"/>
              <a:t>необхідності).</a:t>
            </a:r>
            <a:endParaRPr lang="ru-UA" sz="2600"/>
          </a:p>
          <a:p>
            <a:pPr marL="514350" indent="-514350" algn="just">
              <a:buFont typeface="+mj-lt"/>
              <a:buAutoNum type="arabicPeriod"/>
            </a:pPr>
            <a:r>
              <a:rPr lang="uk-UA" sz="2600"/>
              <a:t>Неприпустимі </a:t>
            </a:r>
            <a:r>
              <a:rPr lang="uk-UA" sz="2600" dirty="0"/>
              <a:t>несанкціоновані виходи особового складу з розташування, навіть у разі проблем з харчуванням. Це не коштує тієї ціни, яку доведеться платити своїм життям. Розслаблятися краще удома живим і </a:t>
            </a:r>
            <a:r>
              <a:rPr lang="uk-UA" sz="2600"/>
              <a:t>здоровим.</a:t>
            </a:r>
            <a:endParaRPr lang="ru-UA" sz="2600"/>
          </a:p>
          <a:p>
            <a:pPr marL="514350" indent="-514350" algn="just">
              <a:buFont typeface="+mj-lt"/>
              <a:buAutoNum type="arabicPeriod"/>
            </a:pPr>
            <a:r>
              <a:rPr lang="uk-UA" sz="2600"/>
              <a:t>Під </a:t>
            </a:r>
            <a:r>
              <a:rPr lang="uk-UA" sz="2600" dirty="0"/>
              <a:t>час руху підрозділу на місцевості не піддаватися спокусі зайти до залишених будинків чи у садки (є ризик натрапити на міну-пастку чи іншу небезпеку).</a:t>
            </a:r>
          </a:p>
        </p:txBody>
      </p:sp>
      <p:pic>
        <p:nvPicPr>
          <p:cNvPr id="8" name="ДШВ">
            <a:extLst>
              <a:ext uri="{FF2B5EF4-FFF2-40B4-BE49-F238E27FC236}">
                <a16:creationId xmlns:a16="http://schemas.microsoft.com/office/drawing/2014/main" id="{C8255FF3-0666-46C9-A2CA-8F98714996A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278042" y="5766772"/>
            <a:ext cx="662603" cy="662603"/>
          </a:xfrm>
          <a:prstGeom prst="rect">
            <a:avLst/>
          </a:prstGeom>
        </p:spPr>
      </p:pic>
      <p:pic>
        <p:nvPicPr>
          <p:cNvPr id="9" name="псих">
            <a:extLst>
              <a:ext uri="{FF2B5EF4-FFF2-40B4-BE49-F238E27FC236}">
                <a16:creationId xmlns:a16="http://schemas.microsoft.com/office/drawing/2014/main" id="{9C91442B-2A37-C71D-197E-AF045CA67F0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678926" y="6036079"/>
            <a:ext cx="662603" cy="662603"/>
          </a:xfrm>
          <a:prstGeom prst="rect">
            <a:avLst/>
          </a:prstGeom>
        </p:spPr>
      </p:pic>
    </p:spTree>
    <p:extLst>
      <p:ext uri="{BB962C8B-B14F-4D97-AF65-F5344CB8AC3E}">
        <p14:creationId xmlns:p14="http://schemas.microsoft.com/office/powerpoint/2010/main" val="1503315453"/>
      </p:ext>
    </p:extLst>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94C798-32AF-06F6-960A-6A0AB0B94303}"/>
            </a:ext>
          </a:extLst>
        </p:cNvPr>
        <p:cNvGrpSpPr/>
        <p:nvPr/>
      </p:nvGrpSpPr>
      <p:grpSpPr>
        <a:xfrm>
          <a:off x="0" y="0"/>
          <a:ext cx="0" cy="0"/>
          <a:chOff x="0" y="0"/>
          <a:chExt cx="0" cy="0"/>
        </a:xfrm>
      </p:grpSpPr>
      <p:pic>
        <p:nvPicPr>
          <p:cNvPr id="10" name="Рисунок 9">
            <a:extLst>
              <a:ext uri="{FF2B5EF4-FFF2-40B4-BE49-F238E27FC236}">
                <a16:creationId xmlns:a16="http://schemas.microsoft.com/office/drawing/2014/main" id="{3D432B34-5473-18F9-1E99-2F4B19CBB955}"/>
              </a:ext>
            </a:extLst>
          </p:cNvPr>
          <p:cNvPicPr>
            <a:picLocks noChangeAspect="1"/>
          </p:cNvPicPr>
          <p:nvPr/>
        </p:nvPicPr>
        <p:blipFill>
          <a:blip r:embed="rId3">
            <a:alphaModFix amt="25000"/>
            <a:duotone>
              <a:schemeClr val="accent4">
                <a:shade val="45000"/>
                <a:satMod val="135000"/>
              </a:schemeClr>
              <a:prstClr val="white"/>
            </a:duotone>
            <a:extLst>
              <a:ext uri="{BEBA8EAE-BF5A-486C-A8C5-ECC9F3942E4B}">
                <a14:imgProps xmlns:a14="http://schemas.microsoft.com/office/drawing/2010/main">
                  <a14:imgLayer r:embed="rId4">
                    <a14:imgEffect>
                      <a14:colorTemperature colorTemp="9020"/>
                    </a14:imgEffect>
                    <a14:imgEffect>
                      <a14:saturation sat="288000"/>
                    </a14:imgEffect>
                  </a14:imgLayer>
                </a14:imgProps>
              </a:ext>
              <a:ext uri="{28A0092B-C50C-407E-A947-70E740481C1C}">
                <a14:useLocalDpi xmlns:a14="http://schemas.microsoft.com/office/drawing/2010/main" val="0"/>
              </a:ext>
            </a:extLst>
          </a:blip>
          <a:stretch>
            <a:fillRect/>
          </a:stretch>
        </p:blipFill>
        <p:spPr>
          <a:xfrm>
            <a:off x="0" y="1506720"/>
            <a:ext cx="9245600" cy="4345441"/>
          </a:xfrm>
          <a:prstGeom prst="rect">
            <a:avLst/>
          </a:prstGeom>
        </p:spPr>
      </p:pic>
      <p:pic>
        <p:nvPicPr>
          <p:cNvPr id="6147" name="Рисунок 5">
            <a:extLst>
              <a:ext uri="{FF2B5EF4-FFF2-40B4-BE49-F238E27FC236}">
                <a16:creationId xmlns:a16="http://schemas.microsoft.com/office/drawing/2014/main" id="{7E21270E-A51A-BD17-E00F-D004C151562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25413"/>
            <a:ext cx="12192000" cy="944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8" name="Подзаголовок 2">
            <a:extLst>
              <a:ext uri="{FF2B5EF4-FFF2-40B4-BE49-F238E27FC236}">
                <a16:creationId xmlns:a16="http://schemas.microsoft.com/office/drawing/2014/main" id="{39CFA690-CC53-F2F9-06F4-9B1B19ADD96F}"/>
              </a:ext>
            </a:extLst>
          </p:cNvPr>
          <p:cNvSpPr txBox="1">
            <a:spLocks/>
          </p:cNvSpPr>
          <p:nvPr/>
        </p:nvSpPr>
        <p:spPr bwMode="auto">
          <a:xfrm>
            <a:off x="269471" y="254937"/>
            <a:ext cx="12192000"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buNone/>
            </a:pPr>
            <a:r>
              <a:rPr lang="uk-UA" altLang="en-US" b="1" dirty="0">
                <a:solidFill>
                  <a:schemeClr val="bg1"/>
                </a:solidFill>
                <a:latin typeface="UAF Sans" pitchFamily="2" charset="-52"/>
                <a:ea typeface="UAF Sans" pitchFamily="2" charset="-52"/>
                <a:cs typeface="UAF Sans" pitchFamily="2" charset="-52"/>
              </a:rPr>
              <a:t>3. ОСНОВНІ ПРИНЦИПИ УНИКНЕННЯ ПОЛОНУ</a:t>
            </a:r>
          </a:p>
        </p:txBody>
      </p:sp>
      <p:sp>
        <p:nvSpPr>
          <p:cNvPr id="6149" name="Подзаголовок 2">
            <a:extLst>
              <a:ext uri="{FF2B5EF4-FFF2-40B4-BE49-F238E27FC236}">
                <a16:creationId xmlns:a16="http://schemas.microsoft.com/office/drawing/2014/main" id="{B5682DF9-D11B-B84E-9B4C-23FA3EFFB4E0}"/>
              </a:ext>
            </a:extLst>
          </p:cNvPr>
          <p:cNvSpPr txBox="1">
            <a:spLocks noChangeArrowheads="1"/>
          </p:cNvSpPr>
          <p:nvPr/>
        </p:nvSpPr>
        <p:spPr bwMode="auto">
          <a:xfrm>
            <a:off x="82843" y="1627934"/>
            <a:ext cx="11857802" cy="4161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buNone/>
            </a:pPr>
            <a:r>
              <a:rPr lang="uk-UA" dirty="0"/>
              <a:t>РЕКОМЕНДАЦІЇ:</a:t>
            </a:r>
          </a:p>
          <a:p>
            <a:pPr algn="just">
              <a:buNone/>
            </a:pPr>
            <a:r>
              <a:rPr lang="uk-UA" dirty="0"/>
              <a:t>4</a:t>
            </a:r>
            <a:r>
              <a:rPr lang="uk-UA" sz="2800" dirty="0"/>
              <a:t>. У разі, якщо командир вирішив здатися разом зі своїм підрозділом в полон, його підлеглий особовий склад має право не виконувати його наказ, адже цей наказ злочинний.</a:t>
            </a:r>
          </a:p>
          <a:p>
            <a:pPr algn="just">
              <a:buNone/>
            </a:pPr>
            <a:r>
              <a:rPr lang="uk-UA" sz="2800" dirty="0"/>
              <a:t>5. Важливо постійно проявляти обережність і пильність, </a:t>
            </a:r>
            <a:r>
              <a:rPr lang="uk-UA" sz="2800" dirty="0" err="1"/>
              <a:t>прагнучи</a:t>
            </a:r>
            <a:r>
              <a:rPr lang="uk-UA" sz="2800" dirty="0"/>
              <a:t> заздалегідь передбачити всі можливі позаштатні ситуації. Потрібно ставитися з недовірою до кожного. Неухильне дотримання вимог військової дисципліни – кращий і найпростіший шлях забезпечити свою безпеку.</a:t>
            </a:r>
          </a:p>
        </p:txBody>
      </p:sp>
      <p:pic>
        <p:nvPicPr>
          <p:cNvPr id="8" name="ДШВ">
            <a:extLst>
              <a:ext uri="{FF2B5EF4-FFF2-40B4-BE49-F238E27FC236}">
                <a16:creationId xmlns:a16="http://schemas.microsoft.com/office/drawing/2014/main" id="{D5C4A8C1-10C2-B8BD-FDA6-84C579F4A75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278042" y="5766772"/>
            <a:ext cx="662603" cy="662603"/>
          </a:xfrm>
          <a:prstGeom prst="rect">
            <a:avLst/>
          </a:prstGeom>
        </p:spPr>
      </p:pic>
      <p:pic>
        <p:nvPicPr>
          <p:cNvPr id="9" name="псих">
            <a:extLst>
              <a:ext uri="{FF2B5EF4-FFF2-40B4-BE49-F238E27FC236}">
                <a16:creationId xmlns:a16="http://schemas.microsoft.com/office/drawing/2014/main" id="{229082D9-E4DB-FB40-0178-3FF0182E093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678926" y="6036079"/>
            <a:ext cx="662603" cy="662603"/>
          </a:xfrm>
          <a:prstGeom prst="rect">
            <a:avLst/>
          </a:prstGeom>
        </p:spPr>
      </p:pic>
    </p:spTree>
    <p:extLst>
      <p:ext uri="{BB962C8B-B14F-4D97-AF65-F5344CB8AC3E}">
        <p14:creationId xmlns:p14="http://schemas.microsoft.com/office/powerpoint/2010/main" val="4086234654"/>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A50D50-5300-7276-67BF-289BC77F9F13}"/>
            </a:ext>
          </a:extLst>
        </p:cNvPr>
        <p:cNvGrpSpPr/>
        <p:nvPr/>
      </p:nvGrpSpPr>
      <p:grpSpPr>
        <a:xfrm>
          <a:off x="0" y="0"/>
          <a:ext cx="0" cy="0"/>
          <a:chOff x="0" y="0"/>
          <a:chExt cx="0" cy="0"/>
        </a:xfrm>
      </p:grpSpPr>
      <p:pic>
        <p:nvPicPr>
          <p:cNvPr id="10" name="Рисунок 9">
            <a:extLst>
              <a:ext uri="{FF2B5EF4-FFF2-40B4-BE49-F238E27FC236}">
                <a16:creationId xmlns:a16="http://schemas.microsoft.com/office/drawing/2014/main" id="{A2BE547D-C757-6611-B445-DA289C4EFB81}"/>
              </a:ext>
            </a:extLst>
          </p:cNvPr>
          <p:cNvPicPr>
            <a:picLocks noChangeAspect="1"/>
          </p:cNvPicPr>
          <p:nvPr/>
        </p:nvPicPr>
        <p:blipFill>
          <a:blip r:embed="rId3">
            <a:alphaModFix amt="25000"/>
            <a:duotone>
              <a:schemeClr val="accent4">
                <a:shade val="45000"/>
                <a:satMod val="135000"/>
              </a:schemeClr>
              <a:prstClr val="white"/>
            </a:duotone>
            <a:extLst>
              <a:ext uri="{BEBA8EAE-BF5A-486C-A8C5-ECC9F3942E4B}">
                <a14:imgProps xmlns:a14="http://schemas.microsoft.com/office/drawing/2010/main">
                  <a14:imgLayer r:embed="rId4">
                    <a14:imgEffect>
                      <a14:colorTemperature colorTemp="9020"/>
                    </a14:imgEffect>
                    <a14:imgEffect>
                      <a14:saturation sat="288000"/>
                    </a14:imgEffect>
                  </a14:imgLayer>
                </a14:imgProps>
              </a:ext>
              <a:ext uri="{28A0092B-C50C-407E-A947-70E740481C1C}">
                <a14:useLocalDpi xmlns:a14="http://schemas.microsoft.com/office/drawing/2010/main" val="0"/>
              </a:ext>
            </a:extLst>
          </a:blip>
          <a:stretch>
            <a:fillRect/>
          </a:stretch>
        </p:blipFill>
        <p:spPr>
          <a:xfrm>
            <a:off x="0" y="1506720"/>
            <a:ext cx="12192000" cy="4345441"/>
          </a:xfrm>
          <a:prstGeom prst="rect">
            <a:avLst/>
          </a:prstGeom>
        </p:spPr>
      </p:pic>
      <p:pic>
        <p:nvPicPr>
          <p:cNvPr id="6147" name="Рисунок 5">
            <a:extLst>
              <a:ext uri="{FF2B5EF4-FFF2-40B4-BE49-F238E27FC236}">
                <a16:creationId xmlns:a16="http://schemas.microsoft.com/office/drawing/2014/main" id="{A3EAB8E2-39DF-564F-C88D-ED1160E77AD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25413"/>
            <a:ext cx="12192000" cy="944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8" name="Подзаголовок 2">
            <a:extLst>
              <a:ext uri="{FF2B5EF4-FFF2-40B4-BE49-F238E27FC236}">
                <a16:creationId xmlns:a16="http://schemas.microsoft.com/office/drawing/2014/main" id="{D859EB31-2AD4-7924-0ACB-00AA69DA5D33}"/>
              </a:ext>
            </a:extLst>
          </p:cNvPr>
          <p:cNvSpPr txBox="1">
            <a:spLocks/>
          </p:cNvSpPr>
          <p:nvPr/>
        </p:nvSpPr>
        <p:spPr bwMode="auto">
          <a:xfrm>
            <a:off x="311035" y="254937"/>
            <a:ext cx="12192000"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buNone/>
            </a:pPr>
            <a:r>
              <a:rPr lang="uk-UA" altLang="en-US" b="1" dirty="0">
                <a:solidFill>
                  <a:schemeClr val="bg1"/>
                </a:solidFill>
                <a:latin typeface="UAF Sans" pitchFamily="2" charset="-52"/>
                <a:ea typeface="UAF Sans" pitchFamily="2" charset="-52"/>
                <a:cs typeface="UAF Sans" pitchFamily="2" charset="-52"/>
              </a:rPr>
              <a:t>4. КОДЕКС ПОВЕДІНКИ В ПОЛОНІ</a:t>
            </a:r>
          </a:p>
        </p:txBody>
      </p:sp>
      <p:sp>
        <p:nvSpPr>
          <p:cNvPr id="6149" name="Подзаголовок 2">
            <a:extLst>
              <a:ext uri="{FF2B5EF4-FFF2-40B4-BE49-F238E27FC236}">
                <a16:creationId xmlns:a16="http://schemas.microsoft.com/office/drawing/2014/main" id="{1945CF04-7CCC-408B-96C8-DD7E48547BBB}"/>
              </a:ext>
            </a:extLst>
          </p:cNvPr>
          <p:cNvSpPr txBox="1">
            <a:spLocks noChangeArrowheads="1"/>
          </p:cNvSpPr>
          <p:nvPr/>
        </p:nvSpPr>
        <p:spPr bwMode="auto">
          <a:xfrm>
            <a:off x="334198" y="1605146"/>
            <a:ext cx="11480266" cy="4161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buNone/>
            </a:pPr>
            <a:r>
              <a:rPr lang="uk-UA" b="1">
                <a:solidFill>
                  <a:srgbClr val="771515"/>
                </a:solidFill>
              </a:rPr>
              <a:t>КОДЕКС ПОВЕДІНКИ В ПОЛОНІ </a:t>
            </a:r>
            <a:r>
              <a:rPr lang="ru-UA"/>
              <a:t>-</a:t>
            </a:r>
            <a:r>
              <a:rPr lang="ru-UA" b="1">
                <a:solidFill>
                  <a:srgbClr val="771515"/>
                </a:solidFill>
              </a:rPr>
              <a:t> </a:t>
            </a:r>
            <a:r>
              <a:rPr lang="uk-UA"/>
              <a:t>це </a:t>
            </a:r>
            <a:r>
              <a:rPr lang="uk-UA" dirty="0"/>
              <a:t>етичний орієнтир, який визначає принципи та цінності, а також рекомендовану та очікувану модель поведінки військовослужбовців в умовах примусової ізоляції, в тому числі й полоні. </a:t>
            </a:r>
          </a:p>
          <a:p>
            <a:pPr algn="just">
              <a:buNone/>
            </a:pPr>
            <a:endParaRPr lang="uk-UA" dirty="0"/>
          </a:p>
          <a:p>
            <a:pPr algn="just">
              <a:buNone/>
            </a:pPr>
            <a:r>
              <a:rPr lang="uk-UA" dirty="0"/>
              <a:t>Наразі Кодекс поведінки в полоні є відомим та сталим інструментом підготовки особового складу.</a:t>
            </a:r>
          </a:p>
        </p:txBody>
      </p:sp>
      <p:pic>
        <p:nvPicPr>
          <p:cNvPr id="8" name="ДШВ">
            <a:extLst>
              <a:ext uri="{FF2B5EF4-FFF2-40B4-BE49-F238E27FC236}">
                <a16:creationId xmlns:a16="http://schemas.microsoft.com/office/drawing/2014/main" id="{F1999CA9-33C0-2B76-7B54-2AB2EB32F68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278042" y="5766772"/>
            <a:ext cx="662603" cy="662603"/>
          </a:xfrm>
          <a:prstGeom prst="rect">
            <a:avLst/>
          </a:prstGeom>
        </p:spPr>
      </p:pic>
      <p:pic>
        <p:nvPicPr>
          <p:cNvPr id="9" name="псих">
            <a:extLst>
              <a:ext uri="{FF2B5EF4-FFF2-40B4-BE49-F238E27FC236}">
                <a16:creationId xmlns:a16="http://schemas.microsoft.com/office/drawing/2014/main" id="{B0CBE2E5-7A89-9E59-AF7D-BDEB2F2265E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678926" y="6036079"/>
            <a:ext cx="662603" cy="662603"/>
          </a:xfrm>
          <a:prstGeom prst="rect">
            <a:avLst/>
          </a:prstGeom>
        </p:spPr>
      </p:pic>
    </p:spTree>
    <p:extLst>
      <p:ext uri="{BB962C8B-B14F-4D97-AF65-F5344CB8AC3E}">
        <p14:creationId xmlns:p14="http://schemas.microsoft.com/office/powerpoint/2010/main" val="1170017647"/>
      </p:ext>
    </p:extLst>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69F1C2-378D-93BE-2C13-F1B53EA8260B}"/>
            </a:ext>
          </a:extLst>
        </p:cNvPr>
        <p:cNvGrpSpPr/>
        <p:nvPr/>
      </p:nvGrpSpPr>
      <p:grpSpPr>
        <a:xfrm>
          <a:off x="0" y="0"/>
          <a:ext cx="0" cy="0"/>
          <a:chOff x="0" y="0"/>
          <a:chExt cx="0" cy="0"/>
        </a:xfrm>
      </p:grpSpPr>
      <p:pic>
        <p:nvPicPr>
          <p:cNvPr id="10" name="Рисунок 9">
            <a:extLst>
              <a:ext uri="{FF2B5EF4-FFF2-40B4-BE49-F238E27FC236}">
                <a16:creationId xmlns:a16="http://schemas.microsoft.com/office/drawing/2014/main" id="{116E40D1-9A22-EE86-DF13-618445A4EF1B}"/>
              </a:ext>
            </a:extLst>
          </p:cNvPr>
          <p:cNvPicPr>
            <a:picLocks noChangeAspect="1"/>
          </p:cNvPicPr>
          <p:nvPr/>
        </p:nvPicPr>
        <p:blipFill>
          <a:blip r:embed="rId3">
            <a:alphaModFix amt="25000"/>
            <a:duotone>
              <a:schemeClr val="accent4">
                <a:shade val="45000"/>
                <a:satMod val="135000"/>
              </a:schemeClr>
              <a:prstClr val="white"/>
            </a:duotone>
            <a:extLst>
              <a:ext uri="{BEBA8EAE-BF5A-486C-A8C5-ECC9F3942E4B}">
                <a14:imgProps xmlns:a14="http://schemas.microsoft.com/office/drawing/2010/main">
                  <a14:imgLayer r:embed="rId4">
                    <a14:imgEffect>
                      <a14:colorTemperature colorTemp="9020"/>
                    </a14:imgEffect>
                    <a14:imgEffect>
                      <a14:saturation sat="288000"/>
                    </a14:imgEffect>
                  </a14:imgLayer>
                </a14:imgProps>
              </a:ext>
              <a:ext uri="{28A0092B-C50C-407E-A947-70E740481C1C}">
                <a14:useLocalDpi xmlns:a14="http://schemas.microsoft.com/office/drawing/2010/main" val="0"/>
              </a:ext>
            </a:extLst>
          </a:blip>
          <a:stretch>
            <a:fillRect/>
          </a:stretch>
        </p:blipFill>
        <p:spPr>
          <a:xfrm>
            <a:off x="0" y="1506720"/>
            <a:ext cx="12192000" cy="4345441"/>
          </a:xfrm>
          <a:prstGeom prst="rect">
            <a:avLst/>
          </a:prstGeom>
        </p:spPr>
      </p:pic>
      <p:pic>
        <p:nvPicPr>
          <p:cNvPr id="6147" name="Рисунок 5">
            <a:extLst>
              <a:ext uri="{FF2B5EF4-FFF2-40B4-BE49-F238E27FC236}">
                <a16:creationId xmlns:a16="http://schemas.microsoft.com/office/drawing/2014/main" id="{99413533-1912-4D7E-77FA-09F9581C8B5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25413"/>
            <a:ext cx="12192000" cy="944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8" name="Подзаголовок 2">
            <a:extLst>
              <a:ext uri="{FF2B5EF4-FFF2-40B4-BE49-F238E27FC236}">
                <a16:creationId xmlns:a16="http://schemas.microsoft.com/office/drawing/2014/main" id="{264DD8B5-DF16-FC19-5970-A2335ABF272C}"/>
              </a:ext>
            </a:extLst>
          </p:cNvPr>
          <p:cNvSpPr txBox="1">
            <a:spLocks/>
          </p:cNvSpPr>
          <p:nvPr/>
        </p:nvSpPr>
        <p:spPr bwMode="auto">
          <a:xfrm>
            <a:off x="300643" y="254937"/>
            <a:ext cx="12192000"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buNone/>
            </a:pPr>
            <a:r>
              <a:rPr lang="uk-UA" altLang="en-US" b="1" dirty="0">
                <a:solidFill>
                  <a:schemeClr val="bg1"/>
                </a:solidFill>
                <a:latin typeface="UAF Sans" pitchFamily="2" charset="-52"/>
                <a:ea typeface="UAF Sans" pitchFamily="2" charset="-52"/>
                <a:cs typeface="UAF Sans" pitchFamily="2" charset="-52"/>
              </a:rPr>
              <a:t>4. КОДЕКС ПОВЕДІНКИ В ПОЛОНІ</a:t>
            </a:r>
          </a:p>
        </p:txBody>
      </p:sp>
      <p:sp>
        <p:nvSpPr>
          <p:cNvPr id="6149" name="Подзаголовок 2">
            <a:extLst>
              <a:ext uri="{FF2B5EF4-FFF2-40B4-BE49-F238E27FC236}">
                <a16:creationId xmlns:a16="http://schemas.microsoft.com/office/drawing/2014/main" id="{CEFC7419-401E-09B5-7126-F7DDF3A255EC}"/>
              </a:ext>
            </a:extLst>
          </p:cNvPr>
          <p:cNvSpPr txBox="1">
            <a:spLocks noChangeArrowheads="1"/>
          </p:cNvSpPr>
          <p:nvPr/>
        </p:nvSpPr>
        <p:spPr bwMode="auto">
          <a:xfrm>
            <a:off x="494555" y="1545574"/>
            <a:ext cx="11202890" cy="4161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buNone/>
            </a:pPr>
            <a:r>
              <a:rPr lang="uk-UA" sz="2800" b="1" dirty="0"/>
              <a:t>Стаття І. </a:t>
            </a:r>
            <a:r>
              <a:rPr lang="uk-UA" sz="2800" dirty="0"/>
              <a:t>Я українець, я воїн Збройних Сил України, захищаю свою країну, свій народ, свою родину, свої моральні та духовні </a:t>
            </a:r>
            <a:r>
              <a:rPr lang="uk-UA" sz="2800"/>
              <a:t>цінності.</a:t>
            </a:r>
            <a:endParaRPr lang="ru-UA" sz="2800"/>
          </a:p>
          <a:p>
            <a:pPr algn="just">
              <a:buNone/>
            </a:pPr>
            <a:r>
              <a:rPr lang="uk-UA" sz="2800"/>
              <a:t>Я </a:t>
            </a:r>
            <a:r>
              <a:rPr lang="uk-UA" sz="2800" dirty="0"/>
              <a:t>готовий боротися за свою Батьківщину до останнього подиху.</a:t>
            </a:r>
          </a:p>
          <a:p>
            <a:pPr algn="just">
              <a:buNone/>
            </a:pPr>
            <a:endParaRPr lang="uk-UA" sz="2800" dirty="0"/>
          </a:p>
          <a:p>
            <a:pPr algn="just">
              <a:buNone/>
            </a:pPr>
            <a:r>
              <a:rPr lang="uk-UA" sz="2800" b="1" dirty="0"/>
              <a:t>Стаття ІІ. </a:t>
            </a:r>
            <a:r>
              <a:rPr lang="uk-UA" sz="2800" dirty="0"/>
              <a:t>Я ніколи не </a:t>
            </a:r>
            <a:r>
              <a:rPr lang="uk-UA" sz="2800" dirty="0" err="1"/>
              <a:t>здамся</a:t>
            </a:r>
            <a:r>
              <a:rPr lang="uk-UA" sz="2800" dirty="0"/>
              <a:t> в полон з власної волі. Якщо я командир, я ніколи не зраджу свій особовий склад, поки вони ще мають можливість ухилятися полону, і робитиму все для виконання бойового завдання.</a:t>
            </a:r>
          </a:p>
        </p:txBody>
      </p:sp>
      <p:pic>
        <p:nvPicPr>
          <p:cNvPr id="8" name="ДШВ">
            <a:extLst>
              <a:ext uri="{FF2B5EF4-FFF2-40B4-BE49-F238E27FC236}">
                <a16:creationId xmlns:a16="http://schemas.microsoft.com/office/drawing/2014/main" id="{D9137F41-F743-4F56-4F19-96A128F4859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278042" y="5766772"/>
            <a:ext cx="662603" cy="662603"/>
          </a:xfrm>
          <a:prstGeom prst="rect">
            <a:avLst/>
          </a:prstGeom>
        </p:spPr>
      </p:pic>
      <p:pic>
        <p:nvPicPr>
          <p:cNvPr id="9" name="псих">
            <a:extLst>
              <a:ext uri="{FF2B5EF4-FFF2-40B4-BE49-F238E27FC236}">
                <a16:creationId xmlns:a16="http://schemas.microsoft.com/office/drawing/2014/main" id="{731D0C12-B78A-11EB-76E4-BA08F7B62BE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678926" y="6036079"/>
            <a:ext cx="662603" cy="662603"/>
          </a:xfrm>
          <a:prstGeom prst="rect">
            <a:avLst/>
          </a:prstGeom>
        </p:spPr>
      </p:pic>
    </p:spTree>
    <p:extLst>
      <p:ext uri="{BB962C8B-B14F-4D97-AF65-F5344CB8AC3E}">
        <p14:creationId xmlns:p14="http://schemas.microsoft.com/office/powerpoint/2010/main" val="2627666542"/>
      </p:ext>
    </p:extLst>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5C1CA2-196C-8CFB-D853-F5A1C6F85812}"/>
            </a:ext>
          </a:extLst>
        </p:cNvPr>
        <p:cNvGrpSpPr/>
        <p:nvPr/>
      </p:nvGrpSpPr>
      <p:grpSpPr>
        <a:xfrm>
          <a:off x="0" y="0"/>
          <a:ext cx="0" cy="0"/>
          <a:chOff x="0" y="0"/>
          <a:chExt cx="0" cy="0"/>
        </a:xfrm>
      </p:grpSpPr>
      <p:pic>
        <p:nvPicPr>
          <p:cNvPr id="10" name="Рисунок 9">
            <a:extLst>
              <a:ext uri="{FF2B5EF4-FFF2-40B4-BE49-F238E27FC236}">
                <a16:creationId xmlns:a16="http://schemas.microsoft.com/office/drawing/2014/main" id="{A6178D15-BFA1-369B-1570-BC795057D1BD}"/>
              </a:ext>
            </a:extLst>
          </p:cNvPr>
          <p:cNvPicPr>
            <a:picLocks noChangeAspect="1"/>
          </p:cNvPicPr>
          <p:nvPr/>
        </p:nvPicPr>
        <p:blipFill>
          <a:blip r:embed="rId3">
            <a:alphaModFix amt="25000"/>
            <a:duotone>
              <a:schemeClr val="accent4">
                <a:shade val="45000"/>
                <a:satMod val="135000"/>
              </a:schemeClr>
              <a:prstClr val="white"/>
            </a:duotone>
            <a:extLst>
              <a:ext uri="{BEBA8EAE-BF5A-486C-A8C5-ECC9F3942E4B}">
                <a14:imgProps xmlns:a14="http://schemas.microsoft.com/office/drawing/2010/main">
                  <a14:imgLayer r:embed="rId4">
                    <a14:imgEffect>
                      <a14:colorTemperature colorTemp="9020"/>
                    </a14:imgEffect>
                    <a14:imgEffect>
                      <a14:saturation sat="288000"/>
                    </a14:imgEffect>
                  </a14:imgLayer>
                </a14:imgProps>
              </a:ext>
              <a:ext uri="{28A0092B-C50C-407E-A947-70E740481C1C}">
                <a14:useLocalDpi xmlns:a14="http://schemas.microsoft.com/office/drawing/2010/main" val="0"/>
              </a:ext>
            </a:extLst>
          </a:blip>
          <a:stretch>
            <a:fillRect/>
          </a:stretch>
        </p:blipFill>
        <p:spPr>
          <a:xfrm>
            <a:off x="0" y="1506720"/>
            <a:ext cx="12192000" cy="4345441"/>
          </a:xfrm>
          <a:prstGeom prst="rect">
            <a:avLst/>
          </a:prstGeom>
        </p:spPr>
      </p:pic>
      <p:pic>
        <p:nvPicPr>
          <p:cNvPr id="6147" name="Рисунок 5">
            <a:extLst>
              <a:ext uri="{FF2B5EF4-FFF2-40B4-BE49-F238E27FC236}">
                <a16:creationId xmlns:a16="http://schemas.microsoft.com/office/drawing/2014/main" id="{AA7B908F-BC90-FABB-3323-30B5E0C372C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25413"/>
            <a:ext cx="12192000" cy="944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8" name="Подзаголовок 2">
            <a:extLst>
              <a:ext uri="{FF2B5EF4-FFF2-40B4-BE49-F238E27FC236}">
                <a16:creationId xmlns:a16="http://schemas.microsoft.com/office/drawing/2014/main" id="{BD75A71B-AB8F-4A49-A680-257F4277B20A}"/>
              </a:ext>
            </a:extLst>
          </p:cNvPr>
          <p:cNvSpPr txBox="1">
            <a:spLocks/>
          </p:cNvSpPr>
          <p:nvPr/>
        </p:nvSpPr>
        <p:spPr bwMode="auto">
          <a:xfrm>
            <a:off x="290253" y="277208"/>
            <a:ext cx="12192000"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buNone/>
            </a:pPr>
            <a:r>
              <a:rPr lang="uk-UA" altLang="en-US" b="1" dirty="0">
                <a:solidFill>
                  <a:schemeClr val="bg1"/>
                </a:solidFill>
                <a:latin typeface="UAF Sans" pitchFamily="2" charset="-52"/>
                <a:ea typeface="UAF Sans" pitchFamily="2" charset="-52"/>
                <a:cs typeface="UAF Sans" pitchFamily="2" charset="-52"/>
              </a:rPr>
              <a:t>4. КОДЕКС ПОВЕДІНКИ В ПОЛОНІ</a:t>
            </a:r>
          </a:p>
        </p:txBody>
      </p:sp>
      <p:sp>
        <p:nvSpPr>
          <p:cNvPr id="6149" name="Подзаголовок 2">
            <a:extLst>
              <a:ext uri="{FF2B5EF4-FFF2-40B4-BE49-F238E27FC236}">
                <a16:creationId xmlns:a16="http://schemas.microsoft.com/office/drawing/2014/main" id="{4431942F-1FC2-D174-7DDA-D2C4DA60543D}"/>
              </a:ext>
            </a:extLst>
          </p:cNvPr>
          <p:cNvSpPr txBox="1">
            <a:spLocks noChangeArrowheads="1"/>
          </p:cNvSpPr>
          <p:nvPr/>
        </p:nvSpPr>
        <p:spPr bwMode="auto">
          <a:xfrm>
            <a:off x="370609" y="1551219"/>
            <a:ext cx="11450781" cy="4507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buNone/>
            </a:pPr>
            <a:r>
              <a:rPr lang="uk-UA" sz="2600" b="1" dirty="0"/>
              <a:t>Стаття ІІІ. </a:t>
            </a:r>
            <a:r>
              <a:rPr lang="uk-UA" sz="2600" dirty="0"/>
              <a:t>Якщо я буду захоплений, я продовжу протистояти усіма доступними мені засобами. Я докладу всіх зусиль, щоб вижити, не втрачаючи гідності, та допомогти іншим врятуватися. Я не прийму від ворога ніяких умов і поблажок.</a:t>
            </a:r>
          </a:p>
          <a:p>
            <a:pPr algn="just">
              <a:buNone/>
            </a:pPr>
            <a:endParaRPr lang="uk-UA" sz="2600" dirty="0"/>
          </a:p>
          <a:p>
            <a:pPr algn="just">
              <a:buNone/>
            </a:pPr>
            <a:r>
              <a:rPr lang="uk-UA" sz="2600" b="1" dirty="0"/>
              <a:t>Стаття IV. </a:t>
            </a:r>
            <a:r>
              <a:rPr lang="uk-UA" sz="2600" dirty="0"/>
              <a:t>Якщо я буду захоплений, я збережу відданість своїй країні та своїм полоненим побратимам. Я не </a:t>
            </a:r>
            <a:r>
              <a:rPr lang="uk-UA" sz="2600" dirty="0" err="1"/>
              <a:t>надам</a:t>
            </a:r>
            <a:r>
              <a:rPr lang="uk-UA" sz="2600" dirty="0"/>
              <a:t> ніякої інформації ворогу та не візьму участь у будь-яких діях, які можуть завдати шкоди моїм товаришам. Якщо я старший, я візьму на себе командування. Якщо ні, то я підкорюсь законним наказам тих, хто є старшим, і всіляко підтримуватиму їх.</a:t>
            </a:r>
          </a:p>
        </p:txBody>
      </p:sp>
      <p:pic>
        <p:nvPicPr>
          <p:cNvPr id="8" name="ДШВ">
            <a:extLst>
              <a:ext uri="{FF2B5EF4-FFF2-40B4-BE49-F238E27FC236}">
                <a16:creationId xmlns:a16="http://schemas.microsoft.com/office/drawing/2014/main" id="{F310D814-CD86-2A73-7294-8E3E37EC08D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278042" y="5766772"/>
            <a:ext cx="662603" cy="662603"/>
          </a:xfrm>
          <a:prstGeom prst="rect">
            <a:avLst/>
          </a:prstGeom>
        </p:spPr>
      </p:pic>
      <p:pic>
        <p:nvPicPr>
          <p:cNvPr id="9" name="псих">
            <a:extLst>
              <a:ext uri="{FF2B5EF4-FFF2-40B4-BE49-F238E27FC236}">
                <a16:creationId xmlns:a16="http://schemas.microsoft.com/office/drawing/2014/main" id="{9A4AF380-DF4F-C1ED-99A6-697EDAA2E80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678926" y="6036079"/>
            <a:ext cx="662603" cy="662603"/>
          </a:xfrm>
          <a:prstGeom prst="rect">
            <a:avLst/>
          </a:prstGeom>
        </p:spPr>
      </p:pic>
    </p:spTree>
    <p:extLst>
      <p:ext uri="{BB962C8B-B14F-4D97-AF65-F5344CB8AC3E}">
        <p14:creationId xmlns:p14="http://schemas.microsoft.com/office/powerpoint/2010/main" val="3695459330"/>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09F28F-F7D9-184B-7E47-16463099BB6D}"/>
            </a:ext>
          </a:extLst>
        </p:cNvPr>
        <p:cNvGrpSpPr/>
        <p:nvPr/>
      </p:nvGrpSpPr>
      <p:grpSpPr>
        <a:xfrm>
          <a:off x="0" y="0"/>
          <a:ext cx="0" cy="0"/>
          <a:chOff x="0" y="0"/>
          <a:chExt cx="0" cy="0"/>
        </a:xfrm>
      </p:grpSpPr>
      <p:pic>
        <p:nvPicPr>
          <p:cNvPr id="10" name="Рисунок 9">
            <a:extLst>
              <a:ext uri="{FF2B5EF4-FFF2-40B4-BE49-F238E27FC236}">
                <a16:creationId xmlns:a16="http://schemas.microsoft.com/office/drawing/2014/main" id="{C57040AF-D070-129A-D071-FF794534E4DA}"/>
              </a:ext>
            </a:extLst>
          </p:cNvPr>
          <p:cNvPicPr>
            <a:picLocks noChangeAspect="1"/>
          </p:cNvPicPr>
          <p:nvPr/>
        </p:nvPicPr>
        <p:blipFill>
          <a:blip r:embed="rId3">
            <a:alphaModFix amt="25000"/>
            <a:duotone>
              <a:schemeClr val="accent4">
                <a:shade val="45000"/>
                <a:satMod val="135000"/>
              </a:schemeClr>
              <a:prstClr val="white"/>
            </a:duotone>
            <a:extLst>
              <a:ext uri="{BEBA8EAE-BF5A-486C-A8C5-ECC9F3942E4B}">
                <a14:imgProps xmlns:a14="http://schemas.microsoft.com/office/drawing/2010/main">
                  <a14:imgLayer r:embed="rId4">
                    <a14:imgEffect>
                      <a14:colorTemperature colorTemp="9020"/>
                    </a14:imgEffect>
                    <a14:imgEffect>
                      <a14:saturation sat="288000"/>
                    </a14:imgEffect>
                  </a14:imgLayer>
                </a14:imgProps>
              </a:ext>
              <a:ext uri="{28A0092B-C50C-407E-A947-70E740481C1C}">
                <a14:useLocalDpi xmlns:a14="http://schemas.microsoft.com/office/drawing/2010/main" val="0"/>
              </a:ext>
            </a:extLst>
          </a:blip>
          <a:stretch>
            <a:fillRect/>
          </a:stretch>
        </p:blipFill>
        <p:spPr>
          <a:xfrm>
            <a:off x="0" y="1506720"/>
            <a:ext cx="12192000" cy="4345441"/>
          </a:xfrm>
          <a:prstGeom prst="rect">
            <a:avLst/>
          </a:prstGeom>
        </p:spPr>
      </p:pic>
      <p:pic>
        <p:nvPicPr>
          <p:cNvPr id="6147" name="Рисунок 5">
            <a:extLst>
              <a:ext uri="{FF2B5EF4-FFF2-40B4-BE49-F238E27FC236}">
                <a16:creationId xmlns:a16="http://schemas.microsoft.com/office/drawing/2014/main" id="{5726769A-E47E-E580-899E-DBA28335F74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25413"/>
            <a:ext cx="12192000" cy="944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8" name="Подзаголовок 2">
            <a:extLst>
              <a:ext uri="{FF2B5EF4-FFF2-40B4-BE49-F238E27FC236}">
                <a16:creationId xmlns:a16="http://schemas.microsoft.com/office/drawing/2014/main" id="{D5AC9501-4C46-A0E4-DB0B-617BE2B90A85}"/>
              </a:ext>
            </a:extLst>
          </p:cNvPr>
          <p:cNvSpPr txBox="1">
            <a:spLocks/>
          </p:cNvSpPr>
          <p:nvPr/>
        </p:nvSpPr>
        <p:spPr bwMode="auto">
          <a:xfrm>
            <a:off x="290252" y="266850"/>
            <a:ext cx="12192000"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buNone/>
            </a:pPr>
            <a:r>
              <a:rPr lang="uk-UA" altLang="en-US" b="1" dirty="0">
                <a:solidFill>
                  <a:schemeClr val="bg1"/>
                </a:solidFill>
                <a:latin typeface="UAF Sans" pitchFamily="2" charset="-52"/>
                <a:ea typeface="UAF Sans" pitchFamily="2" charset="-52"/>
                <a:cs typeface="UAF Sans" pitchFamily="2" charset="-52"/>
              </a:rPr>
              <a:t>4. КОДЕКС ПОВЕДІНКИ В ПОЛОНІ</a:t>
            </a:r>
          </a:p>
        </p:txBody>
      </p:sp>
      <p:sp>
        <p:nvSpPr>
          <p:cNvPr id="6149" name="Подзаголовок 2">
            <a:extLst>
              <a:ext uri="{FF2B5EF4-FFF2-40B4-BE49-F238E27FC236}">
                <a16:creationId xmlns:a16="http://schemas.microsoft.com/office/drawing/2014/main" id="{D86C2FEB-5630-4D25-644C-D1438393CDCC}"/>
              </a:ext>
            </a:extLst>
          </p:cNvPr>
          <p:cNvSpPr txBox="1">
            <a:spLocks noChangeArrowheads="1"/>
          </p:cNvSpPr>
          <p:nvPr/>
        </p:nvSpPr>
        <p:spPr bwMode="auto">
          <a:xfrm>
            <a:off x="334198" y="1536065"/>
            <a:ext cx="11480266" cy="4161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buNone/>
            </a:pPr>
            <a:r>
              <a:rPr lang="uk-UA" sz="2600" b="1" dirty="0"/>
              <a:t>Стаття Ѵ. </a:t>
            </a:r>
            <a:r>
              <a:rPr lang="uk-UA" sz="2600" dirty="0"/>
              <a:t>Якщо я потраплю в полон, я зобов'язаний сказати ім'я, звання, номер військової частини та дату народження. Я буду уникати подальшої відповіді на питання, наскільки це тільки буде можливо. Якщо у мене буде нагода публічно заявити про свій статус військовополоненого, я скористаюсь цією нагодою, зберігаючи гідність. Я не робитиму жодних усних або письмових заяв, які можуть завдати шкоди моїм побратимам, країні, союзникам та нашій спільній справі.</a:t>
            </a:r>
          </a:p>
          <a:p>
            <a:pPr algn="just">
              <a:buNone/>
            </a:pPr>
            <a:endParaRPr lang="uk-UA" sz="2600" dirty="0"/>
          </a:p>
          <a:p>
            <a:pPr algn="just">
              <a:buNone/>
            </a:pPr>
            <a:r>
              <a:rPr lang="uk-UA" sz="2600" b="1" dirty="0"/>
              <a:t>Стаття VI. </a:t>
            </a:r>
            <a:r>
              <a:rPr lang="uk-UA" sz="2600" dirty="0"/>
              <a:t>Я знаю і пам'ятатиму, що моя країна зробить все можливе для мого розшуку та повернення.</a:t>
            </a:r>
          </a:p>
        </p:txBody>
      </p:sp>
      <p:pic>
        <p:nvPicPr>
          <p:cNvPr id="8" name="ДШВ">
            <a:extLst>
              <a:ext uri="{FF2B5EF4-FFF2-40B4-BE49-F238E27FC236}">
                <a16:creationId xmlns:a16="http://schemas.microsoft.com/office/drawing/2014/main" id="{F19768E9-9A57-5CB5-EDF2-A9209636742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278042" y="5766772"/>
            <a:ext cx="662603" cy="662603"/>
          </a:xfrm>
          <a:prstGeom prst="rect">
            <a:avLst/>
          </a:prstGeom>
        </p:spPr>
      </p:pic>
      <p:pic>
        <p:nvPicPr>
          <p:cNvPr id="9" name="псих">
            <a:extLst>
              <a:ext uri="{FF2B5EF4-FFF2-40B4-BE49-F238E27FC236}">
                <a16:creationId xmlns:a16="http://schemas.microsoft.com/office/drawing/2014/main" id="{E1145A9C-AA82-962C-D3C0-681D4B1CBAC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678926" y="6036079"/>
            <a:ext cx="662603" cy="662603"/>
          </a:xfrm>
          <a:prstGeom prst="rect">
            <a:avLst/>
          </a:prstGeom>
        </p:spPr>
      </p:pic>
    </p:spTree>
    <p:extLst>
      <p:ext uri="{BB962C8B-B14F-4D97-AF65-F5344CB8AC3E}">
        <p14:creationId xmlns:p14="http://schemas.microsoft.com/office/powerpoint/2010/main" val="4268381675"/>
      </p:ext>
    </p:extLst>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50DF3A-ED3D-CC32-1059-DCD31A515365}"/>
            </a:ext>
          </a:extLst>
        </p:cNvPr>
        <p:cNvGrpSpPr/>
        <p:nvPr/>
      </p:nvGrpSpPr>
      <p:grpSpPr>
        <a:xfrm>
          <a:off x="0" y="0"/>
          <a:ext cx="0" cy="0"/>
          <a:chOff x="0" y="0"/>
          <a:chExt cx="0" cy="0"/>
        </a:xfrm>
      </p:grpSpPr>
      <p:pic>
        <p:nvPicPr>
          <p:cNvPr id="2" name="Рисунок 1">
            <a:extLst>
              <a:ext uri="{FF2B5EF4-FFF2-40B4-BE49-F238E27FC236}">
                <a16:creationId xmlns:a16="http://schemas.microsoft.com/office/drawing/2014/main" id="{AD3DA41B-1864-1CC4-6648-C1B3F2C02B02}"/>
              </a:ext>
            </a:extLst>
          </p:cNvPr>
          <p:cNvPicPr>
            <a:picLocks noChangeAspect="1"/>
          </p:cNvPicPr>
          <p:nvPr/>
        </p:nvPicPr>
        <p:blipFill>
          <a:blip r:embed="rId3">
            <a:alphaModFix amt="25000"/>
            <a:duotone>
              <a:schemeClr val="accent4">
                <a:shade val="45000"/>
                <a:satMod val="135000"/>
              </a:schemeClr>
              <a:prstClr val="white"/>
            </a:duotone>
            <a:extLst>
              <a:ext uri="{BEBA8EAE-BF5A-486C-A8C5-ECC9F3942E4B}">
                <a14:imgProps xmlns:a14="http://schemas.microsoft.com/office/drawing/2010/main">
                  <a14:imgLayer r:embed="rId4">
                    <a14:imgEffect>
                      <a14:colorTemperature colorTemp="9020"/>
                    </a14:imgEffect>
                    <a14:imgEffect>
                      <a14:saturation sat="288000"/>
                    </a14:imgEffect>
                  </a14:imgLayer>
                </a14:imgProps>
              </a:ext>
              <a:ext uri="{28A0092B-C50C-407E-A947-70E740481C1C}">
                <a14:useLocalDpi xmlns:a14="http://schemas.microsoft.com/office/drawing/2010/main" val="0"/>
              </a:ext>
            </a:extLst>
          </a:blip>
          <a:stretch>
            <a:fillRect/>
          </a:stretch>
        </p:blipFill>
        <p:spPr>
          <a:xfrm>
            <a:off x="0" y="1506720"/>
            <a:ext cx="12192000" cy="4345441"/>
          </a:xfrm>
          <a:prstGeom prst="rect">
            <a:avLst/>
          </a:prstGeom>
        </p:spPr>
      </p:pic>
      <p:pic>
        <p:nvPicPr>
          <p:cNvPr id="6147" name="Рисунок 5">
            <a:extLst>
              <a:ext uri="{FF2B5EF4-FFF2-40B4-BE49-F238E27FC236}">
                <a16:creationId xmlns:a16="http://schemas.microsoft.com/office/drawing/2014/main" id="{0E3A69EB-3FB3-B42B-A655-0C0F8B97D57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25413"/>
            <a:ext cx="12192000" cy="944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8" name="Подзаголовок 2">
            <a:extLst>
              <a:ext uri="{FF2B5EF4-FFF2-40B4-BE49-F238E27FC236}">
                <a16:creationId xmlns:a16="http://schemas.microsoft.com/office/drawing/2014/main" id="{F8F0D02D-B5BD-96F2-FC90-1B101A5F881D}"/>
              </a:ext>
            </a:extLst>
          </p:cNvPr>
          <p:cNvSpPr txBox="1">
            <a:spLocks/>
          </p:cNvSpPr>
          <p:nvPr/>
        </p:nvSpPr>
        <p:spPr bwMode="auto">
          <a:xfrm>
            <a:off x="248689" y="254937"/>
            <a:ext cx="12192000"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buNone/>
            </a:pPr>
            <a:r>
              <a:rPr lang="uk-UA" altLang="en-US" b="1" dirty="0">
                <a:solidFill>
                  <a:schemeClr val="bg1"/>
                </a:solidFill>
                <a:latin typeface="UAF Sans" pitchFamily="2" charset="-52"/>
                <a:ea typeface="UAF Sans" pitchFamily="2" charset="-52"/>
                <a:cs typeface="UAF Sans" pitchFamily="2" charset="-52"/>
              </a:rPr>
              <a:t>4. КОДЕКС ПОВЕДІНКИ В ПОЛОНІ</a:t>
            </a:r>
          </a:p>
        </p:txBody>
      </p:sp>
      <p:sp>
        <p:nvSpPr>
          <p:cNvPr id="6149" name="Подзаголовок 2">
            <a:extLst>
              <a:ext uri="{FF2B5EF4-FFF2-40B4-BE49-F238E27FC236}">
                <a16:creationId xmlns:a16="http://schemas.microsoft.com/office/drawing/2014/main" id="{C0DDD64D-7393-5669-EA70-B6FEC0C6EADE}"/>
              </a:ext>
            </a:extLst>
          </p:cNvPr>
          <p:cNvSpPr txBox="1">
            <a:spLocks noChangeArrowheads="1"/>
          </p:cNvSpPr>
          <p:nvPr/>
        </p:nvSpPr>
        <p:spPr bwMode="auto">
          <a:xfrm>
            <a:off x="334317" y="1545757"/>
            <a:ext cx="11523366" cy="2173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buNone/>
            </a:pPr>
            <a:r>
              <a:rPr lang="uk-UA" sz="2600" b="1" dirty="0"/>
              <a:t>Стаття VII. </a:t>
            </a:r>
            <a:r>
              <a:rPr lang="uk-UA" sz="2600" dirty="0"/>
              <a:t>Я ніколи не забуду, що я українець, борюся за свободу, несу відповідальність за свої дії і залишаюсь вірним принципам, які зробили мою країну вільною. Я буду вірним моєму Богу і Україні.</a:t>
            </a:r>
          </a:p>
          <a:p>
            <a:pPr>
              <a:buNone/>
            </a:pPr>
            <a:endParaRPr lang="uk-UA" dirty="0"/>
          </a:p>
        </p:txBody>
      </p:sp>
      <p:pic>
        <p:nvPicPr>
          <p:cNvPr id="8" name="ДШВ">
            <a:extLst>
              <a:ext uri="{FF2B5EF4-FFF2-40B4-BE49-F238E27FC236}">
                <a16:creationId xmlns:a16="http://schemas.microsoft.com/office/drawing/2014/main" id="{DC02BA5D-9BCF-53D6-E11D-46AEB19A8DF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278042" y="5766772"/>
            <a:ext cx="662603" cy="662603"/>
          </a:xfrm>
          <a:prstGeom prst="rect">
            <a:avLst/>
          </a:prstGeom>
        </p:spPr>
      </p:pic>
      <p:pic>
        <p:nvPicPr>
          <p:cNvPr id="9" name="псих">
            <a:extLst>
              <a:ext uri="{FF2B5EF4-FFF2-40B4-BE49-F238E27FC236}">
                <a16:creationId xmlns:a16="http://schemas.microsoft.com/office/drawing/2014/main" id="{FA4FB88D-76CC-8522-173E-E07170D514D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678926" y="6036079"/>
            <a:ext cx="662603" cy="662603"/>
          </a:xfrm>
          <a:prstGeom prst="rect">
            <a:avLst/>
          </a:prstGeom>
        </p:spPr>
      </p:pic>
    </p:spTree>
    <p:extLst>
      <p:ext uri="{BB962C8B-B14F-4D97-AF65-F5344CB8AC3E}">
        <p14:creationId xmlns:p14="http://schemas.microsoft.com/office/powerpoint/2010/main" val="350230499"/>
      </p:ext>
    </p:extLst>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DE7DC6-CF75-0602-CF88-EABCB4F98D40}"/>
            </a:ext>
          </a:extLst>
        </p:cNvPr>
        <p:cNvGrpSpPr/>
        <p:nvPr/>
      </p:nvGrpSpPr>
      <p:grpSpPr>
        <a:xfrm>
          <a:off x="0" y="0"/>
          <a:ext cx="0" cy="0"/>
          <a:chOff x="0" y="0"/>
          <a:chExt cx="0" cy="0"/>
        </a:xfrm>
      </p:grpSpPr>
      <p:pic>
        <p:nvPicPr>
          <p:cNvPr id="2" name="Рисунок 1">
            <a:extLst>
              <a:ext uri="{FF2B5EF4-FFF2-40B4-BE49-F238E27FC236}">
                <a16:creationId xmlns:a16="http://schemas.microsoft.com/office/drawing/2014/main" id="{D78E87E5-5D15-61BF-C7BB-36ED71866D86}"/>
              </a:ext>
            </a:extLst>
          </p:cNvPr>
          <p:cNvPicPr>
            <a:picLocks noChangeAspect="1"/>
          </p:cNvPicPr>
          <p:nvPr/>
        </p:nvPicPr>
        <p:blipFill>
          <a:blip r:embed="rId3">
            <a:alphaModFix amt="25000"/>
            <a:duotone>
              <a:schemeClr val="accent4">
                <a:shade val="45000"/>
                <a:satMod val="135000"/>
              </a:schemeClr>
              <a:prstClr val="white"/>
            </a:duotone>
            <a:extLst>
              <a:ext uri="{BEBA8EAE-BF5A-486C-A8C5-ECC9F3942E4B}">
                <a14:imgProps xmlns:a14="http://schemas.microsoft.com/office/drawing/2010/main">
                  <a14:imgLayer r:embed="rId4">
                    <a14:imgEffect>
                      <a14:colorTemperature colorTemp="9020"/>
                    </a14:imgEffect>
                    <a14:imgEffect>
                      <a14:saturation sat="288000"/>
                    </a14:imgEffect>
                  </a14:imgLayer>
                </a14:imgProps>
              </a:ext>
              <a:ext uri="{28A0092B-C50C-407E-A947-70E740481C1C}">
                <a14:useLocalDpi xmlns:a14="http://schemas.microsoft.com/office/drawing/2010/main" val="0"/>
              </a:ext>
            </a:extLst>
          </a:blip>
          <a:stretch>
            <a:fillRect/>
          </a:stretch>
        </p:blipFill>
        <p:spPr>
          <a:xfrm>
            <a:off x="0" y="1506720"/>
            <a:ext cx="12192000" cy="4345441"/>
          </a:xfrm>
          <a:prstGeom prst="rect">
            <a:avLst/>
          </a:prstGeom>
        </p:spPr>
      </p:pic>
      <p:pic>
        <p:nvPicPr>
          <p:cNvPr id="6147" name="Рисунок 5">
            <a:extLst>
              <a:ext uri="{FF2B5EF4-FFF2-40B4-BE49-F238E27FC236}">
                <a16:creationId xmlns:a16="http://schemas.microsoft.com/office/drawing/2014/main" id="{D5BE39C9-D013-12B0-80A8-1BBFD10127E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25413"/>
            <a:ext cx="12192000" cy="944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8" name="Подзаголовок 2">
            <a:extLst>
              <a:ext uri="{FF2B5EF4-FFF2-40B4-BE49-F238E27FC236}">
                <a16:creationId xmlns:a16="http://schemas.microsoft.com/office/drawing/2014/main" id="{6F826877-FFFC-E2A4-BE84-1AA6A858A8C6}"/>
              </a:ext>
            </a:extLst>
          </p:cNvPr>
          <p:cNvSpPr txBox="1">
            <a:spLocks/>
          </p:cNvSpPr>
          <p:nvPr/>
        </p:nvSpPr>
        <p:spPr bwMode="auto">
          <a:xfrm>
            <a:off x="311035" y="215900"/>
            <a:ext cx="12192000"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buNone/>
            </a:pPr>
            <a:r>
              <a:rPr lang="uk-UA" altLang="en-US" sz="3600" b="1" dirty="0">
                <a:solidFill>
                  <a:schemeClr val="bg1"/>
                </a:solidFill>
                <a:latin typeface="UAF Sans" pitchFamily="2" charset="-52"/>
                <a:ea typeface="UAF Sans" pitchFamily="2" charset="-52"/>
                <a:cs typeface="UAF Sans" pitchFamily="2" charset="-52"/>
              </a:rPr>
              <a:t>5. ПІДВЕДЕННЯ ПІДСУМКІВ ЗАНЯТТЯ</a:t>
            </a:r>
          </a:p>
        </p:txBody>
      </p:sp>
      <p:sp>
        <p:nvSpPr>
          <p:cNvPr id="6149" name="Подзаголовок 2">
            <a:extLst>
              <a:ext uri="{FF2B5EF4-FFF2-40B4-BE49-F238E27FC236}">
                <a16:creationId xmlns:a16="http://schemas.microsoft.com/office/drawing/2014/main" id="{2DD4D7AE-4AC7-AD86-36F8-106A34757E50}"/>
              </a:ext>
            </a:extLst>
          </p:cNvPr>
          <p:cNvSpPr txBox="1">
            <a:spLocks noChangeArrowheads="1"/>
          </p:cNvSpPr>
          <p:nvPr/>
        </p:nvSpPr>
        <p:spPr bwMode="auto">
          <a:xfrm>
            <a:off x="311035" y="1832207"/>
            <a:ext cx="11357956" cy="2896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buNone/>
            </a:pPr>
            <a:r>
              <a:rPr lang="uk-UA" b="1">
                <a:solidFill>
                  <a:srgbClr val="771515"/>
                </a:solidFill>
              </a:rPr>
              <a:t>ПАМ’ЯТАЙТЕ</a:t>
            </a:r>
            <a:r>
              <a:rPr lang="ru-UA" b="1">
                <a:solidFill>
                  <a:srgbClr val="771515"/>
                </a:solidFill>
              </a:rPr>
              <a:t>!</a:t>
            </a:r>
            <a:r>
              <a:rPr lang="uk-UA" b="1">
                <a:solidFill>
                  <a:srgbClr val="771515"/>
                </a:solidFill>
              </a:rPr>
              <a:t> </a:t>
            </a:r>
            <a:endParaRPr lang="ru-UA" b="1">
              <a:solidFill>
                <a:srgbClr val="771515"/>
              </a:solidFill>
            </a:endParaRPr>
          </a:p>
          <a:p>
            <a:pPr algn="just">
              <a:buNone/>
            </a:pPr>
            <a:r>
              <a:rPr lang="ru-UA"/>
              <a:t>П</a:t>
            </a:r>
            <a:r>
              <a:rPr lang="uk-UA"/>
              <a:t>олон </a:t>
            </a:r>
            <a:r>
              <a:rPr lang="uk-UA" dirty="0"/>
              <a:t>— це екстремальне випробування, але не кінець. </a:t>
            </a:r>
          </a:p>
          <a:p>
            <a:pPr algn="just">
              <a:buNone/>
            </a:pPr>
            <a:r>
              <a:rPr lang="uk-UA"/>
              <a:t>Дотримуючись </a:t>
            </a:r>
            <a:r>
              <a:rPr lang="uk-UA" dirty="0"/>
              <a:t>Кодексу поведінки та усвідомлюючи, що ваша стійкість — це ваш обов'язок, ви зможете зберегти гідність, вижити та повернутися додому.</a:t>
            </a:r>
          </a:p>
          <a:p>
            <a:pPr>
              <a:buNone/>
            </a:pPr>
            <a:endParaRPr lang="uk-UA" dirty="0"/>
          </a:p>
        </p:txBody>
      </p:sp>
      <p:pic>
        <p:nvPicPr>
          <p:cNvPr id="8" name="ДШВ">
            <a:extLst>
              <a:ext uri="{FF2B5EF4-FFF2-40B4-BE49-F238E27FC236}">
                <a16:creationId xmlns:a16="http://schemas.microsoft.com/office/drawing/2014/main" id="{CECFB28D-3043-C96F-0E09-A81CC506608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278042" y="5766772"/>
            <a:ext cx="662603" cy="662603"/>
          </a:xfrm>
          <a:prstGeom prst="rect">
            <a:avLst/>
          </a:prstGeom>
        </p:spPr>
      </p:pic>
      <p:pic>
        <p:nvPicPr>
          <p:cNvPr id="9" name="псих">
            <a:extLst>
              <a:ext uri="{FF2B5EF4-FFF2-40B4-BE49-F238E27FC236}">
                <a16:creationId xmlns:a16="http://schemas.microsoft.com/office/drawing/2014/main" id="{4A899C8A-0767-7E71-F4B0-618624EA59D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678926" y="6036079"/>
            <a:ext cx="662603" cy="662603"/>
          </a:xfrm>
          <a:prstGeom prst="rect">
            <a:avLst/>
          </a:prstGeom>
        </p:spPr>
      </p:pic>
    </p:spTree>
    <p:extLst>
      <p:ext uri="{BB962C8B-B14F-4D97-AF65-F5344CB8AC3E}">
        <p14:creationId xmlns:p14="http://schemas.microsoft.com/office/powerpoint/2010/main" val="2404894792"/>
      </p:ext>
    </p:extLst>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5">
            <a:extLst>
              <a:ext uri="{FF2B5EF4-FFF2-40B4-BE49-F238E27FC236}">
                <a16:creationId xmlns:a16="http://schemas.microsoft.com/office/drawing/2014/main" id="{4D7A85FC-DECF-4C66-8A21-B9C5C11C944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7733"/>
            <a:ext cx="12192000" cy="701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ДШВ">
            <a:extLst>
              <a:ext uri="{FF2B5EF4-FFF2-40B4-BE49-F238E27FC236}">
                <a16:creationId xmlns:a16="http://schemas.microsoft.com/office/drawing/2014/main" id="{42593C27-3B1B-4D98-8214-1D6A2E5BDDE3}"/>
              </a:ext>
            </a:extLst>
          </p:cNvPr>
          <p:cNvPicPr>
            <a:picLocks noChangeAspect="1"/>
          </p:cNvPicPr>
          <p:nvPr/>
        </p:nvPicPr>
        <p:blipFill>
          <a:blip r:embed="rId3" cstate="print">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11278042" y="5766772"/>
            <a:ext cx="662603" cy="662603"/>
          </a:xfrm>
          <a:prstGeom prst="rect">
            <a:avLst/>
          </a:prstGeom>
        </p:spPr>
      </p:pic>
      <p:pic>
        <p:nvPicPr>
          <p:cNvPr id="10" name="псих">
            <a:extLst>
              <a:ext uri="{FF2B5EF4-FFF2-40B4-BE49-F238E27FC236}">
                <a16:creationId xmlns:a16="http://schemas.microsoft.com/office/drawing/2014/main" id="{933DC478-68D6-4732-AB07-F284EFCE065F}"/>
              </a:ext>
            </a:extLst>
          </p:cNvPr>
          <p:cNvPicPr>
            <a:picLocks noChangeAspect="1"/>
          </p:cNvPicPr>
          <p:nvPr/>
        </p:nvPicPr>
        <p:blipFill>
          <a:blip r:embed="rId5" cstate="print">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10678926" y="6036079"/>
            <a:ext cx="662603" cy="662603"/>
          </a:xfrm>
          <a:prstGeom prst="rect">
            <a:avLst/>
          </a:prstGeom>
        </p:spPr>
      </p:pic>
      <p:pic>
        <p:nvPicPr>
          <p:cNvPr id="18434" name="Рисунок 5">
            <a:extLst>
              <a:ext uri="{FF2B5EF4-FFF2-40B4-BE49-F238E27FC236}">
                <a16:creationId xmlns:a16="http://schemas.microsoft.com/office/drawing/2014/main" id="{FA9B3A45-5DB4-4F2F-9971-15623A1E8B5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5413"/>
            <a:ext cx="12192000" cy="138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5" name="Подзаголовок 2">
            <a:extLst>
              <a:ext uri="{FF2B5EF4-FFF2-40B4-BE49-F238E27FC236}">
                <a16:creationId xmlns:a16="http://schemas.microsoft.com/office/drawing/2014/main" id="{8A86146E-122A-48D0-96EF-D2AFB2280438}"/>
              </a:ext>
            </a:extLst>
          </p:cNvPr>
          <p:cNvSpPr txBox="1">
            <a:spLocks/>
          </p:cNvSpPr>
          <p:nvPr/>
        </p:nvSpPr>
        <p:spPr bwMode="auto">
          <a:xfrm>
            <a:off x="0" y="204788"/>
            <a:ext cx="12192000" cy="1119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 typeface="Arial" panose="020B0604020202020204" pitchFamily="34" charset="0"/>
              <a:buNone/>
            </a:pPr>
            <a:r>
              <a:rPr lang="uk-UA" altLang="en-US" sz="7200" b="1">
                <a:solidFill>
                  <a:schemeClr val="bg1"/>
                </a:solidFill>
                <a:latin typeface="UAF Sans" pitchFamily="2" charset="-52"/>
                <a:ea typeface="UAF Sans" pitchFamily="2" charset="-52"/>
                <a:cs typeface="UAF Sans" pitchFamily="2" charset="-52"/>
              </a:rPr>
              <a:t>ПИТАННЯ?</a:t>
            </a:r>
          </a:p>
        </p:txBody>
      </p:sp>
      <p:pic>
        <p:nvPicPr>
          <p:cNvPr id="18436" name="Рисунок 14">
            <a:extLst>
              <a:ext uri="{FF2B5EF4-FFF2-40B4-BE49-F238E27FC236}">
                <a16:creationId xmlns:a16="http://schemas.microsoft.com/office/drawing/2014/main" id="{26452CDB-2FA9-47EF-8410-309565128B7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39875" y="2874963"/>
            <a:ext cx="15268575" cy="249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7" name="Рисунок 18">
            <a:extLst>
              <a:ext uri="{FF2B5EF4-FFF2-40B4-BE49-F238E27FC236}">
                <a16:creationId xmlns:a16="http://schemas.microsoft.com/office/drawing/2014/main" id="{0B355661-B7F7-4D73-AFBF-768E36217E0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492500" y="1739900"/>
            <a:ext cx="5203825" cy="468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10">
            <a:extLst>
              <a:ext uri="{FF2B5EF4-FFF2-40B4-BE49-F238E27FC236}">
                <a16:creationId xmlns:a16="http://schemas.microsoft.com/office/drawing/2014/main" id="{24E17D5E-13F4-48D0-8313-62034DB29FF5}"/>
              </a:ext>
            </a:extLst>
          </p:cNvPr>
          <p:cNvSpPr txBox="1"/>
          <p:nvPr/>
        </p:nvSpPr>
        <p:spPr>
          <a:xfrm>
            <a:off x="117107" y="6001862"/>
            <a:ext cx="7635240" cy="738664"/>
          </a:xfrm>
          <a:prstGeom prst="rect">
            <a:avLst/>
          </a:prstGeom>
          <a:noFill/>
        </p:spPr>
        <p:txBody>
          <a:bodyPr wrap="square">
            <a:spAutoFit/>
          </a:bodyPr>
          <a:lstStyle/>
          <a:p>
            <a:r>
              <a:rPr lang="uk-UA" sz="1400" dirty="0">
                <a:solidFill>
                  <a:schemeClr val="bg1">
                    <a:alpha val="84000"/>
                  </a:schemeClr>
                </a:solidFill>
              </a:rPr>
              <a:t>презентація розроблена: начальник групи </a:t>
            </a:r>
          </a:p>
          <a:p>
            <a:r>
              <a:rPr lang="uk-UA" sz="1400" dirty="0">
                <a:solidFill>
                  <a:schemeClr val="bg1">
                    <a:alpha val="84000"/>
                  </a:schemeClr>
                </a:solidFill>
              </a:rPr>
              <a:t>психологічної підготовки 199 НЦ ДШВ </a:t>
            </a:r>
          </a:p>
          <a:p>
            <a:r>
              <a:rPr lang="uk-UA" sz="1400" dirty="0">
                <a:solidFill>
                  <a:schemeClr val="bg1">
                    <a:alpha val="84000"/>
                  </a:schemeClr>
                </a:solidFill>
              </a:rPr>
              <a:t>лейтенант СПЕЦИАЛЬНИЙ Євген</a:t>
            </a:r>
          </a:p>
        </p:txBody>
      </p:sp>
    </p:spTree>
  </p:cSld>
  <p:clrMapOvr>
    <a:masterClrMapping/>
  </p:clrMapOvr>
  <p:transition/>
</p:sld>
</file>

<file path=ppt/theme/theme1.xml><?xml version="1.0" encoding="utf-8"?>
<a:theme xmlns:a="http://schemas.openxmlformats.org/drawingml/2006/main" name="Тема Office">
  <a:themeElements>
    <a:clrScheme name="Офіс">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Офіс">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Офіс">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Офіс">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Офіс">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Офіс">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1001</TotalTime>
  <Words>1463</Words>
  <Application>Microsoft Office PowerPoint</Application>
  <PresentationFormat>Широкоэкранный</PresentationFormat>
  <Paragraphs>112</Paragraphs>
  <Slides>23</Slides>
  <Notes>21</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23</vt:i4>
      </vt:variant>
    </vt:vector>
  </HeadingPairs>
  <TitlesOfParts>
    <vt:vector size="30" baseType="lpstr">
      <vt:lpstr>Arial</vt:lpstr>
      <vt:lpstr>Calibri</vt:lpstr>
      <vt:lpstr>Calibri Light</vt:lpstr>
      <vt:lpstr>Times New Roman</vt:lpstr>
      <vt:lpstr>UAF Sans</vt:lpstr>
      <vt:lpstr>Wingdings</vt:lpstr>
      <vt:lpstr>Тема Office</vt:lpstr>
      <vt:lpstr>   навчальний предмет: ПСИХОЛОГІЧНА ПІДГОТОВКА</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Психологічна підготовка в системі індивідуальної підготовки в Збройних Силах України</dc:title>
  <dc:creator>artarmor@gmail.com</dc:creator>
  <cp:lastModifiedBy>Artem Doronin</cp:lastModifiedBy>
  <cp:revision>46</cp:revision>
  <dcterms:created xsi:type="dcterms:W3CDTF">2025-03-23T21:26:12Z</dcterms:created>
  <dcterms:modified xsi:type="dcterms:W3CDTF">2025-09-25T11:36:41Z</dcterms:modified>
</cp:coreProperties>
</file>