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</p:sldMasterIdLst>
  <p:sldIdLst>
    <p:sldId id="256" r:id="rId6"/>
    <p:sldId id="258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10" autoAdjust="0"/>
    <p:restoredTop sz="94660"/>
  </p:normalViewPr>
  <p:slideViewPr>
    <p:cSldViewPr>
      <p:cViewPr varScale="1">
        <p:scale>
          <a:sx n="86" d="100"/>
          <a:sy n="86" d="100"/>
        </p:scale>
        <p:origin x="852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503F22-5198-48FA-91FB-316CBF11FD87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F1D4D1D-EE51-4CED-9AE5-07098C4BC5E5}">
      <dgm:prSet custT="1"/>
      <dgm:spPr/>
      <dgm:t>
        <a:bodyPr/>
        <a:lstStyle/>
        <a:p>
          <a:pPr rtl="0"/>
          <a:r>
            <a:rPr lang="uk-UA" sz="4000" b="1" i="0" dirty="0" smtClean="0"/>
            <a:t>Виживання</a:t>
          </a:r>
          <a:endParaRPr lang="ru-RU" sz="4000" dirty="0"/>
        </a:p>
      </dgm:t>
    </dgm:pt>
    <dgm:pt modelId="{1C5EB184-61C9-46E2-8922-C53BA33D7B4D}" type="parTrans" cxnId="{D12FF1F4-70D0-46F7-A6AB-1832A67AC3D6}">
      <dgm:prSet/>
      <dgm:spPr/>
      <dgm:t>
        <a:bodyPr/>
        <a:lstStyle/>
        <a:p>
          <a:endParaRPr lang="ru-RU"/>
        </a:p>
      </dgm:t>
    </dgm:pt>
    <dgm:pt modelId="{D7255A27-8133-4A39-8F30-11B9E4BA8CA2}" type="sibTrans" cxnId="{D12FF1F4-70D0-46F7-A6AB-1832A67AC3D6}">
      <dgm:prSet/>
      <dgm:spPr/>
      <dgm:t>
        <a:bodyPr/>
        <a:lstStyle/>
        <a:p>
          <a:endParaRPr lang="ru-RU"/>
        </a:p>
      </dgm:t>
    </dgm:pt>
    <dgm:pt modelId="{54F714ED-8657-45A7-9505-F24E3539E14A}">
      <dgm:prSet custT="1"/>
      <dgm:spPr/>
      <dgm:t>
        <a:bodyPr/>
        <a:lstStyle/>
        <a:p>
          <a:pPr rtl="0"/>
          <a:r>
            <a:rPr lang="uk-UA" sz="4000" b="1" i="0" dirty="0" smtClean="0"/>
            <a:t>Уникнення</a:t>
          </a:r>
          <a:endParaRPr lang="ru-RU" sz="4000" dirty="0"/>
        </a:p>
      </dgm:t>
    </dgm:pt>
    <dgm:pt modelId="{05BFEDB4-4D0B-4E98-8B13-1FF9858B5D27}" type="parTrans" cxnId="{82F1C215-483E-4D5C-AAB4-A22FFE3B686B}">
      <dgm:prSet/>
      <dgm:spPr/>
      <dgm:t>
        <a:bodyPr/>
        <a:lstStyle/>
        <a:p>
          <a:endParaRPr lang="ru-RU"/>
        </a:p>
      </dgm:t>
    </dgm:pt>
    <dgm:pt modelId="{3D279CAC-3BC6-42E8-845F-66FF3106F808}" type="sibTrans" cxnId="{82F1C215-483E-4D5C-AAB4-A22FFE3B686B}">
      <dgm:prSet/>
      <dgm:spPr/>
      <dgm:t>
        <a:bodyPr/>
        <a:lstStyle/>
        <a:p>
          <a:endParaRPr lang="ru-RU"/>
        </a:p>
      </dgm:t>
    </dgm:pt>
    <dgm:pt modelId="{59BD52DC-C6C6-47ED-932B-06A300160086}">
      <dgm:prSet custT="1"/>
      <dgm:spPr/>
      <dgm:t>
        <a:bodyPr/>
        <a:lstStyle/>
        <a:p>
          <a:pPr rtl="0"/>
          <a:r>
            <a:rPr lang="uk-UA" sz="4000" b="1" i="0" dirty="0" smtClean="0"/>
            <a:t>Опір </a:t>
          </a:r>
          <a:endParaRPr lang="ru-RU" sz="4000" dirty="0"/>
        </a:p>
      </dgm:t>
    </dgm:pt>
    <dgm:pt modelId="{A15AF07B-C839-4D0F-9051-02B84BA1C74B}" type="parTrans" cxnId="{73F2C262-7A04-48B5-AD92-148FC003C40F}">
      <dgm:prSet/>
      <dgm:spPr/>
      <dgm:t>
        <a:bodyPr/>
        <a:lstStyle/>
        <a:p>
          <a:endParaRPr lang="ru-RU"/>
        </a:p>
      </dgm:t>
    </dgm:pt>
    <dgm:pt modelId="{33B46DAF-C647-49E6-80AB-D1726B884067}" type="sibTrans" cxnId="{73F2C262-7A04-48B5-AD92-148FC003C40F}">
      <dgm:prSet/>
      <dgm:spPr/>
      <dgm:t>
        <a:bodyPr/>
        <a:lstStyle/>
        <a:p>
          <a:endParaRPr lang="ru-RU"/>
        </a:p>
      </dgm:t>
    </dgm:pt>
    <dgm:pt modelId="{CE4242FB-7E0A-433B-B2A5-792E0E10C7C9}">
      <dgm:prSet custT="1"/>
      <dgm:spPr/>
      <dgm:t>
        <a:bodyPr/>
        <a:lstStyle/>
        <a:p>
          <a:pPr rtl="0"/>
          <a:r>
            <a:rPr lang="uk-UA" sz="4000" b="1" i="0" dirty="0" smtClean="0"/>
            <a:t>Втеча</a:t>
          </a:r>
          <a:endParaRPr lang="ru-RU" sz="4000" dirty="0"/>
        </a:p>
      </dgm:t>
    </dgm:pt>
    <dgm:pt modelId="{CCAF7234-FED8-437B-AE1D-DD099B75444D}" type="parTrans" cxnId="{A60F51BD-DD3C-498D-9A22-D9215A3A4E73}">
      <dgm:prSet/>
      <dgm:spPr/>
      <dgm:t>
        <a:bodyPr/>
        <a:lstStyle/>
        <a:p>
          <a:endParaRPr lang="ru-RU"/>
        </a:p>
      </dgm:t>
    </dgm:pt>
    <dgm:pt modelId="{02735FD8-7678-460C-84E5-27CF4AB84AB4}" type="sibTrans" cxnId="{A60F51BD-DD3C-498D-9A22-D9215A3A4E73}">
      <dgm:prSet/>
      <dgm:spPr/>
      <dgm:t>
        <a:bodyPr/>
        <a:lstStyle/>
        <a:p>
          <a:endParaRPr lang="ru-RU"/>
        </a:p>
      </dgm:t>
    </dgm:pt>
    <dgm:pt modelId="{AC61AC96-2C1F-42E8-B073-5151A8883CA8}" type="pres">
      <dgm:prSet presAssocID="{19503F22-5198-48FA-91FB-316CBF11FD87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A16867FC-3838-432D-930E-ABE67BA0DDE9}" type="pres">
      <dgm:prSet presAssocID="{19503F22-5198-48FA-91FB-316CBF11FD87}" presName="pyramid" presStyleLbl="node1" presStyleIdx="0" presStyleCnt="1" custLinFactNeighborX="-807" custLinFactNeighborY="-404"/>
      <dgm:spPr/>
    </dgm:pt>
    <dgm:pt modelId="{6C1821FB-02E0-4FD5-B264-586029742158}" type="pres">
      <dgm:prSet presAssocID="{19503F22-5198-48FA-91FB-316CBF11FD87}" presName="theList" presStyleCnt="0"/>
      <dgm:spPr/>
    </dgm:pt>
    <dgm:pt modelId="{EC23F5A1-E1EF-4046-824F-8B4E6251EC13}" type="pres">
      <dgm:prSet presAssocID="{4F1D4D1D-EE51-4CED-9AE5-07098C4BC5E5}" presName="aNode" presStyleLbl="fgAcc1" presStyleIdx="0" presStyleCnt="4" custScaleX="129444" custScaleY="106485" custLinFactNeighborX="17076" custLinFactNeighborY="-92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C48781-8D02-456C-B647-A5190E011E89}" type="pres">
      <dgm:prSet presAssocID="{4F1D4D1D-EE51-4CED-9AE5-07098C4BC5E5}" presName="aSpace" presStyleCnt="0"/>
      <dgm:spPr/>
    </dgm:pt>
    <dgm:pt modelId="{53DE27EA-23A8-4200-AE4D-6DEEBD92211A}" type="pres">
      <dgm:prSet presAssocID="{54F714ED-8657-45A7-9505-F24E3539E14A}" presName="aNode" presStyleLbl="fgAcc1" presStyleIdx="1" presStyleCnt="4" custScaleX="128642" custScaleY="104057" custLinFactNeighborX="17697" custLinFactNeighborY="-179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DE7C4A-85A2-4EE6-BC0F-874477B58F8E}" type="pres">
      <dgm:prSet presAssocID="{54F714ED-8657-45A7-9505-F24E3539E14A}" presName="aSpace" presStyleCnt="0"/>
      <dgm:spPr/>
    </dgm:pt>
    <dgm:pt modelId="{2B47D452-8757-407B-B9D2-9CDA11F2B112}" type="pres">
      <dgm:prSet presAssocID="{59BD52DC-C6C6-47ED-932B-06A300160086}" presName="aNode" presStyleLbl="fgAcc1" presStyleIdx="2" presStyleCnt="4" custScaleX="126779" custScaleY="100141" custLinFactNeighborX="18318" custLinFactNeighborY="-554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EAACBB-B68B-4BFD-BC0E-9B40B657FEF9}" type="pres">
      <dgm:prSet presAssocID="{59BD52DC-C6C6-47ED-932B-06A300160086}" presName="aSpace" presStyleCnt="0"/>
      <dgm:spPr/>
    </dgm:pt>
    <dgm:pt modelId="{6BE9E4AE-D667-4CEA-8FF5-61F321CC785A}" type="pres">
      <dgm:prSet presAssocID="{CE4242FB-7E0A-433B-B2A5-792E0E10C7C9}" presName="aNode" presStyleLbl="fgAcc1" presStyleIdx="3" presStyleCnt="4" custScaleX="128021" custScaleY="108857" custLinFactNeighborX="18318" custLinFactNeighborY="-186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11AD81-2302-428B-9F3C-4A4A5A5C6860}" type="pres">
      <dgm:prSet presAssocID="{CE4242FB-7E0A-433B-B2A5-792E0E10C7C9}" presName="aSpace" presStyleCnt="0"/>
      <dgm:spPr/>
    </dgm:pt>
  </dgm:ptLst>
  <dgm:cxnLst>
    <dgm:cxn modelId="{D3E363FB-BA37-46F6-841A-FC33530D8475}" type="presOf" srcId="{CE4242FB-7E0A-433B-B2A5-792E0E10C7C9}" destId="{6BE9E4AE-D667-4CEA-8FF5-61F321CC785A}" srcOrd="0" destOrd="0" presId="urn:microsoft.com/office/officeart/2005/8/layout/pyramid2"/>
    <dgm:cxn modelId="{A60F51BD-DD3C-498D-9A22-D9215A3A4E73}" srcId="{19503F22-5198-48FA-91FB-316CBF11FD87}" destId="{CE4242FB-7E0A-433B-B2A5-792E0E10C7C9}" srcOrd="3" destOrd="0" parTransId="{CCAF7234-FED8-437B-AE1D-DD099B75444D}" sibTransId="{02735FD8-7678-460C-84E5-27CF4AB84AB4}"/>
    <dgm:cxn modelId="{A77F27B8-C5EA-47AF-83A9-CFB3B020D0FF}" type="presOf" srcId="{54F714ED-8657-45A7-9505-F24E3539E14A}" destId="{53DE27EA-23A8-4200-AE4D-6DEEBD92211A}" srcOrd="0" destOrd="0" presId="urn:microsoft.com/office/officeart/2005/8/layout/pyramid2"/>
    <dgm:cxn modelId="{73F2C262-7A04-48B5-AD92-148FC003C40F}" srcId="{19503F22-5198-48FA-91FB-316CBF11FD87}" destId="{59BD52DC-C6C6-47ED-932B-06A300160086}" srcOrd="2" destOrd="0" parTransId="{A15AF07B-C839-4D0F-9051-02B84BA1C74B}" sibTransId="{33B46DAF-C647-49E6-80AB-D1726B884067}"/>
    <dgm:cxn modelId="{8A4C9D64-54B2-4825-B804-AA96D4B03DAD}" type="presOf" srcId="{19503F22-5198-48FA-91FB-316CBF11FD87}" destId="{AC61AC96-2C1F-42E8-B073-5151A8883CA8}" srcOrd="0" destOrd="0" presId="urn:microsoft.com/office/officeart/2005/8/layout/pyramid2"/>
    <dgm:cxn modelId="{224509F8-9FFF-47FE-8B11-D3DAC0E93F82}" type="presOf" srcId="{59BD52DC-C6C6-47ED-932B-06A300160086}" destId="{2B47D452-8757-407B-B9D2-9CDA11F2B112}" srcOrd="0" destOrd="0" presId="urn:microsoft.com/office/officeart/2005/8/layout/pyramid2"/>
    <dgm:cxn modelId="{707153CC-364E-4826-A791-DE634A4F6DB1}" type="presOf" srcId="{4F1D4D1D-EE51-4CED-9AE5-07098C4BC5E5}" destId="{EC23F5A1-E1EF-4046-824F-8B4E6251EC13}" srcOrd="0" destOrd="0" presId="urn:microsoft.com/office/officeart/2005/8/layout/pyramid2"/>
    <dgm:cxn modelId="{82F1C215-483E-4D5C-AAB4-A22FFE3B686B}" srcId="{19503F22-5198-48FA-91FB-316CBF11FD87}" destId="{54F714ED-8657-45A7-9505-F24E3539E14A}" srcOrd="1" destOrd="0" parTransId="{05BFEDB4-4D0B-4E98-8B13-1FF9858B5D27}" sibTransId="{3D279CAC-3BC6-42E8-845F-66FF3106F808}"/>
    <dgm:cxn modelId="{D12FF1F4-70D0-46F7-A6AB-1832A67AC3D6}" srcId="{19503F22-5198-48FA-91FB-316CBF11FD87}" destId="{4F1D4D1D-EE51-4CED-9AE5-07098C4BC5E5}" srcOrd="0" destOrd="0" parTransId="{1C5EB184-61C9-46E2-8922-C53BA33D7B4D}" sibTransId="{D7255A27-8133-4A39-8F30-11B9E4BA8CA2}"/>
    <dgm:cxn modelId="{2BCB8EC7-30EC-4658-83E9-47C7E8AC6DD3}" type="presParOf" srcId="{AC61AC96-2C1F-42E8-B073-5151A8883CA8}" destId="{A16867FC-3838-432D-930E-ABE67BA0DDE9}" srcOrd="0" destOrd="0" presId="urn:microsoft.com/office/officeart/2005/8/layout/pyramid2"/>
    <dgm:cxn modelId="{02DDACB7-81D9-49F3-875B-6A59A8B87E0F}" type="presParOf" srcId="{AC61AC96-2C1F-42E8-B073-5151A8883CA8}" destId="{6C1821FB-02E0-4FD5-B264-586029742158}" srcOrd="1" destOrd="0" presId="urn:microsoft.com/office/officeart/2005/8/layout/pyramid2"/>
    <dgm:cxn modelId="{39BE8CDE-107C-44A3-8756-4A958442C7B9}" type="presParOf" srcId="{6C1821FB-02E0-4FD5-B264-586029742158}" destId="{EC23F5A1-E1EF-4046-824F-8B4E6251EC13}" srcOrd="0" destOrd="0" presId="urn:microsoft.com/office/officeart/2005/8/layout/pyramid2"/>
    <dgm:cxn modelId="{6C0AF4A7-C9FB-4BEE-AD14-44F5D3CD26C7}" type="presParOf" srcId="{6C1821FB-02E0-4FD5-B264-586029742158}" destId="{B1C48781-8D02-456C-B647-A5190E011E89}" srcOrd="1" destOrd="0" presId="urn:microsoft.com/office/officeart/2005/8/layout/pyramid2"/>
    <dgm:cxn modelId="{C43A23C7-7BF5-4368-B7E7-3DAB2F1D5219}" type="presParOf" srcId="{6C1821FB-02E0-4FD5-B264-586029742158}" destId="{53DE27EA-23A8-4200-AE4D-6DEEBD92211A}" srcOrd="2" destOrd="0" presId="urn:microsoft.com/office/officeart/2005/8/layout/pyramid2"/>
    <dgm:cxn modelId="{991C38D0-9089-4D3E-8D5A-CA7013330835}" type="presParOf" srcId="{6C1821FB-02E0-4FD5-B264-586029742158}" destId="{D7DE7C4A-85A2-4EE6-BC0F-874477B58F8E}" srcOrd="3" destOrd="0" presId="urn:microsoft.com/office/officeart/2005/8/layout/pyramid2"/>
    <dgm:cxn modelId="{49037FA4-804F-44B0-8969-405481F04622}" type="presParOf" srcId="{6C1821FB-02E0-4FD5-B264-586029742158}" destId="{2B47D452-8757-407B-B9D2-9CDA11F2B112}" srcOrd="4" destOrd="0" presId="urn:microsoft.com/office/officeart/2005/8/layout/pyramid2"/>
    <dgm:cxn modelId="{11DEF31F-45F1-4386-81CF-77CCADAD16F4}" type="presParOf" srcId="{6C1821FB-02E0-4FD5-B264-586029742158}" destId="{CAEAACBB-B68B-4BFD-BC0E-9B40B657FEF9}" srcOrd="5" destOrd="0" presId="urn:microsoft.com/office/officeart/2005/8/layout/pyramid2"/>
    <dgm:cxn modelId="{CB10D369-1BA2-4339-AA01-5E217FD97E5D}" type="presParOf" srcId="{6C1821FB-02E0-4FD5-B264-586029742158}" destId="{6BE9E4AE-D667-4CEA-8FF5-61F321CC785A}" srcOrd="6" destOrd="0" presId="urn:microsoft.com/office/officeart/2005/8/layout/pyramid2"/>
    <dgm:cxn modelId="{383041B6-1A4E-4939-B658-EE1256DFA9F8}" type="presParOf" srcId="{6C1821FB-02E0-4FD5-B264-586029742158}" destId="{3611AD81-2302-428B-9F3C-4A4A5A5C6860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6867FC-3838-432D-930E-ABE67BA0DDE9}">
      <dsp:nvSpPr>
        <dsp:cNvPr id="0" name=""/>
        <dsp:cNvSpPr/>
      </dsp:nvSpPr>
      <dsp:spPr>
        <a:xfrm>
          <a:off x="1826434" y="0"/>
          <a:ext cx="4195080" cy="419508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23F5A1-E1EF-4046-824F-8B4E6251EC13}">
      <dsp:nvSpPr>
        <dsp:cNvPr id="0" name=""/>
        <dsp:cNvSpPr/>
      </dsp:nvSpPr>
      <dsp:spPr>
        <a:xfrm>
          <a:off x="4022018" y="411939"/>
          <a:ext cx="3529681" cy="76080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i="0" kern="1200" dirty="0" smtClean="0"/>
            <a:t>Виживання</a:t>
          </a:r>
          <a:endParaRPr lang="ru-RU" sz="4000" kern="1200" dirty="0"/>
        </a:p>
      </dsp:txBody>
      <dsp:txXfrm>
        <a:off x="4059158" y="449079"/>
        <a:ext cx="3455401" cy="686528"/>
      </dsp:txXfrm>
    </dsp:sp>
    <dsp:sp modelId="{53DE27EA-23A8-4200-AE4D-6DEEBD92211A}">
      <dsp:nvSpPr>
        <dsp:cNvPr id="0" name=""/>
        <dsp:cNvSpPr/>
      </dsp:nvSpPr>
      <dsp:spPr>
        <a:xfrm>
          <a:off x="4049885" y="1254263"/>
          <a:ext cx="3507812" cy="74346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i="0" kern="1200" dirty="0" smtClean="0"/>
            <a:t>Уникнення</a:t>
          </a:r>
          <a:endParaRPr lang="ru-RU" sz="4000" kern="1200" dirty="0"/>
        </a:p>
      </dsp:txBody>
      <dsp:txXfrm>
        <a:off x="4086178" y="1290556"/>
        <a:ext cx="3435226" cy="670874"/>
      </dsp:txXfrm>
    </dsp:sp>
    <dsp:sp modelId="{2B47D452-8757-407B-B9D2-9CDA11F2B112}">
      <dsp:nvSpPr>
        <dsp:cNvPr id="0" name=""/>
        <dsp:cNvSpPr/>
      </dsp:nvSpPr>
      <dsp:spPr>
        <a:xfrm>
          <a:off x="4092219" y="2053577"/>
          <a:ext cx="3457012" cy="715481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i="0" kern="1200" dirty="0" smtClean="0"/>
            <a:t>Опір </a:t>
          </a:r>
          <a:endParaRPr lang="ru-RU" sz="4000" kern="1200" dirty="0"/>
        </a:p>
      </dsp:txBody>
      <dsp:txXfrm>
        <a:off x="4127146" y="2088504"/>
        <a:ext cx="3387158" cy="645627"/>
      </dsp:txXfrm>
    </dsp:sp>
    <dsp:sp modelId="{6BE9E4AE-D667-4CEA-8FF5-61F321CC785A}">
      <dsp:nvSpPr>
        <dsp:cNvPr id="0" name=""/>
        <dsp:cNvSpPr/>
      </dsp:nvSpPr>
      <dsp:spPr>
        <a:xfrm>
          <a:off x="4075286" y="2891185"/>
          <a:ext cx="3490879" cy="77775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000" b="1" i="0" kern="1200" dirty="0" smtClean="0"/>
            <a:t>Втеча</a:t>
          </a:r>
          <a:endParaRPr lang="ru-RU" sz="4000" kern="1200" dirty="0"/>
        </a:p>
      </dsp:txBody>
      <dsp:txXfrm>
        <a:off x="4113253" y="2929152"/>
        <a:ext cx="3414945" cy="7018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646200" y="452880"/>
            <a:ext cx="9404280" cy="6491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1103400" y="424440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5687640" y="424440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1103400" y="4244400"/>
            <a:ext cx="8946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8946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1103400" y="4244400"/>
            <a:ext cx="8946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1103400" y="424440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5687640" y="424440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128120" y="205308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7152840" y="205308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1103400" y="424440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 type="body"/>
          </p:nvPr>
        </p:nvSpPr>
        <p:spPr>
          <a:xfrm>
            <a:off x="4128120" y="424440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46" name="PlaceHolder 7"/>
          <p:cNvSpPr>
            <a:spLocks noGrp="1"/>
          </p:cNvSpPr>
          <p:nvPr>
            <p:ph type="body"/>
          </p:nvPr>
        </p:nvSpPr>
        <p:spPr>
          <a:xfrm>
            <a:off x="7152840" y="424440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subTitle"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subTitle"/>
          </p:nvPr>
        </p:nvSpPr>
        <p:spPr>
          <a:xfrm>
            <a:off x="646200" y="452880"/>
            <a:ext cx="9404280" cy="6491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1103400" y="424440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5687640" y="424440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1103400" y="4244400"/>
            <a:ext cx="8946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8946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1103400" y="4244400"/>
            <a:ext cx="8946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1103400" y="424440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5687640" y="424440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128120" y="205308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7152840" y="205308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91" name="PlaceHolder 5"/>
          <p:cNvSpPr>
            <a:spLocks noGrp="1"/>
          </p:cNvSpPr>
          <p:nvPr>
            <p:ph type="body"/>
          </p:nvPr>
        </p:nvSpPr>
        <p:spPr>
          <a:xfrm>
            <a:off x="1103400" y="424440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92" name="PlaceHolder 6"/>
          <p:cNvSpPr>
            <a:spLocks noGrp="1"/>
          </p:cNvSpPr>
          <p:nvPr>
            <p:ph type="body"/>
          </p:nvPr>
        </p:nvSpPr>
        <p:spPr>
          <a:xfrm>
            <a:off x="4128120" y="424440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93" name="PlaceHolder 7"/>
          <p:cNvSpPr>
            <a:spLocks noGrp="1"/>
          </p:cNvSpPr>
          <p:nvPr>
            <p:ph type="body"/>
          </p:nvPr>
        </p:nvSpPr>
        <p:spPr>
          <a:xfrm>
            <a:off x="7152840" y="424440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subTitle"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subTitle"/>
          </p:nvPr>
        </p:nvSpPr>
        <p:spPr>
          <a:xfrm>
            <a:off x="646200" y="452880"/>
            <a:ext cx="9404280" cy="6491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1103400" y="424440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21" name="PlaceHolder 4"/>
          <p:cNvSpPr>
            <a:spLocks noGrp="1"/>
          </p:cNvSpPr>
          <p:nvPr>
            <p:ph type="body"/>
          </p:nvPr>
        </p:nvSpPr>
        <p:spPr>
          <a:xfrm>
            <a:off x="5687640" y="424440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 type="body"/>
          </p:nvPr>
        </p:nvSpPr>
        <p:spPr>
          <a:xfrm>
            <a:off x="1103400" y="4244400"/>
            <a:ext cx="8946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8946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1103400" y="4244400"/>
            <a:ext cx="8946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1103400" y="424440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33" name="PlaceHolder 5"/>
          <p:cNvSpPr>
            <a:spLocks noGrp="1"/>
          </p:cNvSpPr>
          <p:nvPr>
            <p:ph type="body"/>
          </p:nvPr>
        </p:nvSpPr>
        <p:spPr>
          <a:xfrm>
            <a:off x="5687640" y="424440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4128120" y="205308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7152840" y="205308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38" name="PlaceHolder 5"/>
          <p:cNvSpPr>
            <a:spLocks noGrp="1"/>
          </p:cNvSpPr>
          <p:nvPr>
            <p:ph type="body"/>
          </p:nvPr>
        </p:nvSpPr>
        <p:spPr>
          <a:xfrm>
            <a:off x="1103400" y="424440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39" name="PlaceHolder 6"/>
          <p:cNvSpPr>
            <a:spLocks noGrp="1"/>
          </p:cNvSpPr>
          <p:nvPr>
            <p:ph type="body"/>
          </p:nvPr>
        </p:nvSpPr>
        <p:spPr>
          <a:xfrm>
            <a:off x="4128120" y="424440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40" name="PlaceHolder 7"/>
          <p:cNvSpPr>
            <a:spLocks noGrp="1"/>
          </p:cNvSpPr>
          <p:nvPr>
            <p:ph type="body"/>
          </p:nvPr>
        </p:nvSpPr>
        <p:spPr>
          <a:xfrm>
            <a:off x="7152840" y="424440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subTitle"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subTitle"/>
          </p:nvPr>
        </p:nvSpPr>
        <p:spPr>
          <a:xfrm>
            <a:off x="646200" y="452880"/>
            <a:ext cx="9404280" cy="6491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 type="body"/>
          </p:nvPr>
        </p:nvSpPr>
        <p:spPr>
          <a:xfrm>
            <a:off x="1103400" y="424440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69" name="PlaceHolder 4"/>
          <p:cNvSpPr>
            <a:spLocks noGrp="1"/>
          </p:cNvSpPr>
          <p:nvPr>
            <p:ph type="body"/>
          </p:nvPr>
        </p:nvSpPr>
        <p:spPr>
          <a:xfrm>
            <a:off x="5687640" y="424440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73" name="PlaceHolder 4"/>
          <p:cNvSpPr>
            <a:spLocks noGrp="1"/>
          </p:cNvSpPr>
          <p:nvPr>
            <p:ph type="body"/>
          </p:nvPr>
        </p:nvSpPr>
        <p:spPr>
          <a:xfrm>
            <a:off x="1103400" y="4244400"/>
            <a:ext cx="8946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8946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1103400" y="4244400"/>
            <a:ext cx="8946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body"/>
          </p:nvPr>
        </p:nvSpPr>
        <p:spPr>
          <a:xfrm>
            <a:off x="1103400" y="424440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81" name="PlaceHolder 5"/>
          <p:cNvSpPr>
            <a:spLocks noGrp="1"/>
          </p:cNvSpPr>
          <p:nvPr>
            <p:ph type="body"/>
          </p:nvPr>
        </p:nvSpPr>
        <p:spPr>
          <a:xfrm>
            <a:off x="5687640" y="424440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4128120" y="205308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7152840" y="205308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86" name="PlaceHolder 5"/>
          <p:cNvSpPr>
            <a:spLocks noGrp="1"/>
          </p:cNvSpPr>
          <p:nvPr>
            <p:ph type="body"/>
          </p:nvPr>
        </p:nvSpPr>
        <p:spPr>
          <a:xfrm>
            <a:off x="1103400" y="424440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87" name="PlaceHolder 6"/>
          <p:cNvSpPr>
            <a:spLocks noGrp="1"/>
          </p:cNvSpPr>
          <p:nvPr>
            <p:ph type="body"/>
          </p:nvPr>
        </p:nvSpPr>
        <p:spPr>
          <a:xfrm>
            <a:off x="4128120" y="424440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88" name="PlaceHolder 7"/>
          <p:cNvSpPr>
            <a:spLocks noGrp="1"/>
          </p:cNvSpPr>
          <p:nvPr>
            <p:ph type="body"/>
          </p:nvPr>
        </p:nvSpPr>
        <p:spPr>
          <a:xfrm>
            <a:off x="7152840" y="424440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 type="subTitle"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subTitle"/>
          </p:nvPr>
        </p:nvSpPr>
        <p:spPr>
          <a:xfrm>
            <a:off x="646200" y="452880"/>
            <a:ext cx="9404280" cy="64911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uk-UA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15" name="PlaceHolder 4"/>
          <p:cNvSpPr>
            <a:spLocks noGrp="1"/>
          </p:cNvSpPr>
          <p:nvPr>
            <p:ph type="body"/>
          </p:nvPr>
        </p:nvSpPr>
        <p:spPr>
          <a:xfrm>
            <a:off x="1103400" y="424440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4195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 type="body"/>
          </p:nvPr>
        </p:nvSpPr>
        <p:spPr>
          <a:xfrm>
            <a:off x="5687640" y="424440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1103400" y="4244400"/>
            <a:ext cx="8946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8946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body"/>
          </p:nvPr>
        </p:nvSpPr>
        <p:spPr>
          <a:xfrm>
            <a:off x="1103400" y="4244400"/>
            <a:ext cx="8946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 type="body"/>
          </p:nvPr>
        </p:nvSpPr>
        <p:spPr>
          <a:xfrm>
            <a:off x="5687640" y="205308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 type="body"/>
          </p:nvPr>
        </p:nvSpPr>
        <p:spPr>
          <a:xfrm>
            <a:off x="1103400" y="424440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31" name="PlaceHolder 5"/>
          <p:cNvSpPr>
            <a:spLocks noGrp="1"/>
          </p:cNvSpPr>
          <p:nvPr>
            <p:ph type="body"/>
          </p:nvPr>
        </p:nvSpPr>
        <p:spPr>
          <a:xfrm>
            <a:off x="5687640" y="4244400"/>
            <a:ext cx="436572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body"/>
          </p:nvPr>
        </p:nvSpPr>
        <p:spPr>
          <a:xfrm>
            <a:off x="1103400" y="205308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34" name="PlaceHolder 3"/>
          <p:cNvSpPr>
            <a:spLocks noGrp="1"/>
          </p:cNvSpPr>
          <p:nvPr>
            <p:ph type="body"/>
          </p:nvPr>
        </p:nvSpPr>
        <p:spPr>
          <a:xfrm>
            <a:off x="4128120" y="205308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35" name="PlaceHolder 4"/>
          <p:cNvSpPr>
            <a:spLocks noGrp="1"/>
          </p:cNvSpPr>
          <p:nvPr>
            <p:ph type="body"/>
          </p:nvPr>
        </p:nvSpPr>
        <p:spPr>
          <a:xfrm>
            <a:off x="7152840" y="205308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36" name="PlaceHolder 5"/>
          <p:cNvSpPr>
            <a:spLocks noGrp="1"/>
          </p:cNvSpPr>
          <p:nvPr>
            <p:ph type="body"/>
          </p:nvPr>
        </p:nvSpPr>
        <p:spPr>
          <a:xfrm>
            <a:off x="1103400" y="424440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37" name="PlaceHolder 6"/>
          <p:cNvSpPr>
            <a:spLocks noGrp="1"/>
          </p:cNvSpPr>
          <p:nvPr>
            <p:ph type="body"/>
          </p:nvPr>
        </p:nvSpPr>
        <p:spPr>
          <a:xfrm>
            <a:off x="4128120" y="424440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38" name="PlaceHolder 7"/>
          <p:cNvSpPr>
            <a:spLocks noGrp="1"/>
          </p:cNvSpPr>
          <p:nvPr>
            <p:ph type="body"/>
          </p:nvPr>
        </p:nvSpPr>
        <p:spPr>
          <a:xfrm>
            <a:off x="7152840" y="4244400"/>
            <a:ext cx="2880360" cy="200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50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/>
          <p:cNvPicPr/>
          <p:nvPr/>
        </p:nvPicPr>
        <p:blipFill>
          <a:blip r:embed="rId15"/>
          <a:srcRect l="361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ln>
            <a:noFill/>
          </a:ln>
        </p:spPr>
      </p:pic>
      <p:pic>
        <p:nvPicPr>
          <p:cNvPr id="12" name="Picture 6"/>
          <p:cNvPicPr/>
          <p:nvPr/>
        </p:nvPicPr>
        <p:blipFill>
          <a:blip r:embed="rId16"/>
          <a:srcRect l="35647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ln>
            <a:noFill/>
          </a:ln>
        </p:spPr>
      </p:pic>
      <p:sp>
        <p:nvSpPr>
          <p:cNvPr id="2" name="CustomShape 1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/>
              </a:gs>
              <a:gs pos="100000">
                <a:srgbClr val="50B9C1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0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3" name="Picture 8"/>
          <p:cNvPicPr/>
          <p:nvPr/>
        </p:nvPicPr>
        <p:blipFill>
          <a:blip r:embed="rId17"/>
          <a:srcRect t="28812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ln>
            <a:noFill/>
          </a:ln>
        </p:spPr>
      </p:pic>
      <p:pic>
        <p:nvPicPr>
          <p:cNvPr id="4" name="Picture 9"/>
          <p:cNvPicPr/>
          <p:nvPr/>
        </p:nvPicPr>
        <p:blipFill>
          <a:blip r:embed="rId18"/>
          <a:srcRect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ln>
            <a:noFill/>
          </a:ln>
        </p:spPr>
      </p:pic>
      <p:sp>
        <p:nvSpPr>
          <p:cNvPr id="5" name="CustomShape 2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6" name="PlaceHolder 3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200" b="0" strike="noStrike" spc="-1">
                <a:solidFill>
                  <a:srgbClr val="EBEBEB"/>
                </a:solidFill>
                <a:latin typeface="Century Gothic"/>
              </a:rPr>
              <a:t>Образец заголовка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body"/>
          </p:nvPr>
        </p:nvSpPr>
        <p:spPr>
          <a:xfrm>
            <a:off x="1103400" y="2053080"/>
            <a:ext cx="8946360" cy="41950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2000" b="0" strike="noStrike" spc="-1">
                <a:solidFill>
                  <a:srgbClr val="FFFFFF"/>
                </a:solidFill>
                <a:latin typeface="Century Gothic"/>
              </a:rPr>
              <a:t>Образец текста</a:t>
            </a:r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800" b="0" strike="noStrike" spc="-1">
                <a:solidFill>
                  <a:srgbClr val="FFFFFF"/>
                </a:solidFill>
                <a:latin typeface="Century Gothic"/>
              </a:rPr>
              <a:t>Второй уровень</a:t>
            </a:r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  <a:p>
            <a:pPr marL="1143000" lvl="2" indent="-22824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600" b="0" strike="noStrike" spc="-1">
                <a:solidFill>
                  <a:srgbClr val="FFFFFF"/>
                </a:solidFill>
                <a:latin typeface="Century Gothic"/>
              </a:rPr>
              <a:t>Третий уровень</a:t>
            </a:r>
            <a:endParaRPr lang="en-US" sz="1600" b="0" strike="noStrike" spc="-1">
              <a:solidFill>
                <a:srgbClr val="FFFFFF"/>
              </a:solidFill>
              <a:latin typeface="Century Gothic"/>
            </a:endParaRPr>
          </a:p>
          <a:p>
            <a:pPr marL="1600200" lvl="3" indent="-22824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400" b="0" strike="noStrike" spc="-1">
                <a:solidFill>
                  <a:srgbClr val="FFFFFF"/>
                </a:solidFill>
                <a:latin typeface="Century Gothic"/>
              </a:rPr>
              <a:t>Четвертый уровень</a:t>
            </a:r>
            <a:endParaRPr lang="en-US" sz="1400" b="0" strike="noStrike" spc="-1">
              <a:solidFill>
                <a:srgbClr val="FFFFFF"/>
              </a:solidFill>
              <a:latin typeface="Century Gothic"/>
            </a:endParaRPr>
          </a:p>
          <a:p>
            <a:pPr marL="2057400" lvl="4" indent="-22824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400" b="0" strike="noStrike" spc="-1">
                <a:solidFill>
                  <a:srgbClr val="FFFFFF"/>
                </a:solidFill>
                <a:latin typeface="Century Gothic"/>
              </a:rPr>
              <a:t>Пятый уровень</a:t>
            </a:r>
            <a:endParaRPr lang="en-US" sz="14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dt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fld id="{731BB551-8B19-4E36-8C3E-23C1CCD44457}" type="datetime">
              <a:rPr lang="en-US" sz="1100" b="0" strike="noStrike" spc="-1">
                <a:solidFill>
                  <a:srgbClr val="FFFFFF"/>
                </a:solidFill>
                <a:latin typeface="Century Gothic"/>
              </a:rPr>
              <a:pPr>
                <a:lnSpc>
                  <a:spcPct val="100000"/>
                </a:lnSpc>
              </a:pPr>
              <a:t>7/29/2023</a:t>
            </a:fld>
            <a:endParaRPr lang="uk-UA" sz="1100" b="0" strike="noStrike" spc="-1"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ftr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endParaRPr lang="uk-UA" sz="2400" b="0" strike="noStrike" spc="-1">
              <a:latin typeface="Times New Roman"/>
            </a:endParaRPr>
          </a:p>
        </p:txBody>
      </p:sp>
      <p:sp>
        <p:nvSpPr>
          <p:cNvPr id="10" name="PlaceHolder 7"/>
          <p:cNvSpPr>
            <a:spLocks noGrp="1"/>
          </p:cNvSpPr>
          <p:nvPr>
            <p:ph type="sldNum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100000"/>
              </a:lnSpc>
            </a:pPr>
            <a:fld id="{95D048CE-2CB6-4509-8666-775BFCB99962}" type="slidenum">
              <a:rPr lang="en-US" sz="2800" b="0" strike="noStrike" spc="-1">
                <a:solidFill>
                  <a:srgbClr val="FFFFFF"/>
                </a:solidFill>
                <a:latin typeface="Century Gothic"/>
              </a:rPr>
              <a:pPr algn="ctr">
                <a:lnSpc>
                  <a:spcPct val="100000"/>
                </a:lnSpc>
              </a:pPr>
              <a:t>‹№›</a:t>
            </a:fld>
            <a:endParaRPr lang="uk-UA" sz="28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7"/>
          <p:cNvPicPr/>
          <p:nvPr/>
        </p:nvPicPr>
        <p:blipFill>
          <a:blip r:embed="rId15"/>
          <a:srcRect l="361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ln>
            <a:noFill/>
          </a:ln>
        </p:spPr>
      </p:pic>
      <p:pic>
        <p:nvPicPr>
          <p:cNvPr id="48" name="Picture 6"/>
          <p:cNvPicPr/>
          <p:nvPr/>
        </p:nvPicPr>
        <p:blipFill>
          <a:blip r:embed="rId16"/>
          <a:srcRect l="35647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ln>
            <a:noFill/>
          </a:ln>
        </p:spPr>
      </p:pic>
      <p:sp>
        <p:nvSpPr>
          <p:cNvPr id="49" name="CustomShape 1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/>
              </a:gs>
              <a:gs pos="100000">
                <a:srgbClr val="50B9C1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0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50" name="Picture 8"/>
          <p:cNvPicPr/>
          <p:nvPr/>
        </p:nvPicPr>
        <p:blipFill>
          <a:blip r:embed="rId17"/>
          <a:srcRect t="28812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ln>
            <a:noFill/>
          </a:ln>
        </p:spPr>
      </p:pic>
      <p:pic>
        <p:nvPicPr>
          <p:cNvPr id="51" name="Picture 9"/>
          <p:cNvPicPr/>
          <p:nvPr/>
        </p:nvPicPr>
        <p:blipFill>
          <a:blip r:embed="rId18"/>
          <a:srcRect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ln>
            <a:noFill/>
          </a:ln>
        </p:spPr>
      </p:pic>
      <p:sp>
        <p:nvSpPr>
          <p:cNvPr id="52" name="CustomShape 2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53" name="PlaceHolder 3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200" b="0" strike="noStrike" spc="-1">
                <a:solidFill>
                  <a:srgbClr val="EBEBEB"/>
                </a:solidFill>
                <a:latin typeface="Century Gothic"/>
              </a:rPr>
              <a:t>Образец заголовка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dt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fld id="{500F6DAC-ED06-4C80-9A8B-11D85BE937B3}" type="datetime">
              <a:rPr lang="en-US" sz="1100" b="0" strike="noStrike" spc="-1">
                <a:solidFill>
                  <a:srgbClr val="FFFFFF"/>
                </a:solidFill>
                <a:latin typeface="Century Gothic"/>
              </a:rPr>
              <a:pPr>
                <a:lnSpc>
                  <a:spcPct val="100000"/>
                </a:lnSpc>
              </a:pPr>
              <a:t>7/29/2023</a:t>
            </a:fld>
            <a:endParaRPr lang="uk-UA" sz="1100" b="0" strike="noStrike" spc="-1">
              <a:latin typeface="Times New Roman"/>
            </a:endParaRPr>
          </a:p>
        </p:txBody>
      </p:sp>
      <p:sp>
        <p:nvSpPr>
          <p:cNvPr id="55" name="PlaceHolder 5"/>
          <p:cNvSpPr>
            <a:spLocks noGrp="1"/>
          </p:cNvSpPr>
          <p:nvPr>
            <p:ph type="ftr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endParaRPr lang="uk-UA" sz="2400" b="0" strike="noStrike" spc="-1">
              <a:latin typeface="Times New Roman"/>
            </a:endParaRPr>
          </a:p>
        </p:txBody>
      </p:sp>
      <p:sp>
        <p:nvSpPr>
          <p:cNvPr id="56" name="PlaceHolder 6"/>
          <p:cNvSpPr>
            <a:spLocks noGrp="1"/>
          </p:cNvSpPr>
          <p:nvPr>
            <p:ph type="sldNum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100000"/>
              </a:lnSpc>
            </a:pPr>
            <a:fld id="{839C097E-6E31-4217-837E-03356A4C71E1}" type="slidenum">
              <a:rPr lang="en-US" sz="2800" b="0" strike="noStrike" spc="-1">
                <a:solidFill>
                  <a:srgbClr val="FFFFFF"/>
                </a:solidFill>
                <a:latin typeface="Century Gothic"/>
              </a:rPr>
              <a:pPr algn="ctr">
                <a:lnSpc>
                  <a:spcPct val="100000"/>
                </a:lnSpc>
              </a:pPr>
              <a:t>‹№›</a:t>
            </a:fld>
            <a:endParaRPr lang="uk-UA" sz="2800" b="0" strike="noStrike" spc="-1">
              <a:latin typeface="Times New Roman"/>
            </a:endParaRPr>
          </a:p>
        </p:txBody>
      </p:sp>
      <p:sp>
        <p:nvSpPr>
          <p:cNvPr id="57" name="PlaceHolder 7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latin typeface="Century Gothic"/>
              </a:rPr>
              <a:t>Для редагування структури клацніть мишею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strike="noStrike" spc="-1">
                <a:solidFill>
                  <a:srgbClr val="FFFFFF"/>
                </a:solidFill>
                <a:latin typeface="Century Gothic"/>
              </a:rPr>
              <a:t>Другий рівень структури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b="0" strike="noStrike" spc="-1">
                <a:solidFill>
                  <a:srgbClr val="FFFFFF"/>
                </a:solidFill>
                <a:latin typeface="Century Gothic"/>
              </a:rPr>
              <a:t>Третій рівень структури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FFFFFF"/>
                </a:solidFill>
                <a:latin typeface="Century Gothic"/>
              </a:rPr>
              <a:t>Четвертий рівень структури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latin typeface="Century Gothic"/>
              </a:rPr>
              <a:t>П'ятий рівень структури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latin typeface="Century Gothic"/>
              </a:rPr>
              <a:t>Шостий рівень структури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latin typeface="Century Gothic"/>
              </a:rPr>
              <a:t>Сьомий рівень структури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7"/>
          <p:cNvPicPr/>
          <p:nvPr/>
        </p:nvPicPr>
        <p:blipFill>
          <a:blip r:embed="rId15"/>
          <a:srcRect l="361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ln>
            <a:noFill/>
          </a:ln>
        </p:spPr>
      </p:pic>
      <p:pic>
        <p:nvPicPr>
          <p:cNvPr id="95" name="Picture 6"/>
          <p:cNvPicPr/>
          <p:nvPr/>
        </p:nvPicPr>
        <p:blipFill>
          <a:blip r:embed="rId16"/>
          <a:srcRect l="35647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ln>
            <a:noFill/>
          </a:ln>
        </p:spPr>
      </p:pic>
      <p:sp>
        <p:nvSpPr>
          <p:cNvPr id="96" name="CustomShape 1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/>
              </a:gs>
              <a:gs pos="100000">
                <a:srgbClr val="50B9C1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0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97" name="Picture 8"/>
          <p:cNvPicPr/>
          <p:nvPr/>
        </p:nvPicPr>
        <p:blipFill>
          <a:blip r:embed="rId17"/>
          <a:srcRect t="28812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ln>
            <a:noFill/>
          </a:ln>
        </p:spPr>
      </p:pic>
      <p:pic>
        <p:nvPicPr>
          <p:cNvPr id="98" name="Picture 9"/>
          <p:cNvPicPr/>
          <p:nvPr/>
        </p:nvPicPr>
        <p:blipFill>
          <a:blip r:embed="rId18"/>
          <a:srcRect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ln>
            <a:noFill/>
          </a:ln>
        </p:spPr>
      </p:pic>
      <p:sp>
        <p:nvSpPr>
          <p:cNvPr id="99" name="CustomShape 2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00" name="PlaceHolder 3"/>
          <p:cNvSpPr>
            <a:spLocks noGrp="1"/>
          </p:cNvSpPr>
          <p:nvPr>
            <p:ph type="title"/>
          </p:nvPr>
        </p:nvSpPr>
        <p:spPr>
          <a:xfrm>
            <a:off x="1154880" y="2861640"/>
            <a:ext cx="8825400" cy="19152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</a:pPr>
            <a:r>
              <a:rPr lang="ru-RU" sz="4000" b="0" strike="noStrike" spc="-1">
                <a:solidFill>
                  <a:srgbClr val="EBEBEB"/>
                </a:solidFill>
                <a:latin typeface="Century Gothic"/>
              </a:rPr>
              <a:t>Образец заголовка</a:t>
            </a:r>
            <a:endParaRPr lang="en-US" sz="4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1154880" y="4777560"/>
            <a:ext cx="8825400" cy="86004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000" b="0" strike="noStrike" cap="all" spc="-1">
                <a:solidFill>
                  <a:srgbClr val="8AD0D6"/>
                </a:solidFill>
                <a:latin typeface="Century Gothic"/>
              </a:rPr>
              <a:t>Образец текста</a:t>
            </a:r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02" name="PlaceHolder 5"/>
          <p:cNvSpPr>
            <a:spLocks noGrp="1"/>
          </p:cNvSpPr>
          <p:nvPr>
            <p:ph type="dt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fld id="{4B60F6C9-2AE3-4B61-9734-1B4C2C4538FC}" type="datetime">
              <a:rPr lang="en-US" sz="1100" b="0" strike="noStrike" spc="-1">
                <a:solidFill>
                  <a:srgbClr val="FFFFFF"/>
                </a:solidFill>
                <a:latin typeface="Century Gothic"/>
              </a:rPr>
              <a:pPr>
                <a:lnSpc>
                  <a:spcPct val="100000"/>
                </a:lnSpc>
              </a:pPr>
              <a:t>7/29/2023</a:t>
            </a:fld>
            <a:endParaRPr lang="uk-UA" sz="1100" b="0" strike="noStrike" spc="-1">
              <a:latin typeface="Times New Roman"/>
            </a:endParaRPr>
          </a:p>
        </p:txBody>
      </p:sp>
      <p:sp>
        <p:nvSpPr>
          <p:cNvPr id="103" name="PlaceHolder 6"/>
          <p:cNvSpPr>
            <a:spLocks noGrp="1"/>
          </p:cNvSpPr>
          <p:nvPr>
            <p:ph type="ftr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endParaRPr lang="uk-UA" sz="2400" b="0" strike="noStrike" spc="-1">
              <a:latin typeface="Times New Roman"/>
            </a:endParaRPr>
          </a:p>
        </p:txBody>
      </p:sp>
      <p:sp>
        <p:nvSpPr>
          <p:cNvPr id="104" name="PlaceHolder 7"/>
          <p:cNvSpPr>
            <a:spLocks noGrp="1"/>
          </p:cNvSpPr>
          <p:nvPr>
            <p:ph type="sldNum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100000"/>
              </a:lnSpc>
            </a:pPr>
            <a:fld id="{37FF0F28-3B55-45A7-A433-3DE28225BF11}" type="slidenum">
              <a:rPr lang="en-US" sz="2800" b="0" strike="noStrike" spc="-1">
                <a:solidFill>
                  <a:srgbClr val="FFFFFF"/>
                </a:solidFill>
                <a:latin typeface="Century Gothic"/>
              </a:rPr>
              <a:pPr algn="ctr">
                <a:lnSpc>
                  <a:spcPct val="100000"/>
                </a:lnSpc>
              </a:pPr>
              <a:t>‹№›</a:t>
            </a:fld>
            <a:endParaRPr lang="uk-UA" sz="28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Picture 7"/>
          <p:cNvPicPr/>
          <p:nvPr/>
        </p:nvPicPr>
        <p:blipFill>
          <a:blip r:embed="rId15"/>
          <a:srcRect l="361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ln>
            <a:noFill/>
          </a:ln>
        </p:spPr>
      </p:pic>
      <p:pic>
        <p:nvPicPr>
          <p:cNvPr id="142" name="Picture 6"/>
          <p:cNvPicPr/>
          <p:nvPr/>
        </p:nvPicPr>
        <p:blipFill>
          <a:blip r:embed="rId16"/>
          <a:srcRect l="35647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ln>
            <a:noFill/>
          </a:ln>
        </p:spPr>
      </p:pic>
      <p:sp>
        <p:nvSpPr>
          <p:cNvPr id="143" name="CustomShape 1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/>
              </a:gs>
              <a:gs pos="100000">
                <a:srgbClr val="50B9C1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0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44" name="Picture 8"/>
          <p:cNvPicPr/>
          <p:nvPr/>
        </p:nvPicPr>
        <p:blipFill>
          <a:blip r:embed="rId17"/>
          <a:srcRect t="28812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ln>
            <a:noFill/>
          </a:ln>
        </p:spPr>
      </p:pic>
      <p:pic>
        <p:nvPicPr>
          <p:cNvPr id="145" name="Picture 9"/>
          <p:cNvPicPr/>
          <p:nvPr/>
        </p:nvPicPr>
        <p:blipFill>
          <a:blip r:embed="rId18"/>
          <a:srcRect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ln>
            <a:noFill/>
          </a:ln>
        </p:spPr>
      </p:pic>
      <p:sp>
        <p:nvSpPr>
          <p:cNvPr id="146" name="CustomShape 2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47" name="PlaceHolder 3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200" b="0" strike="noStrike" spc="-1">
                <a:solidFill>
                  <a:srgbClr val="EBEBEB"/>
                </a:solidFill>
                <a:latin typeface="Century Gothic"/>
              </a:rPr>
              <a:t>Образец заголовка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1103400" y="2060640"/>
            <a:ext cx="4395960" cy="419544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800" b="0" strike="noStrike" spc="-1">
                <a:solidFill>
                  <a:srgbClr val="FFFFFF"/>
                </a:solidFill>
                <a:latin typeface="Century Gothic"/>
              </a:rPr>
              <a:t>Образец текста</a:t>
            </a:r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600" b="0" strike="noStrike" spc="-1">
                <a:solidFill>
                  <a:srgbClr val="FFFFFF"/>
                </a:solidFill>
                <a:latin typeface="Century Gothic"/>
              </a:rPr>
              <a:t>Второй уровень</a:t>
            </a:r>
            <a:endParaRPr lang="en-US" sz="1600" b="0" strike="noStrike" spc="-1">
              <a:solidFill>
                <a:srgbClr val="FFFFFF"/>
              </a:solidFill>
              <a:latin typeface="Century Gothic"/>
            </a:endParaRPr>
          </a:p>
          <a:p>
            <a:pPr marL="1143000" lvl="2" indent="-22824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400" b="0" strike="noStrike" spc="-1">
                <a:solidFill>
                  <a:srgbClr val="FFFFFF"/>
                </a:solidFill>
                <a:latin typeface="Century Gothic"/>
              </a:rPr>
              <a:t>Третий уровень</a:t>
            </a:r>
            <a:endParaRPr lang="en-US" sz="1400" b="0" strike="noStrike" spc="-1">
              <a:solidFill>
                <a:srgbClr val="FFFFFF"/>
              </a:solidFill>
              <a:latin typeface="Century Gothic"/>
            </a:endParaRPr>
          </a:p>
          <a:p>
            <a:pPr marL="1600200" lvl="3" indent="-22824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200" b="0" strike="noStrike" spc="-1">
                <a:solidFill>
                  <a:srgbClr val="FFFFFF"/>
                </a:solidFill>
                <a:latin typeface="Century Gothic"/>
              </a:rPr>
              <a:t>Четвертый уровень</a:t>
            </a:r>
            <a:endParaRPr lang="en-US" sz="1200" b="0" strike="noStrike" spc="-1">
              <a:solidFill>
                <a:srgbClr val="FFFFFF"/>
              </a:solidFill>
              <a:latin typeface="Century Gothic"/>
            </a:endParaRPr>
          </a:p>
          <a:p>
            <a:pPr marL="2057400" lvl="4" indent="-22824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200" b="0" strike="noStrike" spc="-1">
                <a:solidFill>
                  <a:srgbClr val="FFFFFF"/>
                </a:solidFill>
                <a:latin typeface="Century Gothic"/>
              </a:rPr>
              <a:t>Пятый уровень</a:t>
            </a:r>
            <a:endParaRPr lang="en-US" sz="1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49" name="PlaceHolder 5"/>
          <p:cNvSpPr>
            <a:spLocks noGrp="1"/>
          </p:cNvSpPr>
          <p:nvPr>
            <p:ph type="body"/>
          </p:nvPr>
        </p:nvSpPr>
        <p:spPr>
          <a:xfrm>
            <a:off x="5654520" y="2055960"/>
            <a:ext cx="4395960" cy="41997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800" b="0" strike="noStrike" spc="-1">
                <a:solidFill>
                  <a:srgbClr val="FFFFFF"/>
                </a:solidFill>
                <a:latin typeface="Century Gothic"/>
              </a:rPr>
              <a:t>Образец текста</a:t>
            </a:r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600" b="0" strike="noStrike" spc="-1">
                <a:solidFill>
                  <a:srgbClr val="FFFFFF"/>
                </a:solidFill>
                <a:latin typeface="Century Gothic"/>
              </a:rPr>
              <a:t>Второй уровень</a:t>
            </a:r>
            <a:endParaRPr lang="en-US" sz="1600" b="0" strike="noStrike" spc="-1">
              <a:solidFill>
                <a:srgbClr val="FFFFFF"/>
              </a:solidFill>
              <a:latin typeface="Century Gothic"/>
            </a:endParaRPr>
          </a:p>
          <a:p>
            <a:pPr marL="1143000" lvl="2" indent="-22824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400" b="0" strike="noStrike" spc="-1">
                <a:solidFill>
                  <a:srgbClr val="FFFFFF"/>
                </a:solidFill>
                <a:latin typeface="Century Gothic"/>
              </a:rPr>
              <a:t>Третий уровень</a:t>
            </a:r>
            <a:endParaRPr lang="en-US" sz="1400" b="0" strike="noStrike" spc="-1">
              <a:solidFill>
                <a:srgbClr val="FFFFFF"/>
              </a:solidFill>
              <a:latin typeface="Century Gothic"/>
            </a:endParaRPr>
          </a:p>
          <a:p>
            <a:pPr marL="1600200" lvl="3" indent="-22824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200" b="0" strike="noStrike" spc="-1">
                <a:solidFill>
                  <a:srgbClr val="FFFFFF"/>
                </a:solidFill>
                <a:latin typeface="Century Gothic"/>
              </a:rPr>
              <a:t>Четвертый уровень</a:t>
            </a:r>
            <a:endParaRPr lang="en-US" sz="1200" b="0" strike="noStrike" spc="-1">
              <a:solidFill>
                <a:srgbClr val="FFFFFF"/>
              </a:solidFill>
              <a:latin typeface="Century Gothic"/>
            </a:endParaRPr>
          </a:p>
          <a:p>
            <a:pPr marL="2057400" lvl="4" indent="-22824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200" b="0" strike="noStrike" spc="-1">
                <a:solidFill>
                  <a:srgbClr val="FFFFFF"/>
                </a:solidFill>
                <a:latin typeface="Century Gothic"/>
              </a:rPr>
              <a:t>Пятый уровень</a:t>
            </a:r>
            <a:endParaRPr lang="en-US" sz="1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50" name="PlaceHolder 6"/>
          <p:cNvSpPr>
            <a:spLocks noGrp="1"/>
          </p:cNvSpPr>
          <p:nvPr>
            <p:ph type="dt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fld id="{26FD341E-3860-4A39-ADDD-61349F0A53BD}" type="datetime">
              <a:rPr lang="en-US" sz="1100" b="0" strike="noStrike" spc="-1">
                <a:solidFill>
                  <a:srgbClr val="FFFFFF"/>
                </a:solidFill>
                <a:latin typeface="Century Gothic"/>
              </a:rPr>
              <a:pPr>
                <a:lnSpc>
                  <a:spcPct val="100000"/>
                </a:lnSpc>
              </a:pPr>
              <a:t>7/29/2023</a:t>
            </a:fld>
            <a:endParaRPr lang="uk-UA" sz="1100" b="0" strike="noStrike" spc="-1">
              <a:latin typeface="Times New Roman"/>
            </a:endParaRPr>
          </a:p>
        </p:txBody>
      </p:sp>
      <p:sp>
        <p:nvSpPr>
          <p:cNvPr id="151" name="PlaceHolder 7"/>
          <p:cNvSpPr>
            <a:spLocks noGrp="1"/>
          </p:cNvSpPr>
          <p:nvPr>
            <p:ph type="ftr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endParaRPr lang="uk-UA" sz="2400" b="0" strike="noStrike" spc="-1">
              <a:latin typeface="Times New Roman"/>
            </a:endParaRPr>
          </a:p>
        </p:txBody>
      </p:sp>
      <p:sp>
        <p:nvSpPr>
          <p:cNvPr id="152" name="PlaceHolder 8"/>
          <p:cNvSpPr>
            <a:spLocks noGrp="1"/>
          </p:cNvSpPr>
          <p:nvPr>
            <p:ph type="sldNum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100000"/>
              </a:lnSpc>
            </a:pPr>
            <a:fld id="{5F1E6347-DC50-4252-A05D-BC8BD8386FFB}" type="slidenum">
              <a:rPr lang="en-US" sz="2800" b="0" strike="noStrike" spc="-1">
                <a:solidFill>
                  <a:srgbClr val="FFFFFF"/>
                </a:solidFill>
                <a:latin typeface="Century Gothic"/>
              </a:rPr>
              <a:pPr algn="ctr">
                <a:lnSpc>
                  <a:spcPct val="100000"/>
                </a:lnSpc>
              </a:pPr>
              <a:t>‹№›</a:t>
            </a:fld>
            <a:endParaRPr lang="uk-UA" sz="28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Picture 7"/>
          <p:cNvPicPr/>
          <p:nvPr/>
        </p:nvPicPr>
        <p:blipFill>
          <a:blip r:embed="rId15"/>
          <a:srcRect l="3610"/>
          <a:stretch/>
        </p:blipFill>
        <p:spPr>
          <a:xfrm>
            <a:off x="0" y="2669760"/>
            <a:ext cx="4036680" cy="4187880"/>
          </a:xfrm>
          <a:prstGeom prst="rect">
            <a:avLst/>
          </a:prstGeom>
          <a:ln>
            <a:noFill/>
          </a:ln>
        </p:spPr>
      </p:pic>
      <p:pic>
        <p:nvPicPr>
          <p:cNvPr id="190" name="Picture 6"/>
          <p:cNvPicPr/>
          <p:nvPr/>
        </p:nvPicPr>
        <p:blipFill>
          <a:blip r:embed="rId16"/>
          <a:srcRect l="35647"/>
          <a:stretch/>
        </p:blipFill>
        <p:spPr>
          <a:xfrm>
            <a:off x="0" y="2892240"/>
            <a:ext cx="1522080" cy="2365200"/>
          </a:xfrm>
          <a:prstGeom prst="rect">
            <a:avLst/>
          </a:prstGeom>
          <a:ln>
            <a:noFill/>
          </a:ln>
        </p:spPr>
      </p:pic>
      <p:sp>
        <p:nvSpPr>
          <p:cNvPr id="191" name="CustomShape 1"/>
          <p:cNvSpPr/>
          <p:nvPr/>
        </p:nvSpPr>
        <p:spPr>
          <a:xfrm>
            <a:off x="8609040" y="1676520"/>
            <a:ext cx="2819160" cy="2819160"/>
          </a:xfrm>
          <a:prstGeom prst="ellipse">
            <a:avLst/>
          </a:prstGeom>
          <a:gradFill rotWithShape="0">
            <a:gsLst>
              <a:gs pos="0">
                <a:srgbClr val="50B9C1"/>
              </a:gs>
              <a:gs pos="100000">
                <a:srgbClr val="50B9C1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outerShdw blurRad="3810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pic>
        <p:nvPicPr>
          <p:cNvPr id="192" name="Picture 8"/>
          <p:cNvPicPr/>
          <p:nvPr/>
        </p:nvPicPr>
        <p:blipFill>
          <a:blip r:embed="rId17"/>
          <a:srcRect t="28812"/>
          <a:stretch/>
        </p:blipFill>
        <p:spPr>
          <a:xfrm>
            <a:off x="7999560" y="0"/>
            <a:ext cx="1603080" cy="1141200"/>
          </a:xfrm>
          <a:prstGeom prst="rect">
            <a:avLst/>
          </a:prstGeom>
          <a:ln>
            <a:noFill/>
          </a:ln>
        </p:spPr>
      </p:pic>
      <p:pic>
        <p:nvPicPr>
          <p:cNvPr id="193" name="Picture 9"/>
          <p:cNvPicPr/>
          <p:nvPr/>
        </p:nvPicPr>
        <p:blipFill>
          <a:blip r:embed="rId18"/>
          <a:srcRect b="23333"/>
          <a:stretch/>
        </p:blipFill>
        <p:spPr>
          <a:xfrm>
            <a:off x="8605800" y="6095880"/>
            <a:ext cx="993240" cy="761760"/>
          </a:xfrm>
          <a:prstGeom prst="rect">
            <a:avLst/>
          </a:prstGeom>
          <a:ln>
            <a:noFill/>
          </a:ln>
        </p:spPr>
      </p:pic>
      <p:sp>
        <p:nvSpPr>
          <p:cNvPr id="194" name="CustomShape 2"/>
          <p:cNvSpPr/>
          <p:nvPr/>
        </p:nvSpPr>
        <p:spPr>
          <a:xfrm>
            <a:off x="10437840" y="0"/>
            <a:ext cx="685440" cy="11426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dist="25560" dir="5400000" rotWithShape="0">
              <a:srgbClr val="000000">
                <a:alpha val="4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195" name="PlaceHolder 3"/>
          <p:cNvSpPr>
            <a:spLocks noGrp="1"/>
          </p:cNvSpPr>
          <p:nvPr>
            <p:ph type="title"/>
          </p:nvPr>
        </p:nvSpPr>
        <p:spPr>
          <a:xfrm>
            <a:off x="646200" y="452880"/>
            <a:ext cx="9404280" cy="140004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4200" b="0" strike="noStrike" spc="-1">
                <a:solidFill>
                  <a:srgbClr val="EBEBEB"/>
                </a:solidFill>
                <a:latin typeface="Century Gothic"/>
              </a:rPr>
              <a:t>Образец заголовка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 type="body"/>
          </p:nvPr>
        </p:nvSpPr>
        <p:spPr>
          <a:xfrm>
            <a:off x="1103400" y="1905120"/>
            <a:ext cx="4395960" cy="5760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400" b="0" strike="noStrike" spc="-1">
                <a:solidFill>
                  <a:srgbClr val="8AD0D6"/>
                </a:solidFill>
                <a:latin typeface="Century Gothic"/>
              </a:rPr>
              <a:t>Образец текста</a:t>
            </a:r>
            <a:endParaRPr lang="en-US" sz="24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 type="body"/>
          </p:nvPr>
        </p:nvSpPr>
        <p:spPr>
          <a:xfrm>
            <a:off x="1103400" y="2514600"/>
            <a:ext cx="4395960" cy="3741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800" b="0" strike="noStrike" spc="-1">
                <a:solidFill>
                  <a:srgbClr val="FFFFFF"/>
                </a:solidFill>
                <a:latin typeface="Century Gothic"/>
              </a:rPr>
              <a:t>Образец текста</a:t>
            </a:r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600" b="0" strike="noStrike" spc="-1">
                <a:solidFill>
                  <a:srgbClr val="FFFFFF"/>
                </a:solidFill>
                <a:latin typeface="Century Gothic"/>
              </a:rPr>
              <a:t>Второй уровень</a:t>
            </a:r>
            <a:endParaRPr lang="en-US" sz="1600" b="0" strike="noStrike" spc="-1">
              <a:solidFill>
                <a:srgbClr val="FFFFFF"/>
              </a:solidFill>
              <a:latin typeface="Century Gothic"/>
            </a:endParaRPr>
          </a:p>
          <a:p>
            <a:pPr marL="1143000" lvl="2" indent="-22824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400" b="0" strike="noStrike" spc="-1">
                <a:solidFill>
                  <a:srgbClr val="FFFFFF"/>
                </a:solidFill>
                <a:latin typeface="Century Gothic"/>
              </a:rPr>
              <a:t>Третий уровень</a:t>
            </a:r>
            <a:endParaRPr lang="en-US" sz="1400" b="0" strike="noStrike" spc="-1">
              <a:solidFill>
                <a:srgbClr val="FFFFFF"/>
              </a:solidFill>
              <a:latin typeface="Century Gothic"/>
            </a:endParaRPr>
          </a:p>
          <a:p>
            <a:pPr marL="1600200" lvl="3" indent="-22824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200" b="0" strike="noStrike" spc="-1">
                <a:solidFill>
                  <a:srgbClr val="FFFFFF"/>
                </a:solidFill>
                <a:latin typeface="Century Gothic"/>
              </a:rPr>
              <a:t>Четвертый уровень</a:t>
            </a:r>
            <a:endParaRPr lang="en-US" sz="1200" b="0" strike="noStrike" spc="-1">
              <a:solidFill>
                <a:srgbClr val="FFFFFF"/>
              </a:solidFill>
              <a:latin typeface="Century Gothic"/>
            </a:endParaRPr>
          </a:p>
          <a:p>
            <a:pPr marL="2057400" lvl="4" indent="-22824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200" b="0" strike="noStrike" spc="-1">
                <a:solidFill>
                  <a:srgbClr val="FFFFFF"/>
                </a:solidFill>
                <a:latin typeface="Century Gothic"/>
              </a:rPr>
              <a:t>Пятый уровень</a:t>
            </a:r>
            <a:endParaRPr lang="en-US" sz="1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98" name="PlaceHolder 6"/>
          <p:cNvSpPr>
            <a:spLocks noGrp="1"/>
          </p:cNvSpPr>
          <p:nvPr>
            <p:ph type="body"/>
          </p:nvPr>
        </p:nvSpPr>
        <p:spPr>
          <a:xfrm>
            <a:off x="5654520" y="1905120"/>
            <a:ext cx="4395960" cy="57600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400" b="0" strike="noStrike" spc="-1">
                <a:solidFill>
                  <a:srgbClr val="8AD0D6"/>
                </a:solidFill>
                <a:latin typeface="Century Gothic"/>
              </a:rPr>
              <a:t>Образец текста</a:t>
            </a:r>
            <a:endParaRPr lang="en-US" sz="24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99" name="PlaceHolder 7"/>
          <p:cNvSpPr>
            <a:spLocks noGrp="1"/>
          </p:cNvSpPr>
          <p:nvPr>
            <p:ph type="body"/>
          </p:nvPr>
        </p:nvSpPr>
        <p:spPr>
          <a:xfrm>
            <a:off x="5654520" y="2514600"/>
            <a:ext cx="4395960" cy="37414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800" b="0" strike="noStrike" spc="-1">
                <a:solidFill>
                  <a:srgbClr val="FFFFFF"/>
                </a:solidFill>
                <a:latin typeface="Century Gothic"/>
              </a:rPr>
              <a:t>Образец текста</a:t>
            </a:r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600" b="0" strike="noStrike" spc="-1">
                <a:solidFill>
                  <a:srgbClr val="FFFFFF"/>
                </a:solidFill>
                <a:latin typeface="Century Gothic"/>
              </a:rPr>
              <a:t>Второй уровень</a:t>
            </a:r>
            <a:endParaRPr lang="en-US" sz="1600" b="0" strike="noStrike" spc="-1">
              <a:solidFill>
                <a:srgbClr val="FFFFFF"/>
              </a:solidFill>
              <a:latin typeface="Century Gothic"/>
            </a:endParaRPr>
          </a:p>
          <a:p>
            <a:pPr marL="1143000" lvl="2" indent="-22824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400" b="0" strike="noStrike" spc="-1">
                <a:solidFill>
                  <a:srgbClr val="FFFFFF"/>
                </a:solidFill>
                <a:latin typeface="Century Gothic"/>
              </a:rPr>
              <a:t>Третий уровень</a:t>
            </a:r>
            <a:endParaRPr lang="en-US" sz="1400" b="0" strike="noStrike" spc="-1">
              <a:solidFill>
                <a:srgbClr val="FFFFFF"/>
              </a:solidFill>
              <a:latin typeface="Century Gothic"/>
            </a:endParaRPr>
          </a:p>
          <a:p>
            <a:pPr marL="1600200" lvl="3" indent="-22824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200" b="0" strike="noStrike" spc="-1">
                <a:solidFill>
                  <a:srgbClr val="FFFFFF"/>
                </a:solidFill>
                <a:latin typeface="Century Gothic"/>
              </a:rPr>
              <a:t>Четвертый уровень</a:t>
            </a:r>
            <a:endParaRPr lang="en-US" sz="1200" b="0" strike="noStrike" spc="-1">
              <a:solidFill>
                <a:srgbClr val="FFFFFF"/>
              </a:solidFill>
              <a:latin typeface="Century Gothic"/>
            </a:endParaRPr>
          </a:p>
          <a:p>
            <a:pPr marL="2057400" lvl="4" indent="-22824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1200" b="0" strike="noStrike" spc="-1">
                <a:solidFill>
                  <a:srgbClr val="FFFFFF"/>
                </a:solidFill>
                <a:latin typeface="Century Gothic"/>
              </a:rPr>
              <a:t>Пятый уровень</a:t>
            </a:r>
            <a:endParaRPr lang="en-US" sz="1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00" name="PlaceHolder 8"/>
          <p:cNvSpPr>
            <a:spLocks noGrp="1"/>
          </p:cNvSpPr>
          <p:nvPr>
            <p:ph type="dt"/>
          </p:nvPr>
        </p:nvSpPr>
        <p:spPr>
          <a:xfrm rot="5400000">
            <a:off x="10155600" y="1790640"/>
            <a:ext cx="990360" cy="30456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fld id="{64C21926-2221-499C-9E7A-9F8D75424AA7}" type="datetime">
              <a:rPr lang="en-US" sz="1100" b="0" strike="noStrike" spc="-1">
                <a:solidFill>
                  <a:srgbClr val="FFFFFF"/>
                </a:solidFill>
                <a:latin typeface="Century Gothic"/>
              </a:rPr>
              <a:pPr>
                <a:lnSpc>
                  <a:spcPct val="100000"/>
                </a:lnSpc>
              </a:pPr>
              <a:t>7/29/2023</a:t>
            </a:fld>
            <a:endParaRPr lang="uk-UA" sz="1100" b="0" strike="noStrike" spc="-1">
              <a:latin typeface="Times New Roman"/>
            </a:endParaRPr>
          </a:p>
        </p:txBody>
      </p:sp>
      <p:sp>
        <p:nvSpPr>
          <p:cNvPr id="201" name="PlaceHolder 9"/>
          <p:cNvSpPr>
            <a:spLocks noGrp="1"/>
          </p:cNvSpPr>
          <p:nvPr>
            <p:ph type="ftr"/>
          </p:nvPr>
        </p:nvSpPr>
        <p:spPr>
          <a:xfrm rot="5400000">
            <a:off x="8951760" y="3225240"/>
            <a:ext cx="3859560" cy="3045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endParaRPr lang="uk-UA" sz="2400" b="0" strike="noStrike" spc="-1">
              <a:latin typeface="Times New Roman"/>
            </a:endParaRPr>
          </a:p>
        </p:txBody>
      </p:sp>
      <p:sp>
        <p:nvSpPr>
          <p:cNvPr id="202" name="PlaceHolder 10"/>
          <p:cNvSpPr>
            <a:spLocks noGrp="1"/>
          </p:cNvSpPr>
          <p:nvPr>
            <p:ph type="sldNum"/>
          </p:nvPr>
        </p:nvSpPr>
        <p:spPr>
          <a:xfrm>
            <a:off x="10352520" y="295560"/>
            <a:ext cx="837720" cy="7671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100000"/>
              </a:lnSpc>
            </a:pPr>
            <a:fld id="{92DA42ED-5B2C-42CE-876D-3DBB711CE2A5}" type="slidenum">
              <a:rPr lang="en-US" sz="2800" b="0" strike="noStrike" spc="-1">
                <a:solidFill>
                  <a:srgbClr val="FFFFFF"/>
                </a:solidFill>
                <a:latin typeface="Century Gothic"/>
              </a:rPr>
              <a:pPr algn="ctr">
                <a:lnSpc>
                  <a:spcPct val="100000"/>
                </a:lnSpc>
              </a:pPr>
              <a:t>‹№›</a:t>
            </a:fld>
            <a:endParaRPr lang="uk-UA" sz="28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extShape 1"/>
          <p:cNvSpPr txBox="1"/>
          <p:nvPr/>
        </p:nvSpPr>
        <p:spPr>
          <a:xfrm>
            <a:off x="586800" y="164880"/>
            <a:ext cx="10981808" cy="19515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3200" b="1" strike="noStrike" spc="-1" dirty="0">
                <a:solidFill>
                  <a:srgbClr val="EBEBEB"/>
                </a:solidFill>
                <a:latin typeface="Century Gothic"/>
              </a:rPr>
              <a:t> </a:t>
            </a:r>
            <a:r>
              <a:rPr lang="uk-UA" sz="3600" b="1" strike="noStrike" spc="-1" dirty="0" smtClean="0">
                <a:solidFill>
                  <a:srgbClr val="EBEBEB"/>
                </a:solidFill>
                <a:latin typeface="Century Gothic"/>
              </a:rPr>
              <a:t>Тема </a:t>
            </a:r>
            <a:r>
              <a:rPr lang="uk-UA" sz="3600" b="1" strike="noStrike" spc="-1" dirty="0" smtClean="0">
                <a:solidFill>
                  <a:srgbClr val="EBEBEB"/>
                </a:solidFill>
                <a:latin typeface="Century Gothic"/>
              </a:rPr>
              <a:t>6/5.Виживання </a:t>
            </a:r>
            <a:r>
              <a:rPr lang="uk-UA" sz="3600" b="1" strike="noStrike" spc="-1" dirty="0">
                <a:solidFill>
                  <a:srgbClr val="EBEBEB"/>
                </a:solidFill>
                <a:latin typeface="Century Gothic"/>
              </a:rPr>
              <a:t>та опір у ворожому середовищі та примусовій ізоляції (військовому полоні)</a:t>
            </a:r>
            <a:endParaRPr lang="en-US" sz="36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240" name="Объект 3"/>
          <p:cNvPicPr/>
          <p:nvPr/>
        </p:nvPicPr>
        <p:blipFill>
          <a:blip r:embed="rId2"/>
          <a:stretch/>
        </p:blipFill>
        <p:spPr>
          <a:xfrm>
            <a:off x="681840" y="2367000"/>
            <a:ext cx="7140960" cy="3777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TextShape 1"/>
          <p:cNvSpPr txBox="1"/>
          <p:nvPr/>
        </p:nvSpPr>
        <p:spPr>
          <a:xfrm>
            <a:off x="440280" y="435960"/>
            <a:ext cx="10015560" cy="1400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5000" b="1" strike="noStrike" spc="-1">
                <a:solidFill>
                  <a:srgbClr val="EBEBEB"/>
                </a:solidFill>
                <a:latin typeface="Century Gothic"/>
              </a:rPr>
              <a:t>SERE</a:t>
            </a:r>
            <a:r>
              <a:rPr lang="uk-UA" sz="4200" b="1" strike="noStrike" spc="-1">
                <a:solidFill>
                  <a:srgbClr val="EBEBEB"/>
                </a:solidFill>
                <a:latin typeface="Century Gothic"/>
              </a:rPr>
              <a:t> </a:t>
            </a:r>
            <a:r>
              <a:t/>
            </a:r>
            <a:br/>
            <a:r>
              <a:rPr lang="en-US" sz="4200" b="1" strike="noStrike" spc="-1">
                <a:solidFill>
                  <a:srgbClr val="EBEBEB"/>
                </a:solidFill>
                <a:latin typeface="Century Gothic"/>
              </a:rPr>
              <a:t>Survival Evasion Resistance Escape </a:t>
            </a:r>
            <a:r>
              <a:rPr lang="uk-UA" sz="4200" b="1" strike="noStrike" spc="-1">
                <a:solidFill>
                  <a:srgbClr val="EBEBEB"/>
                </a:solidFill>
                <a:latin typeface="Century Gothic"/>
              </a:rPr>
              <a:t> 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graphicFrame>
        <p:nvGraphicFramePr>
          <p:cNvPr id="2" name="Diagram1"/>
          <p:cNvGraphicFramePr/>
          <p:nvPr>
            <p:extLst>
              <p:ext uri="{D42A27DB-BD31-4B8C-83A1-F6EECF244321}">
                <p14:modId xmlns:p14="http://schemas.microsoft.com/office/powerpoint/2010/main" val="4072082598"/>
              </p:ext>
            </p:extLst>
          </p:nvPr>
        </p:nvGraphicFramePr>
        <p:xfrm>
          <a:off x="335360" y="2053080"/>
          <a:ext cx="8946360" cy="4195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extShape 1"/>
          <p:cNvSpPr txBox="1"/>
          <p:nvPr/>
        </p:nvSpPr>
        <p:spPr>
          <a:xfrm>
            <a:off x="595274" y="857232"/>
            <a:ext cx="10454760" cy="41950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uk-UA" sz="4200" b="0" strike="noStrike" spc="-1" dirty="0">
                <a:solidFill>
                  <a:srgbClr val="FFFFFF"/>
                </a:solidFill>
                <a:latin typeface="Century Gothic"/>
              </a:rPr>
              <a:t>Якщо хтось має намір і хоче тебе вбити, </a:t>
            </a:r>
            <a:r>
              <a:rPr lang="pl-PL" sz="42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endParaRPr lang="en-US" sz="42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42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42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uk-UA" sz="4200" b="1" strike="noStrike" spc="-1" dirty="0">
                <a:solidFill>
                  <a:srgbClr val="FFFFFF"/>
                </a:solidFill>
                <a:latin typeface="Century Gothic"/>
              </a:rPr>
              <a:t>Він це зробить</a:t>
            </a:r>
            <a:r>
              <a:rPr lang="pl-PL" sz="4200" b="1" strike="noStrike" spc="-1" dirty="0">
                <a:solidFill>
                  <a:srgbClr val="FFFFFF"/>
                </a:solidFill>
                <a:latin typeface="Century Gothic"/>
              </a:rPr>
              <a:t> !</a:t>
            </a:r>
            <a:endParaRPr lang="en-US" sz="4200" b="0" strike="noStrike" spc="-1" dirty="0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42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TextShape 1"/>
          <p:cNvSpPr txBox="1"/>
          <p:nvPr/>
        </p:nvSpPr>
        <p:spPr>
          <a:xfrm>
            <a:off x="695880" y="345960"/>
            <a:ext cx="10301040" cy="53002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sz="6000" b="0" strike="noStrike" spc="-1">
                <a:solidFill>
                  <a:srgbClr val="EBEBEB"/>
                </a:solidFill>
                <a:latin typeface="Century Gothic"/>
              </a:rPr>
              <a:t>проте</a:t>
            </a:r>
            <a:r>
              <a:t/>
            </a:r>
            <a:br/>
            <a:r>
              <a:t/>
            </a:r>
            <a:br/>
            <a:r>
              <a:rPr lang="uk-UA" sz="6000" b="1" strike="noStrike" spc="-1">
                <a:solidFill>
                  <a:srgbClr val="EBEBEB"/>
                </a:solidFill>
                <a:latin typeface="Century Gothic"/>
              </a:rPr>
              <a:t>МИ МАЄМО ВМІТИ СКОРИСТАТИСЯ ШАНСОМ ВИЖИТИ, ЩОБИ ПЕРЕМОГТИ</a:t>
            </a:r>
            <a:endParaRPr lang="en-US" sz="6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TextShape 1"/>
          <p:cNvSpPr txBox="1"/>
          <p:nvPr/>
        </p:nvSpPr>
        <p:spPr>
          <a:xfrm>
            <a:off x="523836" y="500042"/>
            <a:ext cx="9754920" cy="10044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1" strike="noStrike" spc="-1">
                <a:solidFill>
                  <a:srgbClr val="EBEBEB"/>
                </a:solidFill>
                <a:latin typeface="Century Gothic"/>
              </a:rPr>
              <a:t>Що треба врахувати до…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55" name="TextShape 2"/>
          <p:cNvSpPr txBox="1"/>
          <p:nvPr/>
        </p:nvSpPr>
        <p:spPr>
          <a:xfrm>
            <a:off x="380960" y="1500174"/>
            <a:ext cx="8488800" cy="47116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Ознаки, що вказують на приналежність до сил спецпризначення, розвідки тощо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Власна безпека і безпека групи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Протоколи дій в районі виконання завдання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Припущення щодо ймовірності </a:t>
            </a:r>
            <a:r>
              <a:rPr lang="uk-UA" sz="2800" b="0" strike="noStrike" spc="-1" dirty="0" smtClean="0">
                <a:solidFill>
                  <a:srgbClr val="FFFFFF"/>
                </a:solidFill>
                <a:latin typeface="Century Gothic"/>
              </a:rPr>
              <a:t> потрапляння </a:t>
            </a: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в полон. Обов'язковий елемент планування операції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extShape 1"/>
          <p:cNvSpPr txBox="1"/>
          <p:nvPr/>
        </p:nvSpPr>
        <p:spPr>
          <a:xfrm>
            <a:off x="2514600" y="452880"/>
            <a:ext cx="5714640" cy="1400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6000" b="1" strike="noStrike" spc="-1">
                <a:solidFill>
                  <a:srgbClr val="EBEBEB"/>
                </a:solidFill>
                <a:latin typeface="Century Gothic"/>
              </a:rPr>
              <a:t>Етапи полону</a:t>
            </a:r>
            <a:endParaRPr lang="en-US" sz="6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57" name="TextShape 2"/>
          <p:cNvSpPr txBox="1"/>
          <p:nvPr/>
        </p:nvSpPr>
        <p:spPr>
          <a:xfrm>
            <a:off x="1103400" y="1471680"/>
            <a:ext cx="8946360" cy="47764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600" b="0" strike="noStrike" spc="-1">
                <a:solidFill>
                  <a:srgbClr val="FFFFFF"/>
                </a:solidFill>
                <a:latin typeface="Century Gothic"/>
              </a:rPr>
              <a:t>Захоплення</a:t>
            </a:r>
            <a:endParaRPr lang="en-US" sz="36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600" b="0" strike="noStrike" spc="-1">
                <a:solidFill>
                  <a:srgbClr val="FFFFFF"/>
                </a:solidFill>
                <a:latin typeface="Century Gothic"/>
              </a:rPr>
              <a:t>Первинний допит/сортировка</a:t>
            </a:r>
            <a:endParaRPr lang="en-US" sz="36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600" b="0" strike="noStrike" spc="-1">
                <a:solidFill>
                  <a:srgbClr val="FFFFFF"/>
                </a:solidFill>
                <a:latin typeface="Century Gothic"/>
              </a:rPr>
              <a:t>Транспортування</a:t>
            </a:r>
            <a:endParaRPr lang="en-US" sz="36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600" b="0" strike="noStrike" spc="-1">
                <a:solidFill>
                  <a:srgbClr val="FFFFFF"/>
                </a:solidFill>
                <a:latin typeface="Century Gothic"/>
              </a:rPr>
              <a:t>Ізоляція/утримання/Допит</a:t>
            </a:r>
            <a:endParaRPr lang="en-US" sz="36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600" b="0" strike="noStrike" spc="-1">
                <a:solidFill>
                  <a:srgbClr val="FFFFFF"/>
                </a:solidFill>
                <a:latin typeface="Century Gothic"/>
              </a:rPr>
              <a:t>Звільнення </a:t>
            </a:r>
            <a:r>
              <a:rPr lang="pl-PL" sz="3600" b="0" strike="noStrike" spc="-1">
                <a:solidFill>
                  <a:srgbClr val="FFFFFF"/>
                </a:solidFill>
                <a:latin typeface="Century Gothic"/>
              </a:rPr>
              <a:t>(</a:t>
            </a:r>
            <a:r>
              <a:rPr lang="uk-UA" sz="3600" b="0" strike="noStrike" spc="-1">
                <a:solidFill>
                  <a:srgbClr val="FFFFFF"/>
                </a:solidFill>
                <a:latin typeface="Century Gothic"/>
              </a:rPr>
              <a:t>штурм/обмін)</a:t>
            </a:r>
            <a:endParaRPr lang="en-US" sz="36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36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extShape 1"/>
          <p:cNvSpPr txBox="1"/>
          <p:nvPr/>
        </p:nvSpPr>
        <p:spPr>
          <a:xfrm>
            <a:off x="857160" y="409680"/>
            <a:ext cx="9193320" cy="9900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1" strike="noStrike" spc="-1">
                <a:solidFill>
                  <a:srgbClr val="EBEBEB"/>
                </a:solidFill>
                <a:latin typeface="Century Gothic"/>
              </a:rPr>
              <a:t>Захоплення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59" name="TextShape 2"/>
          <p:cNvSpPr txBox="1"/>
          <p:nvPr/>
        </p:nvSpPr>
        <p:spPr>
          <a:xfrm>
            <a:off x="1042920" y="1400040"/>
            <a:ext cx="9986760" cy="4847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0" strike="noStrike" spc="-1">
                <a:solidFill>
                  <a:srgbClr val="FFFFFF"/>
                </a:solidFill>
                <a:latin typeface="Century Gothic"/>
              </a:rPr>
              <a:t>Заплановане або випадкове </a:t>
            </a:r>
            <a:endParaRPr lang="en-US" sz="28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0" strike="noStrike" spc="-1">
                <a:solidFill>
                  <a:srgbClr val="FFFFFF"/>
                </a:solidFill>
                <a:latin typeface="Century Gothic"/>
              </a:rPr>
              <a:t>Повне домінування противника</a:t>
            </a:r>
            <a:endParaRPr lang="en-US" sz="28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0" strike="noStrike" spc="-1">
                <a:solidFill>
                  <a:srgbClr val="FFFFFF"/>
                </a:solidFill>
                <a:latin typeface="Century Gothic"/>
              </a:rPr>
              <a:t>Дуже динамічна ситуація</a:t>
            </a:r>
            <a:endParaRPr lang="en-US" sz="2800" b="0" strike="noStrike" spc="-1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2800" b="0" strike="noStrike" spc="-1">
                <a:solidFill>
                  <a:srgbClr val="FFFFFF"/>
                </a:solidFill>
                <a:latin typeface="Century Gothic"/>
              </a:rPr>
              <a:t> </a:t>
            </a:r>
            <a:r>
              <a:rPr lang="uk-UA" sz="2800" b="0" strike="noStrike" spc="-1">
                <a:solidFill>
                  <a:srgbClr val="FFFFFF"/>
                </a:solidFill>
                <a:latin typeface="Century Gothic"/>
              </a:rPr>
              <a:t>швидкість розвитку подій</a:t>
            </a:r>
            <a:endParaRPr lang="en-US" sz="2800" b="0" strike="noStrike" spc="-1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2800" b="0" strike="noStrike" spc="-1">
                <a:solidFill>
                  <a:srgbClr val="FFFFFF"/>
                </a:solidFill>
                <a:latin typeface="Century Gothic"/>
              </a:rPr>
              <a:t> </a:t>
            </a:r>
            <a:r>
              <a:rPr lang="uk-UA" sz="2800" b="0" strike="noStrike" spc="-1">
                <a:solidFill>
                  <a:srgbClr val="FFFFFF"/>
                </a:solidFill>
                <a:latin typeface="Century Gothic"/>
              </a:rPr>
              <a:t>непередбачуваність</a:t>
            </a:r>
            <a:endParaRPr lang="en-US" sz="2800" b="0" strike="noStrike" spc="-1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0" strike="noStrike" spc="-1">
                <a:solidFill>
                  <a:srgbClr val="FFFFFF"/>
                </a:solidFill>
                <a:latin typeface="Century Gothic"/>
              </a:rPr>
              <a:t>емоції як у противника, так і у тих, кого захоплюють (низький рівень контролю) </a:t>
            </a:r>
            <a:endParaRPr lang="en-US" sz="2800" b="0" strike="noStrike" spc="-1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0" strike="noStrike" spc="-1">
                <a:solidFill>
                  <a:srgbClr val="FFFFFF"/>
                </a:solidFill>
                <a:latin typeface="Century Gothic"/>
              </a:rPr>
              <a:t>високий ризик поранення, побиття або смерті </a:t>
            </a:r>
            <a:endParaRPr lang="en-US" sz="28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28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TextShape 1"/>
          <p:cNvSpPr txBox="1"/>
          <p:nvPr/>
        </p:nvSpPr>
        <p:spPr>
          <a:xfrm>
            <a:off x="528480" y="138240"/>
            <a:ext cx="9943920" cy="10328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1" strike="noStrike" spc="-1">
                <a:solidFill>
                  <a:srgbClr val="EBEBEB"/>
                </a:solidFill>
                <a:latin typeface="Century Gothic"/>
              </a:rPr>
              <a:t>Захоплення </a:t>
            </a:r>
            <a:r>
              <a:t/>
            </a:r>
            <a:br/>
            <a:r>
              <a:rPr lang="uk-UA" sz="4200" b="1" strike="noStrike" spc="-1">
                <a:solidFill>
                  <a:srgbClr val="EBEBEB"/>
                </a:solidFill>
                <a:latin typeface="Century Gothic"/>
              </a:rPr>
              <a:t>правила поведінки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61" name="TextShape 2"/>
          <p:cNvSpPr txBox="1"/>
          <p:nvPr/>
        </p:nvSpPr>
        <p:spPr>
          <a:xfrm>
            <a:off x="166646" y="2300382"/>
            <a:ext cx="9106560" cy="3843262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Оцінка ситуації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У разі повного домінування </a:t>
            </a:r>
            <a:r>
              <a:rPr lang="uk-UA" sz="2800" b="0" strike="noStrike" spc="-1" dirty="0" smtClean="0">
                <a:solidFill>
                  <a:srgbClr val="FFFFFF"/>
                </a:solidFill>
                <a:latin typeface="Century Gothic"/>
              </a:rPr>
              <a:t>противника:</a:t>
            </a:r>
            <a:endParaRPr lang="uk-UA" sz="2800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0" strike="noStrike" spc="-1" dirty="0" smtClean="0">
                <a:solidFill>
                  <a:srgbClr val="FFFFFF"/>
                </a:solidFill>
                <a:latin typeface="Century Gothic"/>
              </a:rPr>
              <a:t>Необхідно </a:t>
            </a: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підпорядкуватись і бути </a:t>
            </a:r>
            <a:r>
              <a:rPr lang="uk-UA" sz="2800" b="0" strike="noStrike" spc="-1" dirty="0" smtClean="0">
                <a:solidFill>
                  <a:srgbClr val="FFFFFF"/>
                </a:solidFill>
                <a:latin typeface="Century Gothic"/>
              </a:rPr>
              <a:t>пасивним</a:t>
            </a:r>
          </a:p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0" strike="noStrike" spc="-1" dirty="0" smtClean="0">
                <a:solidFill>
                  <a:srgbClr val="FFFFFF"/>
                </a:solidFill>
                <a:latin typeface="Century Gothic"/>
              </a:rPr>
              <a:t>Уникати </a:t>
            </a: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різких </a:t>
            </a:r>
            <a:r>
              <a:rPr lang="uk-UA" sz="2800" b="0" strike="noStrike" spc="-1" dirty="0" smtClean="0">
                <a:solidFill>
                  <a:srgbClr val="FFFFFF"/>
                </a:solidFill>
                <a:latin typeface="Century Gothic"/>
              </a:rPr>
              <a:t>рухів</a:t>
            </a:r>
            <a:endParaRPr lang="uk-UA" sz="2800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0" strike="noStrike" spc="-1" dirty="0" smtClean="0">
                <a:solidFill>
                  <a:srgbClr val="FFFFFF"/>
                </a:solidFill>
                <a:latin typeface="Century Gothic"/>
              </a:rPr>
              <a:t>Захищати </a:t>
            </a: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голову та кінцівці від ударів </a:t>
            </a:r>
            <a:endParaRPr lang="uk-UA" sz="2800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0" strike="noStrike" spc="-1" dirty="0" smtClean="0">
                <a:solidFill>
                  <a:srgbClr val="FFFFFF"/>
                </a:solidFill>
                <a:latin typeface="Century Gothic"/>
              </a:rPr>
              <a:t>Уникати </a:t>
            </a: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зорового контакту </a:t>
            </a:r>
            <a:endParaRPr lang="uk-UA" sz="2800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0" strike="noStrike" spc="-1" dirty="0" smtClean="0">
                <a:solidFill>
                  <a:srgbClr val="FFFFFF"/>
                </a:solidFill>
                <a:latin typeface="Century Gothic"/>
              </a:rPr>
              <a:t>Запам'ятовувати</a:t>
            </a: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, що говориш, що говорять інші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TextShape 1"/>
          <p:cNvSpPr txBox="1"/>
          <p:nvPr/>
        </p:nvSpPr>
        <p:spPr>
          <a:xfrm>
            <a:off x="646200" y="452880"/>
            <a:ext cx="9404280" cy="10033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1" strike="noStrike" spc="-1">
                <a:solidFill>
                  <a:srgbClr val="EBEBEB"/>
                </a:solidFill>
                <a:latin typeface="Century Gothic"/>
              </a:rPr>
              <a:t>Первинний допит – сортування</a:t>
            </a:r>
            <a:r>
              <a:t/>
            </a:r>
            <a:br/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63" name="TextShape 2"/>
          <p:cNvSpPr txBox="1"/>
          <p:nvPr/>
        </p:nvSpPr>
        <p:spPr>
          <a:xfrm>
            <a:off x="309522" y="1500174"/>
            <a:ext cx="9740238" cy="41950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3200" b="0" strike="noStrike" spc="-1" dirty="0">
                <a:solidFill>
                  <a:srgbClr val="FFFFFF"/>
                </a:solidFill>
                <a:latin typeface="Century Gothic"/>
              </a:rPr>
              <a:t>Мета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entury Gothic"/>
              </a:rPr>
              <a:t>сортування</a:t>
            </a:r>
            <a:r>
              <a:rPr lang="ru-RU" sz="3200" b="0" strike="noStrike" spc="-1" dirty="0">
                <a:solidFill>
                  <a:srgbClr val="FFFFFF"/>
                </a:solidFill>
                <a:latin typeface="Century Gothic"/>
              </a:rPr>
              <a:t> –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entury Gothic"/>
              </a:rPr>
              <a:t>визначити</a:t>
            </a:r>
            <a:r>
              <a:rPr lang="ru-RU" sz="3200" b="0" strike="noStrike" spc="-1" dirty="0">
                <a:solidFill>
                  <a:srgbClr val="FFFFFF"/>
                </a:solidFill>
                <a:latin typeface="Century Gothic"/>
              </a:rPr>
              <a:t>,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entury Gothic"/>
              </a:rPr>
              <a:t>хто</a:t>
            </a:r>
            <a:r>
              <a:rPr lang="ru-RU" sz="32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entury Gothic"/>
              </a:rPr>
              <a:t>є</a:t>
            </a:r>
            <a:r>
              <a:rPr lang="ru-RU" sz="32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entury Gothic"/>
              </a:rPr>
              <a:t>носієм</a:t>
            </a:r>
            <a:r>
              <a:rPr lang="ru-RU" sz="32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entury Gothic"/>
              </a:rPr>
              <a:t>цінної</a:t>
            </a:r>
            <a:r>
              <a:rPr lang="ru-RU" sz="32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entury Gothic"/>
              </a:rPr>
              <a:t>інформації</a:t>
            </a:r>
            <a:endParaRPr lang="en-US" sz="32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3200" b="0" strike="noStrike" spc="-1" dirty="0" err="1">
                <a:solidFill>
                  <a:srgbClr val="FFFFFF"/>
                </a:solidFill>
                <a:latin typeface="Century Gothic"/>
              </a:rPr>
              <a:t>Питання</a:t>
            </a:r>
            <a:r>
              <a:rPr lang="ru-RU" sz="32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entury Gothic"/>
              </a:rPr>
              <a:t>різкі</a:t>
            </a:r>
            <a:r>
              <a:rPr lang="ru-RU" sz="32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entury Gothic"/>
              </a:rPr>
              <a:t>і</a:t>
            </a:r>
            <a:r>
              <a:rPr lang="ru-RU" sz="32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entury Gothic"/>
              </a:rPr>
              <a:t>конкретні</a:t>
            </a:r>
            <a:endParaRPr lang="en-US" sz="32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3200" b="0" strike="noStrike" spc="-1" dirty="0" err="1">
                <a:solidFill>
                  <a:srgbClr val="FFFFFF"/>
                </a:solidFill>
                <a:latin typeface="Century Gothic"/>
              </a:rPr>
              <a:t>Відповідати</a:t>
            </a:r>
            <a:r>
              <a:rPr lang="ru-RU" sz="32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entury Gothic"/>
              </a:rPr>
              <a:t>лише</a:t>
            </a:r>
            <a:r>
              <a:rPr lang="ru-RU" sz="3200" b="0" strike="noStrike" spc="-1" dirty="0">
                <a:solidFill>
                  <a:srgbClr val="FFFFFF"/>
                </a:solidFill>
                <a:latin typeface="Century Gothic"/>
              </a:rPr>
              <a:t> на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entury Gothic"/>
              </a:rPr>
              <a:t>питання</a:t>
            </a:r>
            <a:r>
              <a:rPr lang="ru-RU" sz="3200" b="0" strike="noStrike" spc="-1" dirty="0">
                <a:solidFill>
                  <a:srgbClr val="FFFFFF"/>
                </a:solidFill>
                <a:latin typeface="Century Gothic"/>
              </a:rPr>
              <a:t>,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entury Gothic"/>
              </a:rPr>
              <a:t>які</a:t>
            </a:r>
            <a:r>
              <a:rPr lang="ru-RU" sz="32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entury Gothic"/>
              </a:rPr>
              <a:t>ставляться</a:t>
            </a:r>
            <a:endParaRPr lang="en-US" sz="32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3200" b="0" strike="noStrike" spc="-1" dirty="0" err="1">
                <a:solidFill>
                  <a:srgbClr val="FFFFFF"/>
                </a:solidFill>
                <a:latin typeface="Century Gothic"/>
              </a:rPr>
              <a:t>Берегти</a:t>
            </a:r>
            <a:r>
              <a:rPr lang="ru-RU" sz="32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entury Gothic"/>
              </a:rPr>
              <a:t>кінцівки</a:t>
            </a:r>
            <a:r>
              <a:rPr lang="ru-RU" sz="3200" b="0" strike="noStrike" spc="-1" dirty="0">
                <a:solidFill>
                  <a:srgbClr val="FFFFFF"/>
                </a:solidFill>
                <a:latin typeface="Century Gothic"/>
              </a:rPr>
              <a:t> (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entury Gothic"/>
              </a:rPr>
              <a:t>щоб</a:t>
            </a:r>
            <a:r>
              <a:rPr lang="ru-RU" sz="3200" b="0" strike="noStrike" spc="-1" dirty="0">
                <a:solidFill>
                  <a:srgbClr val="FFFFFF"/>
                </a:solidFill>
                <a:latin typeface="Century Gothic"/>
              </a:rPr>
              <a:t> не стати обузою при </a:t>
            </a:r>
            <a:r>
              <a:rPr lang="ru-RU" sz="3200" b="0" strike="noStrike" spc="-1" dirty="0" err="1">
                <a:solidFill>
                  <a:srgbClr val="FFFFFF"/>
                </a:solidFill>
                <a:latin typeface="Century Gothic"/>
              </a:rPr>
              <a:t>транспортуванні</a:t>
            </a:r>
            <a:r>
              <a:rPr lang="ru-RU" sz="3200" b="0" strike="noStrike" spc="-1" dirty="0">
                <a:solidFill>
                  <a:srgbClr val="FFFFFF"/>
                </a:solidFill>
                <a:latin typeface="Century Gothic"/>
              </a:rPr>
              <a:t>)</a:t>
            </a:r>
            <a:endParaRPr lang="en-US" sz="32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extShape 1"/>
          <p:cNvSpPr txBox="1"/>
          <p:nvPr/>
        </p:nvSpPr>
        <p:spPr>
          <a:xfrm>
            <a:off x="646200" y="452880"/>
            <a:ext cx="9583200" cy="9183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1" strike="noStrike" spc="-1">
                <a:solidFill>
                  <a:srgbClr val="EBEBEB"/>
                </a:solidFill>
                <a:latin typeface="Century Gothic"/>
              </a:rPr>
              <a:t>Транспортування/переміщення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65" name="TextShape 2"/>
          <p:cNvSpPr txBox="1"/>
          <p:nvPr/>
        </p:nvSpPr>
        <p:spPr>
          <a:xfrm>
            <a:off x="380960" y="1557360"/>
            <a:ext cx="9954360" cy="48477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600" b="0" strike="noStrike" spc="-1" dirty="0">
                <a:solidFill>
                  <a:srgbClr val="FFFFFF"/>
                </a:solidFill>
                <a:latin typeface="Century Gothic"/>
              </a:rPr>
              <a:t>Зміна транспортних засобів </a:t>
            </a:r>
            <a:endParaRPr lang="en-US" sz="36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600" b="0" strike="noStrike" spc="-1" dirty="0">
                <a:solidFill>
                  <a:srgbClr val="FFFFFF"/>
                </a:solidFill>
                <a:latin typeface="Century Gothic"/>
              </a:rPr>
              <a:t>Зміна місць тимчасового утримання </a:t>
            </a:r>
            <a:endParaRPr lang="en-US" sz="36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600" b="0" strike="noStrike" spc="-1" dirty="0">
                <a:solidFill>
                  <a:srgbClr val="FFFFFF"/>
                </a:solidFill>
                <a:latin typeface="Century Gothic"/>
              </a:rPr>
              <a:t>Велика кількість змін (вказує на те, що акція була організована і противник зацікавлений у полоненому</a:t>
            </a:r>
            <a:r>
              <a:rPr lang="pl-PL" sz="3600" b="0" strike="noStrike" spc="-1" dirty="0">
                <a:solidFill>
                  <a:srgbClr val="FFFFFF"/>
                </a:solidFill>
                <a:latin typeface="Century Gothic"/>
              </a:rPr>
              <a:t>)</a:t>
            </a:r>
            <a:endParaRPr lang="en-US" sz="36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600" b="0" strike="noStrike" spc="-1" dirty="0">
                <a:solidFill>
                  <a:srgbClr val="FFFFFF"/>
                </a:solidFill>
                <a:latin typeface="Century Gothic"/>
              </a:rPr>
              <a:t>Дискомфорт </a:t>
            </a:r>
            <a:r>
              <a:rPr lang="pl-PL" sz="3600" b="0" strike="noStrike" spc="-1" dirty="0">
                <a:solidFill>
                  <a:srgbClr val="FFFFFF"/>
                </a:solidFill>
                <a:latin typeface="Century Gothic"/>
              </a:rPr>
              <a:t>–</a:t>
            </a:r>
            <a:r>
              <a:rPr lang="uk-UA" sz="3600" b="0" strike="noStrike" spc="-1" dirty="0">
                <a:solidFill>
                  <a:srgbClr val="FFFFFF"/>
                </a:solidFill>
                <a:latin typeface="Century Gothic"/>
              </a:rPr>
              <a:t> незручна позиція </a:t>
            </a:r>
            <a:endParaRPr lang="en-US" sz="36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3600" b="0" strike="noStrike" spc="-1" dirty="0">
                <a:solidFill>
                  <a:srgbClr val="FFFFFF"/>
                </a:solidFill>
                <a:latin typeface="Century Gothic"/>
              </a:rPr>
              <a:t>В</a:t>
            </a:r>
            <a:r>
              <a:rPr lang="uk-UA" sz="3600" b="0" strike="noStrike" spc="-1" dirty="0">
                <a:solidFill>
                  <a:srgbClr val="FFFFFF"/>
                </a:solidFill>
                <a:latin typeface="Century Gothic"/>
              </a:rPr>
              <a:t>і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Century Gothic"/>
              </a:rPr>
              <a:t>дсутність</a:t>
            </a:r>
            <a:r>
              <a:rPr lang="ru-RU" sz="36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Century Gothic"/>
              </a:rPr>
              <a:t>можливості</a:t>
            </a:r>
            <a:r>
              <a:rPr lang="ru-RU" sz="36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Century Gothic"/>
              </a:rPr>
              <a:t>задоволення</a:t>
            </a:r>
            <a:r>
              <a:rPr lang="ru-RU" sz="36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3600" b="0" strike="noStrike" spc="-1" dirty="0" err="1">
                <a:solidFill>
                  <a:srgbClr val="FFFFFF"/>
                </a:solidFill>
                <a:latin typeface="Century Gothic"/>
              </a:rPr>
              <a:t>первинних</a:t>
            </a:r>
            <a:r>
              <a:rPr lang="ru-RU" sz="3600" b="0" strike="noStrike" spc="-1" dirty="0">
                <a:solidFill>
                  <a:srgbClr val="FFFFFF"/>
                </a:solidFill>
                <a:latin typeface="Century Gothic"/>
              </a:rPr>
              <a:t> потреб </a:t>
            </a:r>
            <a:r>
              <a:rPr lang="pl-PL" sz="36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endParaRPr lang="en-US" sz="3600" b="0" strike="noStrike" spc="-1" dirty="0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36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extShape 1"/>
          <p:cNvSpPr txBox="1"/>
          <p:nvPr/>
        </p:nvSpPr>
        <p:spPr>
          <a:xfrm>
            <a:off x="614520" y="452880"/>
            <a:ext cx="9435960" cy="10612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1" strike="noStrike" spc="-1">
                <a:solidFill>
                  <a:srgbClr val="EBEBEB"/>
                </a:solidFill>
                <a:latin typeface="Century Gothic"/>
              </a:rPr>
              <a:t>Переміщення/транспортування</a:t>
            </a:r>
            <a:r>
              <a:t/>
            </a:r>
            <a:br/>
            <a:r>
              <a:rPr lang="uk-UA" sz="4200" b="1" strike="noStrike" spc="-1">
                <a:solidFill>
                  <a:srgbClr val="EBEBEB"/>
                </a:solidFill>
                <a:latin typeface="Century Gothic"/>
              </a:rPr>
              <a:t>правила поведінки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67" name="TextShape 2"/>
          <p:cNvSpPr txBox="1"/>
          <p:nvPr/>
        </p:nvSpPr>
        <p:spPr>
          <a:xfrm>
            <a:off x="614520" y="1733040"/>
            <a:ext cx="8963640" cy="47336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200" b="0" strike="noStrike" spc="-1">
                <a:solidFill>
                  <a:srgbClr val="FFFFFF"/>
                </a:solidFill>
                <a:latin typeface="Century Gothic"/>
              </a:rPr>
              <a:t>Відсутність опору, пасивність при зміні транспортних засобів і місця </a:t>
            </a: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200" b="0" strike="noStrike" spc="-1">
                <a:solidFill>
                  <a:srgbClr val="FFFFFF"/>
                </a:solidFill>
                <a:latin typeface="Century Gothic"/>
              </a:rPr>
              <a:t>Оцінка ситуації</a:t>
            </a: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200" b="0" strike="noStrike" spc="-1">
                <a:solidFill>
                  <a:srgbClr val="FFFFFF"/>
                </a:solidFill>
                <a:latin typeface="Century Gothic"/>
              </a:rPr>
              <a:t>Транспортування – високі шанси здійснення втечі (послаблюється контроль зі сторони злочинців) </a:t>
            </a: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200" b="0" strike="noStrike" spc="-1">
                <a:solidFill>
                  <a:srgbClr val="FFFFFF"/>
                </a:solidFill>
                <a:latin typeface="Century Gothic"/>
              </a:rPr>
              <a:t>Пити і їсти завжди, коли дають </a:t>
            </a: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200" b="0" strike="noStrike" spc="-1">
                <a:solidFill>
                  <a:srgbClr val="FFFFFF"/>
                </a:solidFill>
                <a:latin typeface="Century Gothic"/>
              </a:rPr>
              <a:t>Уникати зорового контакту</a:t>
            </a: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TextShape 1"/>
          <p:cNvSpPr txBox="1"/>
          <p:nvPr/>
        </p:nvSpPr>
        <p:spPr>
          <a:xfrm>
            <a:off x="1103400" y="609480"/>
            <a:ext cx="6740280" cy="10188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1" strike="noStrike" spc="-1">
                <a:solidFill>
                  <a:srgbClr val="EBEBEB"/>
                </a:solidFill>
                <a:latin typeface="Century Gothic"/>
              </a:rPr>
              <a:t>Утримання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69" name="TextShape 2"/>
          <p:cNvSpPr txBox="1"/>
          <p:nvPr/>
        </p:nvSpPr>
        <p:spPr>
          <a:xfrm>
            <a:off x="380960" y="1728720"/>
            <a:ext cx="8786874" cy="45190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600" b="0" strike="noStrike" spc="-1">
                <a:solidFill>
                  <a:srgbClr val="FFFFFF"/>
                </a:solidFill>
                <a:latin typeface="Century Gothic"/>
              </a:rPr>
              <a:t>Ти потрібен злочинцям </a:t>
            </a:r>
            <a:endParaRPr lang="en-US" sz="36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pl-PL" sz="3600" b="0" strike="noStrike" spc="-1">
                <a:solidFill>
                  <a:srgbClr val="FFFFFF"/>
                </a:solidFill>
                <a:latin typeface="Century Gothic"/>
              </a:rPr>
              <a:t> </a:t>
            </a:r>
            <a:r>
              <a:rPr lang="uk-UA" sz="3600" b="0" strike="noStrike" spc="-1">
                <a:solidFill>
                  <a:srgbClr val="FFFFFF"/>
                </a:solidFill>
                <a:latin typeface="Century Gothic"/>
              </a:rPr>
              <a:t>Не розраховуй на комфортні умови</a:t>
            </a:r>
            <a:endParaRPr lang="en-US" sz="36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600" b="0" strike="noStrike" spc="-1">
                <a:solidFill>
                  <a:srgbClr val="FFFFFF"/>
                </a:solidFill>
                <a:latin typeface="Century Gothic"/>
              </a:rPr>
              <a:t>Будь готовий до допиту </a:t>
            </a:r>
            <a:endParaRPr lang="en-US" sz="36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600" b="0" strike="noStrike" spc="-1">
                <a:solidFill>
                  <a:srgbClr val="FFFFFF"/>
                </a:solidFill>
                <a:latin typeface="Century Gothic"/>
              </a:rPr>
              <a:t>Фізичний та психологічний тиск</a:t>
            </a:r>
            <a:endParaRPr lang="en-US" sz="36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36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extShape 1"/>
          <p:cNvSpPr txBox="1"/>
          <p:nvPr/>
        </p:nvSpPr>
        <p:spPr>
          <a:xfrm>
            <a:off x="603360" y="181080"/>
            <a:ext cx="9404280" cy="1400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1" strike="noStrike" spc="-1">
                <a:solidFill>
                  <a:srgbClr val="EBEBEB"/>
                </a:solidFill>
                <a:latin typeface="Century Gothic"/>
              </a:rPr>
              <a:t>Утримання</a:t>
            </a:r>
            <a:r>
              <a:t/>
            </a:r>
            <a:br/>
            <a:r>
              <a:rPr lang="uk-UA" sz="4200" b="1" strike="noStrike" spc="-1">
                <a:solidFill>
                  <a:srgbClr val="EBEBEB"/>
                </a:solidFill>
                <a:latin typeface="Century Gothic"/>
              </a:rPr>
              <a:t>правила поведінки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71" name="TextShape 2"/>
          <p:cNvSpPr txBox="1"/>
          <p:nvPr/>
        </p:nvSpPr>
        <p:spPr>
          <a:xfrm>
            <a:off x="428760" y="1457280"/>
            <a:ext cx="10078920" cy="494748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uk-UA" sz="3200" b="0" strike="noStrike" spc="-1">
                <a:solidFill>
                  <a:srgbClr val="FFFFFF"/>
                </a:solidFill>
                <a:latin typeface="Century Gothic"/>
              </a:rPr>
              <a:t>Контроль дихання, контроль часу</a:t>
            </a: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uk-UA" sz="3200" b="0" strike="noStrike" spc="-1">
                <a:solidFill>
                  <a:srgbClr val="FFFFFF"/>
                </a:solidFill>
                <a:latin typeface="Century Gothic"/>
              </a:rPr>
              <a:t>Дбай про свою фізичну форму (позиція тіла, сон, харчування і напої, гігієна) </a:t>
            </a: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uk-UA" sz="3200" b="0" strike="noStrike" spc="-1">
                <a:solidFill>
                  <a:srgbClr val="FFFFFF"/>
                </a:solidFill>
                <a:latin typeface="Century Gothic"/>
              </a:rPr>
              <a:t>Збирай інформацію про місце перебування, про охоронців і полонених</a:t>
            </a: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pl-PL" sz="3200" b="0" strike="noStrike" spc="-1">
                <a:solidFill>
                  <a:srgbClr val="FFFFFF"/>
                </a:solidFill>
                <a:latin typeface="Century Gothic"/>
              </a:rPr>
              <a:t> </a:t>
            </a:r>
            <a:r>
              <a:rPr lang="uk-UA" sz="3200" b="0" strike="noStrike" spc="-1">
                <a:solidFill>
                  <a:srgbClr val="FFFFFF"/>
                </a:solidFill>
                <a:latin typeface="Century Gothic"/>
              </a:rPr>
              <a:t>можливість встановлення контакту з охоронцями</a:t>
            </a: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uk-UA" sz="3200" b="0" strike="noStrike" spc="-1">
                <a:solidFill>
                  <a:srgbClr val="FFFFFF"/>
                </a:solidFill>
                <a:latin typeface="Century Gothic"/>
              </a:rPr>
              <a:t>Мозгова активність</a:t>
            </a: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uk-UA" sz="3200" b="0" strike="noStrike" spc="-1">
                <a:solidFill>
                  <a:srgbClr val="FFFFFF"/>
                </a:solidFill>
                <a:latin typeface="Century Gothic"/>
              </a:rPr>
              <a:t>Не створювати проблем</a:t>
            </a: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TextShape 1"/>
          <p:cNvSpPr txBox="1"/>
          <p:nvPr/>
        </p:nvSpPr>
        <p:spPr>
          <a:xfrm>
            <a:off x="1085760" y="452880"/>
            <a:ext cx="8964720" cy="5756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1" strike="noStrike" spc="-1">
                <a:solidFill>
                  <a:srgbClr val="EBEBEB"/>
                </a:solidFill>
                <a:latin typeface="Century Gothic"/>
              </a:rPr>
              <a:t>Висновки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73" name="TextShape 2"/>
          <p:cNvSpPr txBox="1"/>
          <p:nvPr/>
        </p:nvSpPr>
        <p:spPr>
          <a:xfrm>
            <a:off x="238084" y="1467112"/>
            <a:ext cx="10644262" cy="51051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600" b="0" strike="noStrike" spc="-1" dirty="0">
                <a:solidFill>
                  <a:srgbClr val="FFFFFF"/>
                </a:solidFill>
                <a:latin typeface="Century Gothic"/>
              </a:rPr>
              <a:t>Незважаючи на добру натренованість, фізичну витривалість і ментальну стабільність, неможливо повністю опанувати стійкість до тортур. </a:t>
            </a:r>
            <a:endParaRPr lang="en-US" sz="26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600" b="0" strike="noStrike" spc="-1" dirty="0">
                <a:solidFill>
                  <a:srgbClr val="FFFFFF"/>
                </a:solidFill>
                <a:latin typeface="Century Gothic"/>
              </a:rPr>
              <a:t>Кожна людина має свою точку зламу. Полоненому не потрібно давати можливість катам мучити себе, шукаючи її. </a:t>
            </a:r>
            <a:endParaRPr lang="en-US" sz="26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600" b="0" strike="noStrike" spc="-1" dirty="0">
                <a:solidFill>
                  <a:srgbClr val="FFFFFF"/>
                </a:solidFill>
                <a:latin typeface="Century Gothic"/>
              </a:rPr>
              <a:t>Полоненим рекомендують дозовано повідомляти інформацію, яку попередньо дозволено розповідати противнику</a:t>
            </a:r>
            <a:endParaRPr lang="en-US" sz="26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600" b="0" strike="noStrike" spc="-1" dirty="0" err="1">
                <a:solidFill>
                  <a:srgbClr val="FFFFFF"/>
                </a:solidFill>
                <a:latin typeface="Century Gothic"/>
              </a:rPr>
              <a:t>Надважливо</a:t>
            </a:r>
            <a:r>
              <a:rPr lang="uk-UA" sz="2600" b="0" strike="noStrike" spc="-1" dirty="0">
                <a:solidFill>
                  <a:srgbClr val="FFFFFF"/>
                </a:solidFill>
                <a:latin typeface="Century Gothic"/>
              </a:rPr>
              <a:t> приховати частину інформації, яка може мати ключове значення для ворога та послужити для завдання великої шкоди власній стороні. </a:t>
            </a:r>
            <a:endParaRPr lang="en-US" sz="26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TextShape 1"/>
          <p:cNvSpPr txBox="1"/>
          <p:nvPr/>
        </p:nvSpPr>
        <p:spPr>
          <a:xfrm>
            <a:off x="942840" y="500040"/>
            <a:ext cx="9629280" cy="330012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</a:pPr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rPr lang="uk-UA" sz="6000" b="1" strike="noStrike" spc="-1">
                <a:solidFill>
                  <a:srgbClr val="EBEBEB"/>
                </a:solidFill>
                <a:latin typeface="Century Gothic"/>
              </a:rPr>
              <a:t>Методи впливу на полоненого</a:t>
            </a:r>
            <a:endParaRPr lang="en-US" sz="60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75" name="TextShape 2"/>
          <p:cNvSpPr txBox="1"/>
          <p:nvPr/>
        </p:nvSpPr>
        <p:spPr>
          <a:xfrm>
            <a:off x="1085760" y="4172040"/>
            <a:ext cx="9329400" cy="17856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uk-UA" sz="2000" b="0" strike="noStrike" cap="all" spc="-1">
                <a:solidFill>
                  <a:srgbClr val="8AD0D6"/>
                </a:solidFill>
                <a:latin typeface="Century Gothic"/>
              </a:rPr>
              <a:t>Експлуатація</a:t>
            </a:r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uk-UA" sz="2000" b="0" strike="noStrike" cap="all" spc="-1">
                <a:solidFill>
                  <a:srgbClr val="8AD0D6"/>
                </a:solidFill>
                <a:latin typeface="Century Gothic"/>
              </a:rPr>
              <a:t>Фізичний тиск</a:t>
            </a:r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uk-UA" sz="2000" b="0" strike="noStrike" cap="all" spc="-1">
                <a:solidFill>
                  <a:srgbClr val="8AD0D6"/>
                </a:solidFill>
                <a:latin typeface="Century Gothic"/>
              </a:rPr>
              <a:t>Психологічний тиск</a:t>
            </a:r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extShape 1"/>
          <p:cNvSpPr txBox="1"/>
          <p:nvPr/>
        </p:nvSpPr>
        <p:spPr>
          <a:xfrm>
            <a:off x="285840" y="109800"/>
            <a:ext cx="9986760" cy="15328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t/>
            </a:r>
            <a:br/>
            <a:endParaRPr lang="en-US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77" name="TextShape 2"/>
          <p:cNvSpPr txBox="1"/>
          <p:nvPr/>
        </p:nvSpPr>
        <p:spPr>
          <a:xfrm>
            <a:off x="309522" y="1193224"/>
            <a:ext cx="5848278" cy="4450354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182520" indent="-18216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Century Gothic"/>
              <a:buAutoNum type="arabicPeriod"/>
            </a:pPr>
            <a:r>
              <a:rPr lang="uk-UA" sz="3200" b="0" strike="noStrike" spc="-1" dirty="0">
                <a:solidFill>
                  <a:srgbClr val="FFFFFF"/>
                </a:solidFill>
                <a:latin typeface="Century Gothic"/>
              </a:rPr>
              <a:t>Сильне та всеохоплююче потрясіння від захоплення;</a:t>
            </a:r>
            <a:endParaRPr lang="en-US" sz="32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182520" indent="-18216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Century Gothic"/>
              <a:buAutoNum type="arabicPeriod"/>
            </a:pPr>
            <a:r>
              <a:rPr lang="uk-UA" sz="3200" b="0" i="1" strike="noStrike" spc="-1" dirty="0">
                <a:solidFill>
                  <a:srgbClr val="FFFFFF"/>
                </a:solidFill>
                <a:latin typeface="Century Gothic"/>
              </a:rPr>
              <a:t>Очікування зміни місця;</a:t>
            </a:r>
            <a:endParaRPr lang="en-US" sz="32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182520" indent="-18216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Century Gothic"/>
              <a:buAutoNum type="arabicPeriod"/>
            </a:pPr>
            <a:r>
              <a:rPr lang="uk-UA" sz="3200" b="0" i="1" strike="noStrike" spc="-1" dirty="0">
                <a:solidFill>
                  <a:srgbClr val="FFFFFF"/>
                </a:solidFill>
                <a:latin typeface="Century Gothic"/>
              </a:rPr>
              <a:t>Проявлення емоцій;</a:t>
            </a:r>
            <a:endParaRPr lang="en-US" sz="32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182520" indent="-18216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Century Gothic"/>
              <a:buAutoNum type="arabicPeriod"/>
            </a:pPr>
            <a:r>
              <a:rPr lang="uk-UA" sz="3200" b="0" i="1" strike="noStrike" spc="-1" dirty="0">
                <a:solidFill>
                  <a:srgbClr val="FFFFFF"/>
                </a:solidFill>
                <a:latin typeface="Century Gothic"/>
              </a:rPr>
              <a:t>Спонукання марних сподівань</a:t>
            </a:r>
            <a:endParaRPr lang="en-US" sz="32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182520" indent="-18216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Century Gothic"/>
              <a:buAutoNum type="arabicPeriod"/>
            </a:pPr>
            <a:r>
              <a:rPr lang="uk-UA" sz="3200" b="0" i="1" strike="noStrike" spc="-1" dirty="0">
                <a:solidFill>
                  <a:srgbClr val="FFFFFF"/>
                </a:solidFill>
                <a:latin typeface="Century Gothic"/>
              </a:rPr>
              <a:t>Експлуатація</a:t>
            </a:r>
            <a:endParaRPr lang="en-US" sz="3200" b="0" strike="noStrike" spc="-1" dirty="0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32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278" name="Content Placeholder 4" descr="xploitation_process.png"/>
          <p:cNvPicPr/>
          <p:nvPr/>
        </p:nvPicPr>
        <p:blipFill>
          <a:blip r:embed="rId2"/>
          <a:stretch/>
        </p:blipFill>
        <p:spPr>
          <a:xfrm>
            <a:off x="6529320" y="1048680"/>
            <a:ext cx="5271840" cy="5107320"/>
          </a:xfrm>
          <a:prstGeom prst="rect">
            <a:avLst/>
          </a:prstGeom>
          <a:ln w="38160" cap="sq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TextShape 1"/>
          <p:cNvSpPr txBox="1"/>
          <p:nvPr/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0" strike="noStrike" spc="-1">
                <a:solidFill>
                  <a:srgbClr val="EBEBEB"/>
                </a:solidFill>
                <a:latin typeface="Century Gothic"/>
              </a:rPr>
              <a:t>Методи впливу на полоненого: фізичні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280" name="Объект 5"/>
          <p:cNvPicPr/>
          <p:nvPr/>
        </p:nvPicPr>
        <p:blipFill>
          <a:blip r:embed="rId2"/>
          <a:stretch/>
        </p:blipFill>
        <p:spPr>
          <a:xfrm>
            <a:off x="543600" y="2184840"/>
            <a:ext cx="4928400" cy="3529800"/>
          </a:xfrm>
          <a:prstGeom prst="rect">
            <a:avLst/>
          </a:prstGeom>
          <a:ln>
            <a:noFill/>
          </a:ln>
        </p:spPr>
      </p:pic>
      <p:sp>
        <p:nvSpPr>
          <p:cNvPr id="281" name="TextShape 2"/>
          <p:cNvSpPr txBox="1"/>
          <p:nvPr/>
        </p:nvSpPr>
        <p:spPr>
          <a:xfrm>
            <a:off x="5654520" y="2341712"/>
            <a:ext cx="5727892" cy="3730494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200" b="0" strike="noStrike" spc="-1" dirty="0">
                <a:solidFill>
                  <a:srgbClr val="FFFFFF"/>
                </a:solidFill>
                <a:latin typeface="Century Gothic"/>
              </a:rPr>
              <a:t>Побиття</a:t>
            </a:r>
            <a:endParaRPr lang="en-US" sz="32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200" b="0" strike="noStrike" spc="-1" dirty="0">
                <a:solidFill>
                  <a:srgbClr val="FFFFFF"/>
                </a:solidFill>
                <a:latin typeface="Century Gothic"/>
              </a:rPr>
              <a:t>Обмеження в їжі, воді, </a:t>
            </a:r>
            <a:endParaRPr lang="en-US" sz="32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200" b="0" strike="noStrike" spc="-1" dirty="0">
                <a:solidFill>
                  <a:srgbClr val="FFFFFF"/>
                </a:solidFill>
                <a:latin typeface="Century Gothic"/>
              </a:rPr>
              <a:t>ін’єкції</a:t>
            </a:r>
            <a:endParaRPr lang="en-US" sz="32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200" b="0" strike="noStrike" spc="-1" dirty="0">
                <a:solidFill>
                  <a:srgbClr val="FFFFFF"/>
                </a:solidFill>
                <a:latin typeface="Century Gothic"/>
              </a:rPr>
              <a:t>примусові роботи</a:t>
            </a:r>
            <a:endParaRPr lang="en-US" sz="32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200" b="0" strike="noStrike" spc="-1" dirty="0">
                <a:solidFill>
                  <a:srgbClr val="FFFFFF"/>
                </a:solidFill>
                <a:latin typeface="Century Gothic"/>
              </a:rPr>
              <a:t>Тортури</a:t>
            </a:r>
            <a:endParaRPr lang="en-US" sz="3200" b="0" strike="noStrike" spc="-1" dirty="0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18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TextShape 1"/>
          <p:cNvSpPr txBox="1"/>
          <p:nvPr/>
        </p:nvSpPr>
        <p:spPr>
          <a:xfrm>
            <a:off x="646200" y="452880"/>
            <a:ext cx="9404280" cy="10044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0" strike="noStrike" spc="-1">
                <a:solidFill>
                  <a:srgbClr val="EBEBEB"/>
                </a:solidFill>
                <a:latin typeface="Century Gothic"/>
              </a:rPr>
              <a:t>Тортури: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83" name="TextShape 2"/>
          <p:cNvSpPr txBox="1"/>
          <p:nvPr/>
        </p:nvSpPr>
        <p:spPr>
          <a:xfrm>
            <a:off x="4983840" y="1285920"/>
            <a:ext cx="6561720" cy="49701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1800" b="0" strike="noStrike" spc="-1" dirty="0">
                <a:solidFill>
                  <a:srgbClr val="FFFFFF"/>
                </a:solidFill>
                <a:latin typeface="Century Gothic"/>
              </a:rPr>
              <a:t>Тортури – як засіб вибивання інформації у полонених – в сучасних умовах змінилися лише в бік того, що сьогоднішні кати намагаються не залишати видимих слідів тортур, що свідчить лише про еволюцію методології тортур, а не свідомості щодо необхідності гуманного поводження з полоненими.</a:t>
            </a:r>
            <a:endParaRPr lang="en-US" sz="1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400" b="1" strike="noStrike" spc="-1" dirty="0">
                <a:solidFill>
                  <a:srgbClr val="FFFFFF"/>
                </a:solidFill>
                <a:latin typeface="Century Gothic"/>
              </a:rPr>
              <a:t>Побиття</a:t>
            </a: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400" b="1" strike="noStrike" spc="-1" dirty="0">
                <a:solidFill>
                  <a:srgbClr val="FFFFFF"/>
                </a:solidFill>
                <a:latin typeface="Century Gothic"/>
              </a:rPr>
              <a:t>Ножові поранення</a:t>
            </a: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400" b="1" strike="noStrike" spc="-1" dirty="0">
                <a:solidFill>
                  <a:srgbClr val="FFFFFF"/>
                </a:solidFill>
                <a:latin typeface="Century Gothic"/>
              </a:rPr>
              <a:t>Ураження струмом</a:t>
            </a: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400" b="1" strike="noStrike" spc="-1" dirty="0">
                <a:solidFill>
                  <a:srgbClr val="FFFFFF"/>
                </a:solidFill>
                <a:latin typeface="Century Gothic"/>
              </a:rPr>
              <a:t>Утоплення</a:t>
            </a: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400" b="1" strike="noStrike" spc="-1" dirty="0" err="1">
                <a:solidFill>
                  <a:srgbClr val="FFFFFF"/>
                </a:solidFill>
                <a:latin typeface="Century Gothic"/>
              </a:rPr>
              <a:t>Гвалтування</a:t>
            </a: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284" name="Объект 4"/>
          <p:cNvPicPr/>
          <p:nvPr/>
        </p:nvPicPr>
        <p:blipFill>
          <a:blip r:embed="rId2"/>
          <a:stretch/>
        </p:blipFill>
        <p:spPr>
          <a:xfrm>
            <a:off x="375120" y="1457280"/>
            <a:ext cx="4337280" cy="4195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Объект 5"/>
          <p:cNvPicPr/>
          <p:nvPr/>
        </p:nvPicPr>
        <p:blipFill>
          <a:blip r:embed="rId2"/>
          <a:stretch/>
        </p:blipFill>
        <p:spPr>
          <a:xfrm>
            <a:off x="309522" y="500042"/>
            <a:ext cx="5490720" cy="3669840"/>
          </a:xfrm>
          <a:prstGeom prst="rect">
            <a:avLst/>
          </a:prstGeom>
          <a:ln>
            <a:noFill/>
          </a:ln>
        </p:spPr>
      </p:pic>
      <p:pic>
        <p:nvPicPr>
          <p:cNvPr id="286" name="Объект 7"/>
          <p:cNvPicPr/>
          <p:nvPr/>
        </p:nvPicPr>
        <p:blipFill>
          <a:blip r:embed="rId3"/>
          <a:stretch/>
        </p:blipFill>
        <p:spPr>
          <a:xfrm>
            <a:off x="6024562" y="1500174"/>
            <a:ext cx="5782680" cy="3669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extShape 1"/>
          <p:cNvSpPr txBox="1"/>
          <p:nvPr/>
        </p:nvSpPr>
        <p:spPr>
          <a:xfrm>
            <a:off x="646200" y="71414"/>
            <a:ext cx="9404280" cy="1400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0" strike="noStrike" spc="-1" dirty="0">
                <a:solidFill>
                  <a:srgbClr val="EBEBEB"/>
                </a:solidFill>
                <a:latin typeface="Century Gothic"/>
              </a:rPr>
              <a:t>Методи впливу на полоненого:</a:t>
            </a:r>
            <a:r>
              <a:t/>
            </a:r>
            <a:br/>
            <a:r>
              <a:rPr lang="uk-UA" sz="4200" b="0" strike="noStrike" spc="-1" dirty="0">
                <a:solidFill>
                  <a:srgbClr val="EBEBEB"/>
                </a:solidFill>
                <a:latin typeface="Century Gothic"/>
              </a:rPr>
              <a:t>психологічні</a:t>
            </a:r>
            <a:endParaRPr lang="en-US" sz="42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88" name="TextShape 2"/>
          <p:cNvSpPr txBox="1"/>
          <p:nvPr/>
        </p:nvSpPr>
        <p:spPr>
          <a:xfrm>
            <a:off x="214200" y="1571612"/>
            <a:ext cx="7326720" cy="47613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5000" lnSpcReduction="10000"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400" b="0" strike="noStrike" spc="-1" dirty="0">
                <a:solidFill>
                  <a:srgbClr val="FFFFFF"/>
                </a:solidFill>
                <a:latin typeface="Century Gothic"/>
              </a:rPr>
              <a:t>погрози, Імітація розстрілу</a:t>
            </a: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400" b="0" strike="noStrike" spc="-1" dirty="0">
                <a:solidFill>
                  <a:srgbClr val="FFFFFF"/>
                </a:solidFill>
                <a:latin typeface="Century Gothic"/>
              </a:rPr>
              <a:t>ізоляція (в тому числі, інформаційна); </a:t>
            </a: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400" b="0" strike="noStrike" spc="-1" dirty="0">
                <a:solidFill>
                  <a:srgbClr val="FFFFFF"/>
                </a:solidFill>
                <a:latin typeface="Century Gothic"/>
              </a:rPr>
              <a:t>штучне звуження інтересів до конкретної ситуацій; </a:t>
            </a: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400" b="0" strike="noStrike" spc="-1" dirty="0">
                <a:solidFill>
                  <a:srgbClr val="FFFFFF"/>
                </a:solidFill>
                <a:latin typeface="Century Gothic"/>
              </a:rPr>
              <a:t>підрив здатності до опору (зокрема, тривале позбавлення сну, їжі, води); </a:t>
            </a: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400" b="0" strike="noStrike" spc="-1" dirty="0">
                <a:solidFill>
                  <a:srgbClr val="FFFFFF"/>
                </a:solidFill>
                <a:latin typeface="Century Gothic"/>
              </a:rPr>
              <a:t>періодичні винагороди; демонстрація «всемогутності» (моделювання безперспективності опору); </a:t>
            </a: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400" b="0" strike="noStrike" spc="-1" dirty="0">
                <a:solidFill>
                  <a:srgbClr val="FFFFFF"/>
                </a:solidFill>
                <a:latin typeface="Century Gothic"/>
              </a:rPr>
              <a:t>шантаж родиною; </a:t>
            </a: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400" b="0" strike="noStrike" spc="-1" dirty="0">
                <a:solidFill>
                  <a:srgbClr val="FFFFFF"/>
                </a:solidFill>
                <a:latin typeface="Century Gothic"/>
              </a:rPr>
              <a:t>деградація (дії полонених звужують до потрібних для виживання); </a:t>
            </a: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400" b="0" strike="noStrike" spc="-1" dirty="0">
                <a:solidFill>
                  <a:srgbClr val="FFFFFF"/>
                </a:solidFill>
                <a:latin typeface="Century Gothic"/>
              </a:rPr>
              <a:t>часті та тривіальні вимоги (намагання підкорити)</a:t>
            </a: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400" b="0" strike="noStrike" spc="-1" dirty="0">
                <a:solidFill>
                  <a:srgbClr val="FFFFFF"/>
                </a:solidFill>
                <a:latin typeface="Century Gothic"/>
              </a:rPr>
              <a:t>Накази, які </a:t>
            </a:r>
            <a:r>
              <a:rPr lang="uk-UA" sz="2400" b="0" strike="noStrike" spc="-1" dirty="0" err="1">
                <a:solidFill>
                  <a:srgbClr val="FFFFFF"/>
                </a:solidFill>
                <a:latin typeface="Century Gothic"/>
              </a:rPr>
              <a:t>протирічать</a:t>
            </a:r>
            <a:r>
              <a:rPr lang="uk-UA" sz="2400" b="0" strike="noStrike" spc="-1" dirty="0">
                <a:solidFill>
                  <a:srgbClr val="FFFFFF"/>
                </a:solidFill>
                <a:latin typeface="Century Gothic"/>
              </a:rPr>
              <a:t> одне одному</a:t>
            </a: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18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289" name="Объект 5"/>
          <p:cNvPicPr/>
          <p:nvPr/>
        </p:nvPicPr>
        <p:blipFill>
          <a:blip r:embed="rId2"/>
          <a:stretch/>
        </p:blipFill>
        <p:spPr>
          <a:xfrm>
            <a:off x="7541640" y="1271520"/>
            <a:ext cx="4435920" cy="3071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TextShape 1"/>
          <p:cNvSpPr txBox="1"/>
          <p:nvPr/>
        </p:nvSpPr>
        <p:spPr>
          <a:xfrm>
            <a:off x="646200" y="452880"/>
            <a:ext cx="9404280" cy="8899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0" strike="noStrike" spc="-1">
                <a:solidFill>
                  <a:srgbClr val="EBEBEB"/>
                </a:solidFill>
                <a:latin typeface="Century Gothic"/>
              </a:rPr>
              <a:t>Будь готовий до: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91" name="TextShape 2"/>
          <p:cNvSpPr txBox="1"/>
          <p:nvPr/>
        </p:nvSpPr>
        <p:spPr>
          <a:xfrm>
            <a:off x="645120" y="1343160"/>
            <a:ext cx="9404280" cy="490500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7500" lnSpcReduction="10000"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2800" b="1" strike="noStrike" spc="-1" dirty="0">
                <a:solidFill>
                  <a:srgbClr val="FFFFFF"/>
                </a:solidFill>
                <a:latin typeface="Century Gothic"/>
              </a:rPr>
              <a:t>образ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1" strike="noStrike" spc="-1" dirty="0">
                <a:solidFill>
                  <a:srgbClr val="FFFFFF"/>
                </a:solidFill>
                <a:latin typeface="Century Gothic"/>
              </a:rPr>
              <a:t>побиття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1" strike="noStrike" spc="-1" dirty="0">
                <a:solidFill>
                  <a:srgbClr val="FFFFFF"/>
                </a:solidFill>
                <a:latin typeface="Century Gothic"/>
              </a:rPr>
              <a:t>тортур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1" strike="noStrike" spc="-1" dirty="0">
                <a:solidFill>
                  <a:srgbClr val="FFFFFF"/>
                </a:solidFill>
                <a:latin typeface="Century Gothic"/>
              </a:rPr>
              <a:t>насилля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1" strike="noStrike" spc="-1" dirty="0">
                <a:solidFill>
                  <a:srgbClr val="FFFFFF"/>
                </a:solidFill>
                <a:latin typeface="Century Gothic"/>
              </a:rPr>
              <a:t>складних допитів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2800" b="1" strike="noStrike" spc="-1" dirty="0">
                <a:solidFill>
                  <a:srgbClr val="FFFFFF"/>
                </a:solidFill>
                <a:latin typeface="Century Gothic"/>
              </a:rPr>
              <a:t>психолог</a:t>
            </a:r>
            <a:r>
              <a:rPr lang="uk-UA" sz="2800" b="1" strike="noStrike" spc="-1" dirty="0">
                <a:solidFill>
                  <a:srgbClr val="FFFFFF"/>
                </a:solidFill>
                <a:latin typeface="Century Gothic"/>
              </a:rPr>
              <a:t>і</a:t>
            </a:r>
            <a:r>
              <a:rPr lang="ru-RU" sz="2800" b="1" strike="noStrike" spc="-1" dirty="0" err="1">
                <a:solidFill>
                  <a:srgbClr val="FFFFFF"/>
                </a:solidFill>
                <a:latin typeface="Century Gothic"/>
              </a:rPr>
              <a:t>чних</a:t>
            </a:r>
            <a:r>
              <a:rPr lang="ru-RU" sz="2800" b="1" strike="noStrike" spc="-1" dirty="0">
                <a:solidFill>
                  <a:srgbClr val="FFFFFF"/>
                </a:solidFill>
                <a:latin typeface="Century Gothic"/>
              </a:rPr>
              <a:t>  </a:t>
            </a:r>
            <a:r>
              <a:rPr lang="ru-RU" sz="2800" b="1" strike="noStrike" spc="-1" dirty="0" err="1">
                <a:solidFill>
                  <a:srgbClr val="FFFFFF"/>
                </a:solidFill>
                <a:latin typeface="Century Gothic"/>
              </a:rPr>
              <a:t>маніпуляцій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1" strike="noStrike" spc="-1" dirty="0">
                <a:solidFill>
                  <a:srgbClr val="FFFFFF"/>
                </a:solidFill>
                <a:latin typeface="Century Gothic"/>
              </a:rPr>
              <a:t>екстремальної поведінки тебе і твоїх колег 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1" strike="noStrike" spc="-1" dirty="0">
                <a:solidFill>
                  <a:srgbClr val="FFFFFF"/>
                </a:solidFill>
                <a:latin typeface="Century Gothic"/>
              </a:rPr>
              <a:t>втрати здоров‘я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1" strike="noStrike" spc="-1" dirty="0">
                <a:solidFill>
                  <a:srgbClr val="FFFFFF"/>
                </a:solidFill>
                <a:latin typeface="Century Gothic"/>
              </a:rPr>
              <a:t>власної смерті чи смерті осіб, що перебувають в полоні разом з Тобою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extShape 1"/>
          <p:cNvSpPr txBox="1"/>
          <p:nvPr/>
        </p:nvSpPr>
        <p:spPr>
          <a:xfrm>
            <a:off x="380960" y="914400"/>
            <a:ext cx="9092160" cy="53337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uk-UA" sz="4000" b="0" strike="noStrike" spc="-1" dirty="0">
                <a:solidFill>
                  <a:srgbClr val="FFFFFF"/>
                </a:solidFill>
                <a:latin typeface="Century Gothic"/>
              </a:rPr>
              <a:t>Навіть якщо вас намагаються морально придушити і переконати, що про вас забули і ви нікому не потрібні, не піддавайтесь. Це провокація. Про вас пам’ятають і працюють, роблячи все, щоб швидше звільнити.</a:t>
            </a:r>
            <a:endParaRPr lang="en-US" sz="4000" b="0" strike="noStrike" spc="-1" dirty="0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40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TextShape 1"/>
          <p:cNvSpPr txBox="1"/>
          <p:nvPr/>
        </p:nvSpPr>
        <p:spPr>
          <a:xfrm>
            <a:off x="2386080" y="452880"/>
            <a:ext cx="5428800" cy="10612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0" strike="noStrike" spc="-1">
                <a:solidFill>
                  <a:srgbClr val="EBEBEB"/>
                </a:solidFill>
                <a:latin typeface="Century Gothic"/>
              </a:rPr>
              <a:t>Основне правило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94" name="TextShape 2"/>
          <p:cNvSpPr txBox="1"/>
          <p:nvPr/>
        </p:nvSpPr>
        <p:spPr>
          <a:xfrm>
            <a:off x="685800" y="2053080"/>
            <a:ext cx="9929520" cy="37616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uk-UA" sz="7200" b="1" strike="noStrike" spc="-1">
                <a:solidFill>
                  <a:srgbClr val="FFFFFF"/>
                </a:solidFill>
                <a:latin typeface="Century Gothic"/>
              </a:rPr>
              <a:t>РОЗВИНЬ В СОБІ БАЖАННЯ І СИЛИ ВИЖИТИ </a:t>
            </a:r>
            <a:r>
              <a:rPr lang="pl-PL" sz="7200" b="1" strike="noStrike" spc="-1">
                <a:solidFill>
                  <a:srgbClr val="FFFFFF"/>
                </a:solidFill>
                <a:latin typeface="Century Gothic"/>
              </a:rPr>
              <a:t>!</a:t>
            </a:r>
            <a:endParaRPr lang="en-US" sz="72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72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TextShape 1"/>
          <p:cNvSpPr txBox="1"/>
          <p:nvPr/>
        </p:nvSpPr>
        <p:spPr>
          <a:xfrm>
            <a:off x="1103400" y="452880"/>
            <a:ext cx="6997320" cy="1400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1" strike="noStrike" spc="-1">
                <a:solidFill>
                  <a:srgbClr val="EBEBEB"/>
                </a:solidFill>
                <a:latin typeface="Century Gothic"/>
              </a:rPr>
              <a:t>Як впоратися з нудьгою</a:t>
            </a:r>
            <a:r>
              <a:rPr lang="uk-UA" sz="4200" b="0" strike="noStrike" spc="-1">
                <a:solidFill>
                  <a:srgbClr val="EBEBEB"/>
                </a:solidFill>
                <a:latin typeface="Century Gothic"/>
              </a:rPr>
              <a:t> 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96" name="TextShape 2"/>
          <p:cNvSpPr txBox="1"/>
          <p:nvPr/>
        </p:nvSpPr>
        <p:spPr>
          <a:xfrm>
            <a:off x="309522" y="1442880"/>
            <a:ext cx="8969040" cy="496188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400" b="0" strike="noStrike" spc="-1" dirty="0">
                <a:solidFill>
                  <a:srgbClr val="FFFFFF"/>
                </a:solidFill>
                <a:latin typeface="Century Gothic"/>
              </a:rPr>
              <a:t>Фізичні вправи</a:t>
            </a: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400" b="1" strike="noStrike" spc="-1" dirty="0">
                <a:solidFill>
                  <a:srgbClr val="FFFFFF"/>
                </a:solidFill>
                <a:latin typeface="Century Gothic"/>
              </a:rPr>
              <a:t>взаємодія між полоненими та охороною </a:t>
            </a:r>
            <a:r>
              <a:rPr lang="uk-UA" sz="2400" b="0" strike="noStrike" spc="-1" dirty="0">
                <a:solidFill>
                  <a:srgbClr val="FFFFFF"/>
                </a:solidFill>
                <a:latin typeface="Century Gothic"/>
              </a:rPr>
              <a:t>(комунікація з охоронцями, спостереження за поведінкою охоронців, гумор, вигадування різних історій, планування втечі);</a:t>
            </a: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400" b="1" strike="noStrike" spc="-1" dirty="0">
                <a:solidFill>
                  <a:srgbClr val="FFFFFF"/>
                </a:solidFill>
                <a:latin typeface="Century Gothic"/>
              </a:rPr>
              <a:t>відтворення минулого </a:t>
            </a:r>
            <a:r>
              <a:rPr lang="uk-UA" sz="2400" b="0" strike="noStrike" spc="-1" dirty="0">
                <a:solidFill>
                  <a:srgbClr val="FFFFFF"/>
                </a:solidFill>
                <a:latin typeface="Century Gothic"/>
              </a:rPr>
              <a:t>(згадування подій з минулого, сімейних подій);</a:t>
            </a: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400" b="1" strike="noStrike" spc="-1" dirty="0">
                <a:solidFill>
                  <a:srgbClr val="FFFFFF"/>
                </a:solidFill>
                <a:latin typeface="Century Gothic"/>
              </a:rPr>
              <a:t>повторювані дії </a:t>
            </a:r>
            <a:r>
              <a:rPr lang="uk-UA" sz="2400" b="0" strike="noStrike" spc="-1" dirty="0">
                <a:solidFill>
                  <a:srgbClr val="FFFFFF"/>
                </a:solidFill>
                <a:latin typeface="Century Gothic"/>
              </a:rPr>
              <a:t>(відпочинок у камері, ментальні вправи, запам'ятовування фактів,  фантазування, спостереження за комахами, розмови із самим собою);</a:t>
            </a: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400" b="1" strike="noStrike" spc="-1" dirty="0" err="1">
                <a:solidFill>
                  <a:srgbClr val="FFFFFF"/>
                </a:solidFill>
                <a:latin typeface="Century Gothic"/>
              </a:rPr>
              <a:t>саморозвиваючі</a:t>
            </a:r>
            <a:r>
              <a:rPr lang="uk-UA" sz="2400" b="1" strike="noStrike" spc="-1" dirty="0">
                <a:solidFill>
                  <a:srgbClr val="FFFFFF"/>
                </a:solidFill>
                <a:latin typeface="Century Gothic"/>
              </a:rPr>
              <a:t> дії </a:t>
            </a:r>
            <a:r>
              <a:rPr lang="uk-UA" sz="2400" b="0" strike="noStrike" spc="-1" dirty="0">
                <a:solidFill>
                  <a:srgbClr val="FFFFFF"/>
                </a:solidFill>
                <a:latin typeface="Century Gothic"/>
              </a:rPr>
              <a:t>(роздуми про майбутнє, вигадування різних предметів, приладів, отримання нових знань та навиків, запам’ятовування історій, ігор та ін.).</a:t>
            </a: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20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extShape 1"/>
          <p:cNvSpPr txBox="1"/>
          <p:nvPr/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1" strike="noStrike" spc="-1">
                <a:solidFill>
                  <a:srgbClr val="EBEBEB"/>
                </a:solidFill>
                <a:latin typeface="Century Gothic"/>
              </a:rPr>
              <a:t>Твій аналіз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98" name="TextShape 2"/>
          <p:cNvSpPr txBox="1"/>
          <p:nvPr/>
        </p:nvSpPr>
        <p:spPr>
          <a:xfrm>
            <a:off x="309522" y="1571612"/>
            <a:ext cx="8946360" cy="41950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uk-UA" sz="4400" b="0" strike="noStrike" spc="-1" dirty="0">
                <a:solidFill>
                  <a:srgbClr val="FFFFFF"/>
                </a:solidFill>
                <a:latin typeface="Century Gothic"/>
              </a:rPr>
              <a:t>проаналізуй власну ситуацію</a:t>
            </a:r>
            <a:endParaRPr lang="en-US" sz="44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uk-UA" sz="4400" b="0" strike="noStrike" spc="-1" dirty="0">
                <a:solidFill>
                  <a:srgbClr val="99FF33"/>
                </a:solidFill>
                <a:latin typeface="Century Gothic"/>
              </a:rPr>
              <a:t>слабкі сторони</a:t>
            </a:r>
            <a:r>
              <a:rPr lang="pl-PL" sz="4400" b="0" strike="noStrike" spc="-1" dirty="0">
                <a:solidFill>
                  <a:srgbClr val="99FF33"/>
                </a:solidFill>
                <a:latin typeface="Century Gothic"/>
              </a:rPr>
              <a:t> (</a:t>
            </a:r>
            <a:r>
              <a:rPr lang="uk-UA" sz="4400" b="0" strike="noStrike" spc="-1" dirty="0">
                <a:solidFill>
                  <a:srgbClr val="99FF33"/>
                </a:solidFill>
                <a:latin typeface="Century Gothic"/>
              </a:rPr>
              <a:t>загрози</a:t>
            </a:r>
            <a:r>
              <a:rPr lang="pl-PL" sz="4400" b="0" strike="noStrike" spc="-1" dirty="0">
                <a:solidFill>
                  <a:srgbClr val="99FF33"/>
                </a:solidFill>
                <a:latin typeface="Century Gothic"/>
              </a:rPr>
              <a:t>)</a:t>
            </a:r>
            <a:endParaRPr lang="en-US" sz="44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uk-UA" sz="4400" b="0" strike="noStrike" spc="-1" dirty="0">
                <a:solidFill>
                  <a:srgbClr val="99FF33"/>
                </a:solidFill>
                <a:latin typeface="Century Gothic"/>
              </a:rPr>
              <a:t>сильні сторони</a:t>
            </a:r>
            <a:r>
              <a:rPr lang="pl-PL" sz="4400" b="0" strike="noStrike" spc="-1" dirty="0">
                <a:solidFill>
                  <a:srgbClr val="99FF33"/>
                </a:solidFill>
                <a:latin typeface="Century Gothic"/>
              </a:rPr>
              <a:t> (</a:t>
            </a:r>
            <a:r>
              <a:rPr lang="uk-UA" sz="4400" b="0" strike="noStrike" spc="-1" dirty="0">
                <a:solidFill>
                  <a:srgbClr val="99FF33"/>
                </a:solidFill>
                <a:latin typeface="Century Gothic"/>
              </a:rPr>
              <a:t>шанси</a:t>
            </a:r>
            <a:r>
              <a:rPr lang="pl-PL" sz="4400" b="0" strike="noStrike" spc="-1" dirty="0">
                <a:solidFill>
                  <a:srgbClr val="99FF33"/>
                </a:solidFill>
                <a:latin typeface="Century Gothic"/>
              </a:rPr>
              <a:t>)</a:t>
            </a:r>
            <a:endParaRPr lang="en-US" sz="4400" b="0" strike="noStrike" spc="-1" dirty="0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44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TextShape 1"/>
          <p:cNvSpPr txBox="1"/>
          <p:nvPr/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0" strike="noStrike" spc="-1">
                <a:solidFill>
                  <a:srgbClr val="EBEBEB"/>
                </a:solidFill>
                <a:latin typeface="Century Gothic"/>
              </a:rPr>
              <a:t>Подвійний світ полону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00" name="TextShape 2"/>
          <p:cNvSpPr txBox="1"/>
          <p:nvPr/>
        </p:nvSpPr>
        <p:spPr>
          <a:xfrm>
            <a:off x="309522" y="1514520"/>
            <a:ext cx="9069120" cy="47336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4400" b="0" strike="noStrike" spc="-1" dirty="0">
                <a:solidFill>
                  <a:srgbClr val="FFFFFF"/>
                </a:solidFill>
                <a:latin typeface="Century Gothic"/>
              </a:rPr>
              <a:t>«назовні»</a:t>
            </a:r>
            <a:r>
              <a:rPr lang="pl-PL" sz="4400" b="0" strike="noStrike" spc="-1" dirty="0">
                <a:solidFill>
                  <a:srgbClr val="FFFFFF"/>
                </a:solidFill>
                <a:latin typeface="Century Gothic"/>
              </a:rPr>
              <a:t> – </a:t>
            </a:r>
            <a:r>
              <a:rPr lang="uk-UA" sz="4400" b="0" strike="noStrike" spc="-1" dirty="0">
                <a:solidFill>
                  <a:srgbClr val="FFFFFF"/>
                </a:solidFill>
                <a:latin typeface="Century Gothic"/>
              </a:rPr>
              <a:t>сприйняття противником </a:t>
            </a:r>
            <a:endParaRPr lang="en-US" sz="44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4400" b="0" strike="noStrike" spc="-1" dirty="0">
                <a:solidFill>
                  <a:srgbClr val="FFFFFF"/>
                </a:solidFill>
                <a:latin typeface="Century Gothic"/>
              </a:rPr>
              <a:t>«всередині»</a:t>
            </a:r>
            <a:r>
              <a:rPr lang="pl-PL" sz="4400" b="0" strike="noStrike" spc="-1" dirty="0">
                <a:solidFill>
                  <a:srgbClr val="FFFFFF"/>
                </a:solidFill>
                <a:latin typeface="Century Gothic"/>
              </a:rPr>
              <a:t> – </a:t>
            </a:r>
            <a:r>
              <a:rPr lang="uk-UA" sz="4400" b="0" strike="noStrike" spc="-1" dirty="0">
                <a:solidFill>
                  <a:srgbClr val="FFFFFF"/>
                </a:solidFill>
                <a:latin typeface="Century Gothic"/>
              </a:rPr>
              <a:t>твої реальні дії </a:t>
            </a:r>
            <a:endParaRPr lang="en-US" sz="44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4400" b="0" strike="noStrike" spc="-1" dirty="0">
                <a:solidFill>
                  <a:srgbClr val="FFFFFF"/>
                </a:solidFill>
                <a:latin typeface="Century Gothic"/>
              </a:rPr>
              <a:t>стань актором, який грає роль «назовні»</a:t>
            </a:r>
            <a:endParaRPr lang="en-US" sz="44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9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4400" b="0" strike="noStrike" spc="-1" dirty="0">
                <a:solidFill>
                  <a:srgbClr val="FFFFFF"/>
                </a:solidFill>
                <a:latin typeface="Century Gothic"/>
              </a:rPr>
              <a:t>будь собою «всередині»</a:t>
            </a:r>
            <a:endParaRPr lang="en-US" sz="4400" b="0" strike="noStrike" spc="-1" dirty="0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44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TextShape 1"/>
          <p:cNvSpPr txBox="1"/>
          <p:nvPr/>
        </p:nvSpPr>
        <p:spPr>
          <a:xfrm>
            <a:off x="646200" y="452880"/>
            <a:ext cx="9404280" cy="8042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0" strike="noStrike" spc="-1">
                <a:solidFill>
                  <a:srgbClr val="EBEBEB"/>
                </a:solidFill>
                <a:latin typeface="Century Gothic"/>
              </a:rPr>
              <a:t>Правила «назовні»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02" name="TextShape 2"/>
          <p:cNvSpPr txBox="1"/>
          <p:nvPr/>
        </p:nvSpPr>
        <p:spPr>
          <a:xfrm>
            <a:off x="771480" y="1143000"/>
            <a:ext cx="9404280" cy="52617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0500" lnSpcReduction="20000"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000" b="0" strike="noStrike" spc="-1" dirty="0">
                <a:solidFill>
                  <a:srgbClr val="FFFFFF"/>
                </a:solidFill>
                <a:latin typeface="Century Gothic"/>
              </a:rPr>
              <a:t>Не будь занадто активним і пасивним</a:t>
            </a:r>
            <a:endParaRPr lang="en-US" sz="30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000" b="0" strike="noStrike" spc="-1" dirty="0">
                <a:solidFill>
                  <a:srgbClr val="FFFFFF"/>
                </a:solidFill>
                <a:latin typeface="Century Gothic"/>
              </a:rPr>
              <a:t>Не вступай в дискусії, не коментуй відповідей</a:t>
            </a:r>
            <a:endParaRPr lang="en-US" sz="30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000" b="0" strike="noStrike" spc="-1" dirty="0">
                <a:solidFill>
                  <a:srgbClr val="FFFFFF"/>
                </a:solidFill>
                <a:latin typeface="Century Gothic"/>
              </a:rPr>
              <a:t>Не геройствуй </a:t>
            </a:r>
            <a:endParaRPr lang="en-US" sz="30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000" b="0" strike="noStrike" spc="-1" dirty="0">
                <a:solidFill>
                  <a:srgbClr val="FFFFFF"/>
                </a:solidFill>
                <a:latin typeface="Century Gothic"/>
              </a:rPr>
              <a:t>Роби те, що Тобі наказуватимуть</a:t>
            </a:r>
            <a:endParaRPr lang="en-US" sz="30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000" b="0" strike="noStrike" spc="-1" dirty="0">
                <a:solidFill>
                  <a:srgbClr val="FFFFFF"/>
                </a:solidFill>
                <a:latin typeface="Century Gothic"/>
              </a:rPr>
              <a:t>Не </a:t>
            </a:r>
            <a:r>
              <a:rPr lang="uk-UA" sz="3000" b="0" strike="noStrike" spc="-1" dirty="0" err="1">
                <a:solidFill>
                  <a:srgbClr val="FFFFFF"/>
                </a:solidFill>
                <a:latin typeface="Century Gothic"/>
              </a:rPr>
              <a:t>нервуйся</a:t>
            </a:r>
            <a:endParaRPr lang="en-US" sz="30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000" b="0" strike="noStrike" spc="-1" dirty="0">
                <a:solidFill>
                  <a:srgbClr val="FFFFFF"/>
                </a:solidFill>
                <a:latin typeface="Century Gothic"/>
              </a:rPr>
              <a:t>Будь живим об‘єктом </a:t>
            </a:r>
            <a:endParaRPr lang="en-US" sz="30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000" b="0" strike="noStrike" spc="-1" dirty="0">
                <a:solidFill>
                  <a:srgbClr val="FFFFFF"/>
                </a:solidFill>
                <a:latin typeface="Century Gothic"/>
              </a:rPr>
              <a:t>Іноді згадуй про</a:t>
            </a:r>
            <a:r>
              <a:rPr lang="pl-PL" sz="3000" b="0" strike="noStrike" spc="-1" dirty="0">
                <a:solidFill>
                  <a:srgbClr val="FFFFFF"/>
                </a:solidFill>
                <a:latin typeface="Century Gothic"/>
              </a:rPr>
              <a:t>:</a:t>
            </a:r>
            <a:endParaRPr lang="en-US" sz="30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743040" indent="-28548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l-PL" sz="3000" b="0" strike="noStrike" spc="-1" dirty="0">
                <a:solidFill>
                  <a:srgbClr val="FFFFFF"/>
                </a:solidFill>
                <a:latin typeface="Century Gothic"/>
              </a:rPr>
              <a:t>			</a:t>
            </a:r>
            <a:r>
              <a:rPr lang="uk-UA" sz="3000" b="0" strike="noStrike" spc="-1" dirty="0">
                <a:solidFill>
                  <a:srgbClr val="FFFFFF"/>
                </a:solidFill>
                <a:latin typeface="Century Gothic"/>
              </a:rPr>
              <a:t>стиль життя</a:t>
            </a:r>
            <a:endParaRPr lang="en-US" sz="30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743040" indent="-28548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l-PL" sz="3000" b="0" strike="noStrike" spc="-1" dirty="0">
                <a:solidFill>
                  <a:srgbClr val="FFFFFF"/>
                </a:solidFill>
                <a:latin typeface="Century Gothic"/>
              </a:rPr>
              <a:t>			</a:t>
            </a:r>
            <a:r>
              <a:rPr lang="uk-UA" sz="3000" b="0" strike="noStrike" spc="-1" dirty="0">
                <a:solidFill>
                  <a:srgbClr val="FFFFFF"/>
                </a:solidFill>
                <a:latin typeface="Century Gothic"/>
              </a:rPr>
              <a:t>проблеми</a:t>
            </a:r>
            <a:endParaRPr lang="en-US" sz="30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743040" indent="-28548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l-PL" sz="3000" b="0" strike="noStrike" spc="-1" dirty="0">
                <a:solidFill>
                  <a:srgbClr val="FFFFFF"/>
                </a:solidFill>
                <a:latin typeface="Century Gothic"/>
              </a:rPr>
              <a:t>			</a:t>
            </a:r>
            <a:r>
              <a:rPr lang="uk-UA" sz="3000" b="0" strike="noStrike" spc="-1" dirty="0">
                <a:solidFill>
                  <a:srgbClr val="FFFFFF"/>
                </a:solidFill>
                <a:latin typeface="Century Gothic"/>
              </a:rPr>
              <a:t>використовуй  своє ім‘я</a:t>
            </a:r>
            <a:endParaRPr lang="en-US" sz="30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743040" indent="-28548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l-PL" sz="3000" b="0" strike="noStrike" spc="-1" dirty="0">
                <a:solidFill>
                  <a:srgbClr val="FFFFFF"/>
                </a:solidFill>
                <a:latin typeface="Century Gothic"/>
              </a:rPr>
              <a:t>			</a:t>
            </a:r>
            <a:r>
              <a:rPr lang="uk-UA" sz="3000" b="0" strike="noStrike" spc="-1" dirty="0">
                <a:solidFill>
                  <a:srgbClr val="FFFFFF"/>
                </a:solidFill>
                <a:latin typeface="Century Gothic"/>
              </a:rPr>
              <a:t>порушуй медичні теми</a:t>
            </a:r>
            <a:endParaRPr lang="en-US" sz="30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743040" indent="-28548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3000" b="0" strike="noStrike" spc="-1" dirty="0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3000" b="0" strike="noStrike" spc="-1" dirty="0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30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TextShape 1"/>
          <p:cNvSpPr txBox="1"/>
          <p:nvPr/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1" strike="noStrike" spc="-1">
                <a:solidFill>
                  <a:srgbClr val="EBEBEB"/>
                </a:solidFill>
                <a:latin typeface="Century Gothic"/>
              </a:rPr>
              <a:t>Правила «назовні» (продовження)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04" name="TextShape 2"/>
          <p:cNvSpPr txBox="1"/>
          <p:nvPr/>
        </p:nvSpPr>
        <p:spPr>
          <a:xfrm>
            <a:off x="380960" y="1471680"/>
            <a:ext cx="9263520" cy="47764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2800" b="0" strike="noStrike" spc="-1" dirty="0">
                <a:solidFill>
                  <a:srgbClr val="FFFFFF"/>
                </a:solidFill>
                <a:latin typeface="Century Gothic"/>
              </a:rPr>
              <a:t>Не будь </a:t>
            </a:r>
            <a:r>
              <a:rPr lang="ru-RU" sz="2800" b="0" strike="noStrike" spc="-1" dirty="0" err="1">
                <a:solidFill>
                  <a:srgbClr val="FFFFFF"/>
                </a:solidFill>
                <a:latin typeface="Century Gothic"/>
              </a:rPr>
              <a:t>боягузом</a:t>
            </a:r>
            <a:r>
              <a:rPr lang="ru-RU" sz="28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ru-RU" sz="2800" b="0" strike="noStrike" spc="-1" dirty="0" err="1">
                <a:solidFill>
                  <a:srgbClr val="FFFFFF"/>
                </a:solidFill>
                <a:latin typeface="Century Gothic"/>
              </a:rPr>
              <a:t>Збер</a:t>
            </a:r>
            <a:r>
              <a:rPr lang="uk-UA" sz="2800" b="0" strike="noStrike" spc="-1" dirty="0" err="1">
                <a:solidFill>
                  <a:srgbClr val="FFFFFF"/>
                </a:solidFill>
                <a:latin typeface="Century Gothic"/>
              </a:rPr>
              <a:t>ігай</a:t>
            </a: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 спокій 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«Вони» тримають все під контролем 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Не вдивляйся «в них» 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Спостереження за оточенням/навколишнім світом дозволить вивчити правила та принципи, які діють і застосовуються в даній ситуації 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Дотримуйся норм, прийнятих в даній культурі 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TextShape 1"/>
          <p:cNvSpPr txBox="1"/>
          <p:nvPr/>
        </p:nvSpPr>
        <p:spPr>
          <a:xfrm>
            <a:off x="1074600" y="228600"/>
            <a:ext cx="5968800" cy="7614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1" strike="noStrike" spc="-1">
                <a:solidFill>
                  <a:srgbClr val="EBEBEB"/>
                </a:solidFill>
                <a:latin typeface="Century Gothic"/>
              </a:rPr>
              <a:t>Правила «всередині»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06" name="TextShape 2"/>
          <p:cNvSpPr txBox="1"/>
          <p:nvPr/>
        </p:nvSpPr>
        <p:spPr>
          <a:xfrm>
            <a:off x="614520" y="1000108"/>
            <a:ext cx="9435240" cy="551448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5000" lnSpcReduction="20000"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400" b="0" strike="noStrike" spc="-1" dirty="0">
                <a:solidFill>
                  <a:srgbClr val="FFFFFF"/>
                </a:solidFill>
                <a:latin typeface="Century Gothic"/>
              </a:rPr>
              <a:t>З </a:t>
            </a:r>
            <a:r>
              <a:rPr lang="uk-UA" sz="2600" b="0" strike="noStrike" spc="-1" dirty="0">
                <a:solidFill>
                  <a:srgbClr val="FFFFFF"/>
                </a:solidFill>
                <a:latin typeface="Century Gothic"/>
              </a:rPr>
              <a:t>розумом використовуй час</a:t>
            </a:r>
            <a:endParaRPr lang="en-US" sz="26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600" b="0" strike="noStrike" spc="-1" dirty="0">
                <a:solidFill>
                  <a:srgbClr val="FFFFFF"/>
                </a:solidFill>
                <a:latin typeface="Century Gothic"/>
              </a:rPr>
              <a:t>пам‘ятай хто і що робив </a:t>
            </a:r>
            <a:endParaRPr lang="en-US" sz="26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600" b="0" strike="noStrike" spc="-1" dirty="0">
                <a:solidFill>
                  <a:srgbClr val="FFFFFF"/>
                </a:solidFill>
                <a:latin typeface="Century Gothic"/>
              </a:rPr>
              <a:t>уважно спостерігай за всім, що відбувається навколо</a:t>
            </a:r>
            <a:endParaRPr lang="en-US" sz="26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600" b="0" strike="noStrike" spc="-1" dirty="0">
                <a:solidFill>
                  <a:srgbClr val="FFFFFF"/>
                </a:solidFill>
                <a:latin typeface="Century Gothic"/>
              </a:rPr>
              <a:t>Їж завжди коли дають їсти</a:t>
            </a:r>
            <a:endParaRPr lang="en-US" sz="26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600" b="0" strike="noStrike" spc="-1" dirty="0">
                <a:solidFill>
                  <a:srgbClr val="FFFFFF"/>
                </a:solidFill>
                <a:latin typeface="Century Gothic"/>
              </a:rPr>
              <a:t>для того, щоб набиратися сил</a:t>
            </a:r>
            <a:endParaRPr lang="en-US" sz="26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600" b="0" strike="noStrike" spc="-1" dirty="0">
                <a:solidFill>
                  <a:srgbClr val="FFFFFF"/>
                </a:solidFill>
                <a:latin typeface="Century Gothic"/>
              </a:rPr>
              <a:t>відмова може образити</a:t>
            </a:r>
            <a:endParaRPr lang="en-US" sz="26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600" b="0" strike="noStrike" spc="-1" dirty="0">
                <a:solidFill>
                  <a:srgbClr val="FFFFFF"/>
                </a:solidFill>
                <a:latin typeface="Century Gothic"/>
              </a:rPr>
              <a:t>Спи завжди, коли є така можливість </a:t>
            </a:r>
            <a:endParaRPr lang="en-US" sz="26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600" b="0" strike="noStrike" spc="-1" dirty="0">
                <a:solidFill>
                  <a:srgbClr val="FFFFFF"/>
                </a:solidFill>
                <a:latin typeface="Century Gothic"/>
              </a:rPr>
              <a:t>для відновлення сил</a:t>
            </a:r>
            <a:endParaRPr lang="en-US" sz="26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600" b="0" strike="noStrike" spc="-1" dirty="0">
                <a:solidFill>
                  <a:srgbClr val="FFFFFF"/>
                </a:solidFill>
                <a:latin typeface="Century Gothic"/>
              </a:rPr>
              <a:t>Подбай про психічну і фізичну «форму»</a:t>
            </a:r>
            <a:r>
              <a:rPr lang="pl-PL" sz="2600" b="0" strike="noStrike" spc="-1" dirty="0">
                <a:solidFill>
                  <a:srgbClr val="FFFFFF"/>
                </a:solidFill>
                <a:latin typeface="Century Gothic"/>
              </a:rPr>
              <a:t>               </a:t>
            </a:r>
            <a:endParaRPr lang="en-US" sz="26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600" b="0" strike="noStrike" spc="-1" dirty="0">
                <a:solidFill>
                  <a:srgbClr val="FFFFFF"/>
                </a:solidFill>
                <a:latin typeface="Century Gothic"/>
              </a:rPr>
              <a:t>вправи</a:t>
            </a:r>
            <a:endParaRPr lang="en-US" sz="26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600" b="0" strike="noStrike" spc="-1" dirty="0">
                <a:solidFill>
                  <a:srgbClr val="FFFFFF"/>
                </a:solidFill>
                <a:latin typeface="Century Gothic"/>
              </a:rPr>
              <a:t>тренування</a:t>
            </a:r>
            <a:endParaRPr lang="en-US" sz="26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600" b="0" strike="noStrike" spc="-1" dirty="0">
                <a:solidFill>
                  <a:srgbClr val="FFFFFF"/>
                </a:solidFill>
                <a:latin typeface="Century Gothic"/>
              </a:rPr>
              <a:t>ігри</a:t>
            </a:r>
            <a:endParaRPr lang="en-US" sz="26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600" b="0" strike="noStrike" spc="-1" dirty="0">
                <a:solidFill>
                  <a:srgbClr val="FFFFFF"/>
                </a:solidFill>
                <a:latin typeface="Century Gothic"/>
              </a:rPr>
              <a:t>почуття гумору</a:t>
            </a:r>
            <a:endParaRPr lang="en-US" sz="26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600" b="0" strike="noStrike" spc="-1" dirty="0">
                <a:solidFill>
                  <a:srgbClr val="FFFFFF"/>
                </a:solidFill>
                <a:latin typeface="Century Gothic"/>
              </a:rPr>
              <a:t>дотримуйся правил гігієни</a:t>
            </a:r>
            <a:endParaRPr lang="en-US" sz="2600" b="0" strike="noStrike" spc="-1" dirty="0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21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TextShape 1"/>
          <p:cNvSpPr txBox="1"/>
          <p:nvPr/>
        </p:nvSpPr>
        <p:spPr>
          <a:xfrm>
            <a:off x="685800" y="424080"/>
            <a:ext cx="10415160" cy="1400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1" strike="noStrike" spc="-1">
                <a:solidFill>
                  <a:srgbClr val="EBEBEB"/>
                </a:solidFill>
                <a:latin typeface="Century Gothic"/>
              </a:rPr>
              <a:t>Правила «всередині» (продовження)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08" name="TextShape 2"/>
          <p:cNvSpPr txBox="1"/>
          <p:nvPr/>
        </p:nvSpPr>
        <p:spPr>
          <a:xfrm>
            <a:off x="1103400" y="2053080"/>
            <a:ext cx="8946360" cy="41950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600" b="0" strike="noStrike" spc="-1">
                <a:solidFill>
                  <a:srgbClr val="FFFFFF"/>
                </a:solidFill>
                <a:latin typeface="Century Gothic"/>
              </a:rPr>
              <a:t>Розпочни планування різних варіантів розвитку подій</a:t>
            </a:r>
            <a:endParaRPr lang="en-US" sz="3600" b="0" strike="noStrike" spc="-1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600" b="0" strike="noStrike" spc="-1">
                <a:solidFill>
                  <a:srgbClr val="FFFFFF"/>
                </a:solidFill>
                <a:latin typeface="Century Gothic"/>
              </a:rPr>
              <a:t>Твоя поведінка</a:t>
            </a:r>
            <a:endParaRPr lang="en-US" sz="3600" b="0" strike="noStrike" spc="-1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600" b="0" strike="noStrike" spc="-1">
                <a:solidFill>
                  <a:srgbClr val="FFFFFF"/>
                </a:solidFill>
                <a:latin typeface="Century Gothic"/>
              </a:rPr>
              <a:t>поведінка товаришів/колег</a:t>
            </a:r>
            <a:endParaRPr lang="en-US" sz="3600" b="0" strike="noStrike" spc="-1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600" b="0" strike="noStrike" spc="-1">
                <a:solidFill>
                  <a:srgbClr val="FFFFFF"/>
                </a:solidFill>
                <a:latin typeface="Century Gothic"/>
              </a:rPr>
              <a:t>поведінка охоронців</a:t>
            </a:r>
            <a:r>
              <a:rPr lang="pl-PL" sz="3600" b="0" strike="noStrike" spc="-1">
                <a:solidFill>
                  <a:srgbClr val="FFFFFF"/>
                </a:solidFill>
                <a:latin typeface="Century Gothic"/>
              </a:rPr>
              <a:t> </a:t>
            </a:r>
            <a:endParaRPr lang="en-US" sz="36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36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TextShape 1"/>
          <p:cNvSpPr txBox="1"/>
          <p:nvPr/>
        </p:nvSpPr>
        <p:spPr>
          <a:xfrm>
            <a:off x="646200" y="452880"/>
            <a:ext cx="9404280" cy="1400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1" strike="noStrike" spc="-1">
                <a:solidFill>
                  <a:srgbClr val="EBEBEB"/>
                </a:solidFill>
                <a:latin typeface="Century Gothic"/>
              </a:rPr>
              <a:t>Бажання вижити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10" name="TextShape 2"/>
          <p:cNvSpPr txBox="1"/>
          <p:nvPr/>
        </p:nvSpPr>
        <p:spPr>
          <a:xfrm>
            <a:off x="645120" y="1457280"/>
            <a:ext cx="10484640" cy="494748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uk-UA" sz="3200" b="0" strike="noStrike" spc="-1">
                <a:solidFill>
                  <a:srgbClr val="FFFFFF"/>
                </a:solidFill>
                <a:latin typeface="Century Gothic"/>
              </a:rPr>
              <a:t>Знайди мету, заради якої варто вижити </a:t>
            </a: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l-PL" sz="3200" b="0" strike="noStrike" spc="-1">
                <a:solidFill>
                  <a:srgbClr val="FFFFFF"/>
                </a:solidFill>
                <a:latin typeface="Century Gothic"/>
              </a:rPr>
              <a:t>	- </a:t>
            </a:r>
            <a:r>
              <a:rPr lang="uk-UA" sz="3200" b="0" strike="noStrike" spc="-1">
                <a:solidFill>
                  <a:srgbClr val="FFFFFF"/>
                </a:solidFill>
                <a:latin typeface="Century Gothic"/>
              </a:rPr>
              <a:t>твоє власне життя </a:t>
            </a: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l-PL" sz="3200" b="0" strike="noStrike" spc="-1">
                <a:solidFill>
                  <a:srgbClr val="FFFFFF"/>
                </a:solidFill>
                <a:latin typeface="Century Gothic"/>
              </a:rPr>
              <a:t>	- </a:t>
            </a:r>
            <a:r>
              <a:rPr lang="uk-UA" sz="3200" b="0" strike="noStrike" spc="-1">
                <a:solidFill>
                  <a:srgbClr val="FFFFFF"/>
                </a:solidFill>
                <a:latin typeface="Century Gothic"/>
              </a:rPr>
              <a:t>сім‘я</a:t>
            </a: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l-PL" sz="3200" b="0" strike="noStrike" spc="-1">
                <a:solidFill>
                  <a:srgbClr val="FFFFFF"/>
                </a:solidFill>
                <a:latin typeface="Century Gothic"/>
              </a:rPr>
              <a:t>	- </a:t>
            </a:r>
            <a:r>
              <a:rPr lang="uk-UA" sz="3200" b="0" strike="noStrike" spc="-1">
                <a:solidFill>
                  <a:srgbClr val="FFFFFF"/>
                </a:solidFill>
                <a:latin typeface="Century Gothic"/>
              </a:rPr>
              <a:t>престиж</a:t>
            </a: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l-PL" sz="3200" b="0" strike="noStrike" spc="-1">
                <a:solidFill>
                  <a:srgbClr val="FFFFFF"/>
                </a:solidFill>
                <a:latin typeface="Century Gothic"/>
              </a:rPr>
              <a:t>	- </a:t>
            </a:r>
            <a:r>
              <a:rPr lang="uk-UA" sz="3200" b="0" strike="noStrike" spc="-1">
                <a:solidFill>
                  <a:srgbClr val="FFFFFF"/>
                </a:solidFill>
                <a:latin typeface="Century Gothic"/>
              </a:rPr>
              <a:t>дія</a:t>
            </a: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l-PL" sz="3200" b="0" strike="noStrike" spc="-1">
                <a:solidFill>
                  <a:srgbClr val="FFFFFF"/>
                </a:solidFill>
                <a:latin typeface="Century Gothic"/>
              </a:rPr>
              <a:t>	- </a:t>
            </a:r>
            <a:r>
              <a:rPr lang="uk-UA" sz="3200" b="0" strike="noStrike" spc="-1">
                <a:solidFill>
                  <a:srgbClr val="FFFFFF"/>
                </a:solidFill>
                <a:latin typeface="Century Gothic"/>
              </a:rPr>
              <a:t>відвага, сміливість</a:t>
            </a: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l-PL" sz="3200" b="0" strike="noStrike" spc="-1">
                <a:solidFill>
                  <a:srgbClr val="FFFFFF"/>
                </a:solidFill>
                <a:latin typeface="Century Gothic"/>
              </a:rPr>
              <a:t>	- </a:t>
            </a:r>
            <a:r>
              <a:rPr lang="uk-UA" sz="3200" b="0" strike="noStrike" spc="-1">
                <a:solidFill>
                  <a:srgbClr val="FFFFFF"/>
                </a:solidFill>
                <a:latin typeface="Century Gothic"/>
              </a:rPr>
              <a:t>інше, що дозволить тобі вижити </a:t>
            </a: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TextShape 1"/>
          <p:cNvSpPr txBox="1"/>
          <p:nvPr/>
        </p:nvSpPr>
        <p:spPr>
          <a:xfrm>
            <a:off x="646200" y="142852"/>
            <a:ext cx="9404280" cy="1400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0" strike="noStrike" spc="-1" dirty="0">
                <a:solidFill>
                  <a:srgbClr val="EBEBEB"/>
                </a:solidFill>
                <a:latin typeface="Century Gothic"/>
              </a:rPr>
              <a:t>Встановлення певних відносин з охоронцями </a:t>
            </a:r>
            <a:endParaRPr lang="en-US" sz="42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12" name="TextShape 2"/>
          <p:cNvSpPr txBox="1"/>
          <p:nvPr/>
        </p:nvSpPr>
        <p:spPr>
          <a:xfrm>
            <a:off x="166646" y="1728720"/>
            <a:ext cx="10541520" cy="467604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1500" lnSpcReduction="20000"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600" b="0" strike="noStrike" spc="-1" dirty="0">
                <a:solidFill>
                  <a:srgbClr val="FFFFFF"/>
                </a:solidFill>
                <a:latin typeface="Century Gothic"/>
              </a:rPr>
              <a:t>може допомогти пережити полон та полегшити страждання, за умови, що ця взаємодія відбувається РАЦІОНАЛЬНО і полонений має над нею контроль (наприклад, намагається пробудити в охоронців співчуття і готовність йти на поступки, у той же час з іншими полоненими жартує на рахунок охоронців, дає їм смішні прізвиська та ін.).</a:t>
            </a:r>
            <a:endParaRPr lang="en-US" sz="26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600" b="0" strike="noStrike" spc="-1" dirty="0">
                <a:solidFill>
                  <a:srgbClr val="FFFFFF"/>
                </a:solidFill>
                <a:latin typeface="Century Gothic"/>
              </a:rPr>
              <a:t>випадок справжнього щирого зближення з охоронцями, у фаховій літературі відомий як «стокгольмський синдром», який стосується феномена повної втрати відчуття ворожості і навіть відвертого співчуття до охоронців. Це пояснюється дією захисного механізму, який розвивається в ситуаціях, небезпечних для життя, та характеризується (підсвідомою) спробою викликати симпатію у злочинця та таким чином врятувати собі життя. </a:t>
            </a:r>
            <a:endParaRPr lang="en-US" sz="2600" b="0" strike="noStrike" spc="-1" dirty="0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TextShape 1"/>
          <p:cNvSpPr txBox="1"/>
          <p:nvPr/>
        </p:nvSpPr>
        <p:spPr>
          <a:xfrm>
            <a:off x="646200" y="100440"/>
            <a:ext cx="5311440" cy="14421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0" strike="noStrike" spc="-1">
                <a:solidFill>
                  <a:srgbClr val="EBEBEB"/>
                </a:solidFill>
                <a:latin typeface="Century Gothic"/>
              </a:rPr>
              <a:t>Опір в полоні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14" name="TextShape 2"/>
          <p:cNvSpPr txBox="1"/>
          <p:nvPr/>
        </p:nvSpPr>
        <p:spPr>
          <a:xfrm>
            <a:off x="380960" y="1142984"/>
            <a:ext cx="4852800" cy="9378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uk-UA" sz="2400" b="0" strike="noStrike" spc="-1" dirty="0">
                <a:solidFill>
                  <a:srgbClr val="8AD0D6"/>
                </a:solidFill>
                <a:latin typeface="Century Gothic"/>
              </a:rPr>
              <a:t>Гавайський знак  «на удачу»</a:t>
            </a: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15" name="TextShape 3"/>
          <p:cNvSpPr txBox="1"/>
          <p:nvPr/>
        </p:nvSpPr>
        <p:spPr>
          <a:xfrm>
            <a:off x="6692400" y="843120"/>
            <a:ext cx="4395960" cy="175212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endParaRPr lang="en-US" sz="2000" b="0" strike="noStrike" spc="-1">
              <a:solidFill>
                <a:srgbClr val="FFFFFF"/>
              </a:solidFill>
              <a:latin typeface="Century Gothic"/>
            </a:endParaRPr>
          </a:p>
        </p:txBody>
      </p:sp>
      <p:pic>
        <p:nvPicPr>
          <p:cNvPr id="316" name="Picture 12"/>
          <p:cNvPicPr/>
          <p:nvPr/>
        </p:nvPicPr>
        <p:blipFill>
          <a:blip r:embed="rId2"/>
          <a:stretch/>
        </p:blipFill>
        <p:spPr>
          <a:xfrm>
            <a:off x="5181840" y="843120"/>
            <a:ext cx="6878880" cy="5099760"/>
          </a:xfrm>
          <a:prstGeom prst="rect">
            <a:avLst/>
          </a:prstGeom>
          <a:ln w="38160" cap="sq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7" name="Picture 13"/>
          <p:cNvPicPr/>
          <p:nvPr/>
        </p:nvPicPr>
        <p:blipFill>
          <a:blip r:embed="rId3"/>
          <a:srcRect l="8668" t="-792" r="8668"/>
          <a:stretch/>
        </p:blipFill>
        <p:spPr>
          <a:xfrm>
            <a:off x="433080" y="2806200"/>
            <a:ext cx="4395600" cy="3597480"/>
          </a:xfrm>
          <a:prstGeom prst="rect">
            <a:avLst/>
          </a:prstGeom>
          <a:ln w="38160" cap="sq">
            <a:solidFill>
              <a:srgbClr val="000000"/>
            </a:solidFill>
            <a:miter/>
          </a:ln>
          <a:effectLst>
            <a:outerShdw blurRad="50800" dist="37674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TextShape 1"/>
          <p:cNvSpPr txBox="1"/>
          <p:nvPr/>
        </p:nvSpPr>
        <p:spPr>
          <a:xfrm>
            <a:off x="3686040" y="119160"/>
            <a:ext cx="2361960" cy="7948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1" strike="noStrike" spc="-1">
                <a:solidFill>
                  <a:srgbClr val="EBEBEB"/>
                </a:solidFill>
                <a:latin typeface="Century Gothic"/>
              </a:rPr>
              <a:t>Втеча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19" name="TextShape 2"/>
          <p:cNvSpPr txBox="1"/>
          <p:nvPr/>
        </p:nvSpPr>
        <p:spPr>
          <a:xfrm>
            <a:off x="400680" y="1135800"/>
            <a:ext cx="4999320" cy="9522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uk-UA" sz="2400" b="0" strike="noStrike" spc="-1">
                <a:solidFill>
                  <a:srgbClr val="8AD0D6"/>
                </a:solidFill>
                <a:latin typeface="Century Gothic"/>
              </a:rPr>
              <a:t>Детальний план дій (варіанти)</a:t>
            </a:r>
            <a:endParaRPr lang="en-US" sz="24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20" name="TextShape 3"/>
          <p:cNvSpPr txBox="1"/>
          <p:nvPr/>
        </p:nvSpPr>
        <p:spPr>
          <a:xfrm>
            <a:off x="166646" y="2088000"/>
            <a:ext cx="4500594" cy="37414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20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підготовка</a:t>
            </a:r>
            <a:r>
              <a:rPr lang="pl-PL" sz="2800" b="0" strike="noStrike" spc="-1" dirty="0">
                <a:solidFill>
                  <a:srgbClr val="FFFFFF"/>
                </a:solidFill>
                <a:latin typeface="Century Gothic"/>
              </a:rPr>
              <a:t> (+ </a:t>
            </a: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майбутнє</a:t>
            </a:r>
            <a:r>
              <a:rPr lang="pl-PL" sz="2800" b="0" strike="noStrike" spc="-1" dirty="0">
                <a:solidFill>
                  <a:srgbClr val="FFFFFF"/>
                </a:solidFill>
                <a:latin typeface="Century Gothic"/>
              </a:rPr>
              <a:t>)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використання зручного моменту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743040" lvl="1" indent="-28548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випадок/нагода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21" name="TextShape 4"/>
          <p:cNvSpPr txBox="1"/>
          <p:nvPr/>
        </p:nvSpPr>
        <p:spPr>
          <a:xfrm>
            <a:off x="5499720" y="1224000"/>
            <a:ext cx="4550760" cy="98532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uk-UA" sz="2400" b="0" strike="noStrike" spc="-1">
                <a:solidFill>
                  <a:srgbClr val="8AD0D6"/>
                </a:solidFill>
                <a:latin typeface="Century Gothic"/>
              </a:rPr>
              <a:t>Подумай про:</a:t>
            </a:r>
            <a:endParaRPr lang="en-US" sz="24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24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22" name="TextShape 5"/>
          <p:cNvSpPr txBox="1"/>
          <p:nvPr/>
        </p:nvSpPr>
        <p:spPr>
          <a:xfrm>
            <a:off x="5499720" y="1769400"/>
            <a:ext cx="4550760" cy="37746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Ризик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те, що станеться, якщо все піде не так 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те, як Твоя втеча вплине на інших, тобто тих, хто залишився 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  <a:tabLst>
                <a:tab pos="0" algn="l"/>
              </a:tabLst>
            </a:pPr>
            <a:r>
              <a:rPr lang="uk-UA" sz="2800" b="0" strike="noStrike" spc="-1" dirty="0">
                <a:solidFill>
                  <a:srgbClr val="FFFFFF"/>
                </a:solidFill>
                <a:latin typeface="Century Gothic"/>
              </a:rPr>
              <a:t>інше</a:t>
            </a:r>
            <a:endParaRPr lang="en-US" sz="28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TextShape 1"/>
          <p:cNvSpPr txBox="1"/>
          <p:nvPr/>
        </p:nvSpPr>
        <p:spPr>
          <a:xfrm>
            <a:off x="432000" y="357166"/>
            <a:ext cx="11448000" cy="604800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marL="285840" indent="-285480">
              <a:lnSpc>
                <a:spcPct val="100000"/>
              </a:lnSpc>
              <a:buClr>
                <a:srgbClr val="EBEBEB"/>
              </a:buClr>
            </a:pPr>
            <a:r>
              <a:rPr lang="uk-UA" sz="3200" b="0" strike="noStrike" spc="-1" dirty="0" smtClean="0">
                <a:solidFill>
                  <a:srgbClr val="EBEBEB"/>
                </a:solidFill>
                <a:latin typeface="Century Gothic"/>
              </a:rPr>
              <a:t>  Противник </a:t>
            </a:r>
            <a:r>
              <a:rPr lang="uk-UA" sz="3200" b="0" strike="noStrike" spc="-1" dirty="0">
                <a:solidFill>
                  <a:srgbClr val="EBEBEB"/>
                </a:solidFill>
                <a:latin typeface="Century Gothic"/>
              </a:rPr>
              <a:t>сподівається замінити ваші переконання іншими:</a:t>
            </a:r>
            <a:r>
              <a:t/>
            </a:r>
            <a:br/>
            <a:r>
              <a:rPr lang="uk-UA" sz="1400" b="0" strike="noStrike" spc="-1" dirty="0">
                <a:solidFill>
                  <a:srgbClr val="EBEBEB"/>
                </a:solidFill>
                <a:latin typeface="Century Gothic"/>
              </a:rPr>
              <a:t>	</a:t>
            </a:r>
            <a:r>
              <a:rPr lang="uk-UA" sz="2800" b="0" strike="noStrike" spc="-1" dirty="0">
                <a:solidFill>
                  <a:srgbClr val="EBEBEB"/>
                </a:solidFill>
                <a:latin typeface="Century Gothic"/>
              </a:rPr>
              <a:t>Підвищити співпрацю (в тому числі змушуючи людину сумніватися в своїх переконаннях, отже, менший опір)</a:t>
            </a:r>
            <a:r>
              <a:t/>
            </a:r>
            <a:br/>
            <a:r>
              <a:rPr lang="uk-UA" sz="2800" b="0" strike="noStrike" spc="-1" dirty="0">
                <a:solidFill>
                  <a:srgbClr val="EBEBEB"/>
                </a:solidFill>
                <a:latin typeface="Century Gothic"/>
              </a:rPr>
              <a:t>	Посіяти сумніви - недовіра владі, уряду, командирам: зниження опірності. Якщо полонені сваряться, їх легше використовувати</a:t>
            </a:r>
            <a:r>
              <a:t/>
            </a:r>
            <a:br/>
            <a:r>
              <a:rPr lang="uk-UA" sz="2800" b="0" strike="noStrike" spc="-1" dirty="0">
                <a:solidFill>
                  <a:srgbClr val="EBEBEB"/>
                </a:solidFill>
                <a:latin typeface="Century Gothic"/>
              </a:rPr>
              <a:t>	Посіяти незгоду між полоненими.</a:t>
            </a:r>
            <a:r>
              <a:t/>
            </a:r>
            <a:br/>
            <a:r>
              <a:rPr lang="uk-UA" sz="2800" b="0" strike="noStrike" spc="-1" dirty="0">
                <a:solidFill>
                  <a:srgbClr val="EBEBEB"/>
                </a:solidFill>
                <a:latin typeface="Century Gothic"/>
              </a:rPr>
              <a:t>	Люди, які переходять на ту сторону, приносять не дуже багато шкоди. Значно більше – люди, які несуть в собі зерно хаосу.</a:t>
            </a:r>
            <a:r>
              <a:t/>
            </a:r>
            <a:br/>
            <a:r>
              <a:rPr lang="uk-UA" sz="2800" b="0" strike="noStrike" spc="-1" dirty="0">
                <a:solidFill>
                  <a:srgbClr val="EBEBEB"/>
                </a:solidFill>
                <a:latin typeface="Century Gothic"/>
              </a:rPr>
              <a:t>	Контроль над людиною.</a:t>
            </a:r>
            <a:r>
              <a:t/>
            </a:r>
            <a:br/>
            <a:r>
              <a:rPr lang="ru-RU" sz="1400" b="0" strike="noStrike" spc="-1" dirty="0">
                <a:solidFill>
                  <a:srgbClr val="EBEBEB"/>
                </a:solidFill>
                <a:latin typeface="Century Gothic"/>
              </a:rPr>
              <a:t> </a:t>
            </a:r>
            <a:endParaRPr lang="en-US" sz="14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TextShape 1"/>
          <p:cNvSpPr txBox="1"/>
          <p:nvPr/>
        </p:nvSpPr>
        <p:spPr>
          <a:xfrm>
            <a:off x="646200" y="214290"/>
            <a:ext cx="9404280" cy="140004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0" strike="noStrike" spc="-1" dirty="0">
                <a:solidFill>
                  <a:srgbClr val="EBEBEB"/>
                </a:solidFill>
                <a:latin typeface="Century Gothic"/>
              </a:rPr>
              <a:t>Кодекс поведінки в полоні</a:t>
            </a:r>
            <a:r>
              <a:t/>
            </a:r>
            <a:br/>
            <a:r>
              <a:rPr lang="uk-UA" sz="2400" b="0" strike="noStrike" spc="-1" dirty="0">
                <a:solidFill>
                  <a:srgbClr val="EBEBEB"/>
                </a:solidFill>
                <a:latin typeface="Century Gothic"/>
              </a:rPr>
              <a:t>(США, Канада, Австралія/Нова Зеландія, Польща тощо</a:t>
            </a:r>
            <a:endParaRPr lang="en-US" sz="24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25" name="TextShape 2"/>
          <p:cNvSpPr txBox="1"/>
          <p:nvPr/>
        </p:nvSpPr>
        <p:spPr>
          <a:xfrm>
            <a:off x="380960" y="1542960"/>
            <a:ext cx="10472400" cy="486180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8500" lnSpcReduction="20000"/>
          </a:bodyPr>
          <a:lstStyle/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500" b="1" strike="noStrike" spc="-1" dirty="0" err="1">
                <a:solidFill>
                  <a:srgbClr val="FFFFFF"/>
                </a:solidFill>
                <a:latin typeface="Century Gothic"/>
              </a:rPr>
              <a:t>Стаття</a:t>
            </a:r>
            <a:r>
              <a:rPr lang="ru-RU" sz="2500" b="1" strike="noStrike" spc="-1" dirty="0">
                <a:solidFill>
                  <a:srgbClr val="FFFFFF"/>
                </a:solidFill>
                <a:latin typeface="Century Gothic"/>
              </a:rPr>
              <a:t> I:</a:t>
            </a:r>
            <a:endParaRPr lang="en-US" sz="2500" b="0" strike="noStrike" spc="-1" dirty="0">
              <a:solidFill>
                <a:srgbClr val="FFFFFF"/>
              </a:solidFill>
              <a:latin typeface="Century Gothic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Я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громадянин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своєї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країни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, воюю в силах,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які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захищають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мою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країну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і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наш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спосіб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життя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. Я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готовий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віддати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своє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життя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на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їх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захист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.</a:t>
            </a:r>
            <a:endParaRPr lang="en-US" sz="2500" b="0" strike="noStrike" spc="-1" dirty="0">
              <a:solidFill>
                <a:srgbClr val="FFFFFF"/>
              </a:solidFill>
              <a:latin typeface="Century Gothic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2500" b="0" strike="noStrike" spc="-1" dirty="0">
              <a:solidFill>
                <a:srgbClr val="FFFFFF"/>
              </a:solidFill>
              <a:latin typeface="Century Gothic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500" b="1" strike="noStrike" spc="-1" dirty="0" err="1">
                <a:solidFill>
                  <a:srgbClr val="FFFFFF"/>
                </a:solidFill>
                <a:latin typeface="Century Gothic"/>
              </a:rPr>
              <a:t>Стаття</a:t>
            </a:r>
            <a:r>
              <a:rPr lang="ru-RU" sz="2500" b="1" strike="noStrike" spc="-1" dirty="0">
                <a:solidFill>
                  <a:srgbClr val="FFFFFF"/>
                </a:solidFill>
                <a:latin typeface="Century Gothic"/>
              </a:rPr>
              <a:t> II:</a:t>
            </a:r>
            <a:endParaRPr lang="en-US" sz="2500" b="0" strike="noStrike" spc="-1" dirty="0">
              <a:solidFill>
                <a:srgbClr val="FFFFFF"/>
              </a:solidFill>
              <a:latin typeface="Century Gothic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Я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ніколи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не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зрічусь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своєї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вільної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волі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.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Якщо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я в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команді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, я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ніколи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не </a:t>
            </a:r>
            <a:r>
              <a:rPr lang="uk-UA" sz="2500" b="0" strike="noStrike" spc="-1" dirty="0">
                <a:solidFill>
                  <a:srgbClr val="FFFFFF"/>
                </a:solidFill>
                <a:latin typeface="Century Gothic"/>
              </a:rPr>
              <a:t>зраджу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членів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моєї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команди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,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поки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вони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матимуть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засоби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для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протистояння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.</a:t>
            </a:r>
            <a:endParaRPr lang="en-US" sz="2500" b="0" strike="noStrike" spc="-1" dirty="0">
              <a:solidFill>
                <a:srgbClr val="FFFFFF"/>
              </a:solidFill>
              <a:latin typeface="Century Gothic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2500" b="0" strike="noStrike" spc="-1" dirty="0">
              <a:solidFill>
                <a:srgbClr val="FFFFFF"/>
              </a:solidFill>
              <a:latin typeface="Century Gothic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500" b="1" strike="noStrike" spc="-1" dirty="0" err="1">
                <a:solidFill>
                  <a:srgbClr val="FFFFFF"/>
                </a:solidFill>
                <a:latin typeface="Century Gothic"/>
              </a:rPr>
              <a:t>Стаття</a:t>
            </a:r>
            <a:r>
              <a:rPr lang="ru-RU" sz="2500" b="1" strike="noStrike" spc="-1" dirty="0">
                <a:solidFill>
                  <a:srgbClr val="FFFFFF"/>
                </a:solidFill>
                <a:latin typeface="Century Gothic"/>
              </a:rPr>
              <a:t> III:</a:t>
            </a:r>
            <a:endParaRPr lang="en-US" sz="2500" b="0" strike="noStrike" spc="-1" dirty="0">
              <a:solidFill>
                <a:srgbClr val="FFFFFF"/>
              </a:solidFill>
              <a:latin typeface="Century Gothic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Якщо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я </a:t>
            </a:r>
            <a:r>
              <a:rPr lang="uk-UA" sz="2500" b="0" strike="noStrike" spc="-1" dirty="0">
                <a:solidFill>
                  <a:srgbClr val="FFFFFF"/>
                </a:solidFill>
                <a:latin typeface="Century Gothic"/>
              </a:rPr>
              <a:t>буду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захоплений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, я буду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продовжувати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протистояти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усіма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доступними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мені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засобами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. Я докладу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всіх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зусиль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,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щоб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втекти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та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допомогти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іншим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врятуватися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. Я не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прийму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ані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прощення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,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ні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особливих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подяк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500" b="0" strike="noStrike" spc="-1" dirty="0" err="1">
                <a:solidFill>
                  <a:srgbClr val="FFFFFF"/>
                </a:solidFill>
                <a:latin typeface="Century Gothic"/>
              </a:rPr>
              <a:t>від</a:t>
            </a:r>
            <a:r>
              <a:rPr lang="ru-RU" sz="2500" b="0" strike="noStrike" spc="-1" dirty="0">
                <a:solidFill>
                  <a:srgbClr val="FFFFFF"/>
                </a:solidFill>
                <a:latin typeface="Century Gothic"/>
              </a:rPr>
              <a:t> ворога.</a:t>
            </a:r>
            <a:endParaRPr lang="en-US" sz="2500" b="0" strike="noStrike" spc="-1" dirty="0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22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TextShape 1"/>
          <p:cNvSpPr txBox="1"/>
          <p:nvPr/>
        </p:nvSpPr>
        <p:spPr>
          <a:xfrm>
            <a:off x="646200" y="71414"/>
            <a:ext cx="9404280" cy="6897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uk-UA" sz="4200" b="0" strike="noStrike" spc="-1">
                <a:solidFill>
                  <a:srgbClr val="EBEBEB"/>
                </a:solidFill>
                <a:latin typeface="Century Gothic"/>
              </a:rPr>
              <a:t>Кодекс поведінки в полоні</a:t>
            </a:r>
            <a:endParaRPr lang="en-US" sz="42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27" name="TextShape 2"/>
          <p:cNvSpPr txBox="1"/>
          <p:nvPr/>
        </p:nvSpPr>
        <p:spPr>
          <a:xfrm>
            <a:off x="646200" y="1000108"/>
            <a:ext cx="10726200" cy="48621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000" b="1" strike="noStrike" spc="-1" dirty="0" err="1">
                <a:solidFill>
                  <a:srgbClr val="FFFFFF"/>
                </a:solidFill>
                <a:latin typeface="Century Gothic"/>
              </a:rPr>
              <a:t>Стаття</a:t>
            </a:r>
            <a:r>
              <a:rPr lang="ru-RU" sz="2000" b="1" strike="noStrike" spc="-1" dirty="0">
                <a:solidFill>
                  <a:srgbClr val="FFFFFF"/>
                </a:solidFill>
                <a:latin typeface="Century Gothic"/>
              </a:rPr>
              <a:t> IV:</a:t>
            </a:r>
            <a:endParaRPr lang="en-US" sz="2000" b="0" strike="noStrike" spc="-1" dirty="0">
              <a:solidFill>
                <a:srgbClr val="FFFFFF"/>
              </a:solidFill>
              <a:latin typeface="Century Gothic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Якщо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я стану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військовополоненим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, я буду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зберігати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віру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у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своїх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товаришів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по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ув'язненню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. Я не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надам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жодної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інформації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та не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братиму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участь у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будь-яких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діях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,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які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можуть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завдати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шкоди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моїм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товаришам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.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Якщо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я старший, я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візьму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на себе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командування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.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Якщо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ні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, то я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підкорюсь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законним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наказам тих,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хто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є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старшим,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і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всіляко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підтримуватиму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їх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.</a:t>
            </a:r>
            <a:endParaRPr lang="en-US" sz="2000" b="0" strike="noStrike" spc="-1" dirty="0">
              <a:solidFill>
                <a:srgbClr val="FFFFFF"/>
              </a:solidFill>
              <a:latin typeface="Century Gothic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uk-UA" sz="2000" b="1" strike="noStrike" spc="-1" dirty="0">
                <a:solidFill>
                  <a:srgbClr val="FFFFFF"/>
                </a:solidFill>
                <a:latin typeface="Century Gothic"/>
              </a:rPr>
              <a:t>Стаття </a:t>
            </a:r>
            <a:r>
              <a:rPr lang="en-US" sz="2000" b="1" strike="noStrike" spc="-1" dirty="0">
                <a:solidFill>
                  <a:srgbClr val="FFFFFF"/>
                </a:solidFill>
                <a:latin typeface="Century Gothic"/>
              </a:rPr>
              <a:t>V: </a:t>
            </a:r>
            <a:endParaRPr lang="en-US" sz="2000" b="0" strike="noStrike" spc="-1" dirty="0">
              <a:solidFill>
                <a:srgbClr val="FFFFFF"/>
              </a:solidFill>
              <a:latin typeface="Century Gothic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uk-UA" sz="2000" b="0" strike="noStrike" spc="-1" dirty="0">
                <a:solidFill>
                  <a:srgbClr val="FFFFFF"/>
                </a:solidFill>
                <a:latin typeface="Century Gothic"/>
              </a:rPr>
              <a:t>Під час з'ясування, чи повинен я вважатись військовополоненим, я повинен повідомити ім'я, звання, службовий номер та дату народження. Я буду ухилятись від відповіді на додаткові запитання, наскільки це тільки буде можливо. Я не буду робити жодних усних або письмових заяв, які були б нелояльними до моєї країни та її союзників, або завдати шкоди їхній справі.</a:t>
            </a:r>
            <a:endParaRPr lang="en-US" sz="2000" b="0" strike="noStrike" spc="-1" dirty="0">
              <a:solidFill>
                <a:srgbClr val="FFFFFF"/>
              </a:solidFill>
              <a:latin typeface="Century Gothic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000" b="1" strike="noStrike" spc="-1" dirty="0" err="1">
                <a:solidFill>
                  <a:srgbClr val="FFFFFF"/>
                </a:solidFill>
                <a:latin typeface="Century Gothic"/>
              </a:rPr>
              <a:t>Стаття</a:t>
            </a:r>
            <a:r>
              <a:rPr lang="ru-RU" sz="2000" b="1" strike="noStrike" spc="-1" dirty="0">
                <a:solidFill>
                  <a:srgbClr val="FFFFFF"/>
                </a:solidFill>
                <a:latin typeface="Century Gothic"/>
              </a:rPr>
              <a:t> VI:</a:t>
            </a:r>
            <a:endParaRPr lang="en-US" sz="2000" b="0" strike="noStrike" spc="-1" dirty="0">
              <a:solidFill>
                <a:srgbClr val="FFFFFF"/>
              </a:solidFill>
              <a:latin typeface="Century Gothic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Я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ніколи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не забуду,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що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я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громадянин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своєї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країни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, воюю за свободу,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відповідаю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за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мої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дії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і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залишаюсь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вірним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принципам,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які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зробили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мою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країну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вільною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. Я буду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вірним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моєму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Богу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і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 </a:t>
            </a:r>
            <a:r>
              <a:rPr lang="ru-RU" sz="2000" b="0" strike="noStrike" spc="-1" dirty="0" err="1">
                <a:solidFill>
                  <a:srgbClr val="FFFFFF"/>
                </a:solidFill>
                <a:latin typeface="Century Gothic"/>
              </a:rPr>
              <a:t>Україні</a:t>
            </a:r>
            <a:r>
              <a:rPr lang="ru-RU" sz="2000" b="0" strike="noStrike" spc="-1" dirty="0">
                <a:solidFill>
                  <a:srgbClr val="FFFFFF"/>
                </a:solidFill>
                <a:latin typeface="Century Gothic"/>
              </a:rPr>
              <a:t>.  </a:t>
            </a:r>
            <a:endParaRPr lang="en-US" sz="20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TextShape 1"/>
          <p:cNvSpPr txBox="1"/>
          <p:nvPr/>
        </p:nvSpPr>
        <p:spPr>
          <a:xfrm>
            <a:off x="528480" y="614520"/>
            <a:ext cx="10329480" cy="598608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200" b="0" i="1" strike="noStrike" spc="-1">
                <a:solidFill>
                  <a:srgbClr val="FFFFFF"/>
                </a:solidFill>
                <a:latin typeface="Century Gothic"/>
              </a:rPr>
              <a:t>Ваша стратегія – “прийняття та пристосування”.</a:t>
            </a: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200" b="0" i="1" strike="noStrike" spc="-1">
                <a:solidFill>
                  <a:srgbClr val="FFFFFF"/>
                </a:solidFill>
                <a:latin typeface="Century Gothic"/>
              </a:rPr>
              <a:t>Ваша головна мета – вижити і зберегти фізичне й психічне здоров’я.</a:t>
            </a: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  <a:p>
            <a:pPr>
              <a:lnSpc>
                <a:spcPct val="100000"/>
              </a:lnSpc>
              <a:spcBef>
                <a:spcPts val="1001"/>
              </a:spcBef>
            </a:pPr>
            <a:r>
              <a:rPr lang="uk-UA" sz="3200" b="0" i="1" strike="noStrike" spc="-1">
                <a:solidFill>
                  <a:srgbClr val="FFFFFF"/>
                </a:solidFill>
                <a:latin typeface="Century Gothic"/>
                <a:ea typeface="Noto Sans CJK SC"/>
              </a:rPr>
              <a:t>Ваше головне завдання – н</a:t>
            </a:r>
            <a:r>
              <a:rPr lang="uk-UA" sz="3200" b="0" i="1" strike="noStrike" spc="-1">
                <a:solidFill>
                  <a:srgbClr val="FFFFFF"/>
                </a:solidFill>
                <a:latin typeface="Century Gothic"/>
              </a:rPr>
              <a:t>е допускати як боягузтва, так і нерозумної бравади, зберігати самовладання, самоконтроль і самоповагу.</a:t>
            </a: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  <a:p>
            <a:pPr marL="343080" indent="-342720">
              <a:lnSpc>
                <a:spcPct val="100000"/>
              </a:lnSpc>
              <a:spcBef>
                <a:spcPts val="1001"/>
              </a:spcBef>
              <a:buClr>
                <a:srgbClr val="8AD0D6"/>
              </a:buClr>
              <a:buSzPct val="80000"/>
              <a:buFont typeface="Wingdings 3" charset="2"/>
              <a:buChar char=""/>
            </a:pPr>
            <a:r>
              <a:rPr lang="uk-UA" sz="3200" b="0" i="1" strike="noStrike" spc="-1">
                <a:solidFill>
                  <a:srgbClr val="FFFFFF"/>
                </a:solidFill>
                <a:latin typeface="Century Gothic"/>
              </a:rPr>
              <a:t>Ваш девіз – “Вижити, щоби перемогти!”.</a:t>
            </a:r>
            <a:endParaRPr lang="en-US" sz="3200" b="0" strike="noStrike" spc="-1">
              <a:solidFill>
                <a:srgbClr val="FFFFFF"/>
              </a:solidFill>
              <a:latin typeface="Century Gothic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5933</TotalTime>
  <Words>1483</Words>
  <Application>Microsoft Office PowerPoint</Application>
  <PresentationFormat>Широкий екран</PresentationFormat>
  <Paragraphs>221</Paragraphs>
  <Slides>38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5</vt:i4>
      </vt:variant>
      <vt:variant>
        <vt:lpstr>Заголовки слайдів</vt:lpstr>
      </vt:variant>
      <vt:variant>
        <vt:i4>38</vt:i4>
      </vt:variant>
    </vt:vector>
  </HeadingPairs>
  <TitlesOfParts>
    <vt:vector size="51" baseType="lpstr">
      <vt:lpstr>Arial</vt:lpstr>
      <vt:lpstr>Century Gothic</vt:lpstr>
      <vt:lpstr>DejaVu Sans</vt:lpstr>
      <vt:lpstr>Noto Sans CJK SC</vt:lpstr>
      <vt:lpstr>Symbol</vt:lpstr>
      <vt:lpstr>Times New Roman</vt:lpstr>
      <vt:lpstr>Wingdings</vt:lpstr>
      <vt:lpstr>Wingdings 3</vt:lpstr>
      <vt:lpstr>Office Theme</vt:lpstr>
      <vt:lpstr>Office Theme</vt:lpstr>
      <vt:lpstr>Office Theme</vt:lpstr>
      <vt:lpstr>Office Theme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LENOVO</dc:creator>
  <dc:description/>
  <cp:lastModifiedBy>Користувач Windows</cp:lastModifiedBy>
  <cp:revision>197</cp:revision>
  <dcterms:created xsi:type="dcterms:W3CDTF">2018-03-10T16:27:32Z</dcterms:created>
  <dcterms:modified xsi:type="dcterms:W3CDTF">2023-07-29T12:29:11Z</dcterms:modified>
  <dc:language>uk-UA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51</vt:i4>
  </property>
</Properties>
</file>