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85" r:id="rId2"/>
    <p:sldId id="323" r:id="rId3"/>
    <p:sldId id="324" r:id="rId4"/>
    <p:sldId id="325" r:id="rId5"/>
    <p:sldId id="326" r:id="rId6"/>
    <p:sldId id="327" r:id="rId7"/>
    <p:sldId id="328" r:id="rId8"/>
    <p:sldId id="329" r:id="rId9"/>
    <p:sldId id="336" r:id="rId10"/>
    <p:sldId id="337" r:id="rId11"/>
    <p:sldId id="338" r:id="rId12"/>
    <p:sldId id="339" r:id="rId13"/>
    <p:sldId id="340" r:id="rId14"/>
    <p:sldId id="341" r:id="rId15"/>
    <p:sldId id="342"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335" r:id="rId33"/>
    <p:sldId id="330" r:id="rId34"/>
    <p:sldId id="331" r:id="rId35"/>
    <p:sldId id="332" r:id="rId36"/>
    <p:sldId id="333" r:id="rId37"/>
    <p:sldId id="334" r:id="rId38"/>
    <p:sldId id="322" r:id="rId39"/>
  </p:sldIdLst>
  <p:sldSz cx="10691813" cy="7559675"/>
  <p:notesSz cx="9144000" cy="6858000"/>
  <p:defaultTextStyle>
    <a:defPPr>
      <a:defRPr lang="en-US"/>
    </a:defPPr>
    <a:lvl1pPr marL="0" algn="l" defTabSz="456744" rtl="0" eaLnBrk="1" latinLnBrk="0" hangingPunct="1">
      <a:defRPr sz="1800" kern="1200">
        <a:solidFill>
          <a:schemeClr val="tx1"/>
        </a:solidFill>
        <a:latin typeface="+mn-lt"/>
        <a:ea typeface="+mn-ea"/>
        <a:cs typeface="+mn-cs"/>
      </a:defRPr>
    </a:lvl1pPr>
    <a:lvl2pPr marL="456744" algn="l" defTabSz="456744" rtl="0" eaLnBrk="1" latinLnBrk="0" hangingPunct="1">
      <a:defRPr sz="1800" kern="1200">
        <a:solidFill>
          <a:schemeClr val="tx1"/>
        </a:solidFill>
        <a:latin typeface="+mn-lt"/>
        <a:ea typeface="+mn-ea"/>
        <a:cs typeface="+mn-cs"/>
      </a:defRPr>
    </a:lvl2pPr>
    <a:lvl3pPr marL="913495" algn="l" defTabSz="456744" rtl="0" eaLnBrk="1" latinLnBrk="0" hangingPunct="1">
      <a:defRPr sz="1800" kern="1200">
        <a:solidFill>
          <a:schemeClr val="tx1"/>
        </a:solidFill>
        <a:latin typeface="+mn-lt"/>
        <a:ea typeface="+mn-ea"/>
        <a:cs typeface="+mn-cs"/>
      </a:defRPr>
    </a:lvl3pPr>
    <a:lvl4pPr marL="1370242" algn="l" defTabSz="456744" rtl="0" eaLnBrk="1" latinLnBrk="0" hangingPunct="1">
      <a:defRPr sz="1800" kern="1200">
        <a:solidFill>
          <a:schemeClr val="tx1"/>
        </a:solidFill>
        <a:latin typeface="+mn-lt"/>
        <a:ea typeface="+mn-ea"/>
        <a:cs typeface="+mn-cs"/>
      </a:defRPr>
    </a:lvl4pPr>
    <a:lvl5pPr marL="1826991" algn="l" defTabSz="456744" rtl="0" eaLnBrk="1" latinLnBrk="0" hangingPunct="1">
      <a:defRPr sz="1800" kern="1200">
        <a:solidFill>
          <a:schemeClr val="tx1"/>
        </a:solidFill>
        <a:latin typeface="+mn-lt"/>
        <a:ea typeface="+mn-ea"/>
        <a:cs typeface="+mn-cs"/>
      </a:defRPr>
    </a:lvl5pPr>
    <a:lvl6pPr marL="2283738" algn="l" defTabSz="456744" rtl="0" eaLnBrk="1" latinLnBrk="0" hangingPunct="1">
      <a:defRPr sz="1800" kern="1200">
        <a:solidFill>
          <a:schemeClr val="tx1"/>
        </a:solidFill>
        <a:latin typeface="+mn-lt"/>
        <a:ea typeface="+mn-ea"/>
        <a:cs typeface="+mn-cs"/>
      </a:defRPr>
    </a:lvl6pPr>
    <a:lvl7pPr marL="2740486" algn="l" defTabSz="456744" rtl="0" eaLnBrk="1" latinLnBrk="0" hangingPunct="1">
      <a:defRPr sz="1800" kern="1200">
        <a:solidFill>
          <a:schemeClr val="tx1"/>
        </a:solidFill>
        <a:latin typeface="+mn-lt"/>
        <a:ea typeface="+mn-ea"/>
        <a:cs typeface="+mn-cs"/>
      </a:defRPr>
    </a:lvl7pPr>
    <a:lvl8pPr marL="3197236" algn="l" defTabSz="456744" rtl="0" eaLnBrk="1" latinLnBrk="0" hangingPunct="1">
      <a:defRPr sz="1800" kern="1200">
        <a:solidFill>
          <a:schemeClr val="tx1"/>
        </a:solidFill>
        <a:latin typeface="+mn-lt"/>
        <a:ea typeface="+mn-ea"/>
        <a:cs typeface="+mn-cs"/>
      </a:defRPr>
    </a:lvl8pPr>
    <a:lvl9pPr marL="3653983" algn="l" defTabSz="45674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p15:clr>
            <a:srgbClr val="A4A3A4"/>
          </p15:clr>
        </p15:guide>
        <p15:guide id="2" pos="2381">
          <p15:clr>
            <a:srgbClr val="A4A3A4"/>
          </p15:clr>
        </p15:guide>
        <p15:guide id="3" orient="horz" pos="2381">
          <p15:clr>
            <a:srgbClr val="A4A3A4"/>
          </p15:clr>
        </p15:guide>
        <p15:guide id="4"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00000"/>
    <a:srgbClr val="CCFF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3A7A49-9741-4C8E-A09C-3522EE9675BD}" v="105" dt="2024-10-29T14:18:36.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95958" autoAdjust="0"/>
  </p:normalViewPr>
  <p:slideViewPr>
    <p:cSldViewPr snapToGrid="0">
      <p:cViewPr varScale="1">
        <p:scale>
          <a:sx n="60" d="100"/>
          <a:sy n="60" d="100"/>
        </p:scale>
        <p:origin x="1590" y="60"/>
      </p:cViewPr>
      <p:guideLst>
        <p:guide orient="horz" pos="3367"/>
        <p:guide pos="2381"/>
        <p:guide orient="horz" pos="2381"/>
        <p:guide pos="336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Юрій Широкий" userId="f7f498a38416e5d4" providerId="LiveId" clId="{B73A7A49-9741-4C8E-A09C-3522EE9675BD}"/>
    <pc:docChg chg="undo redo custSel addSld modSld">
      <pc:chgData name="Юрій Широкий" userId="f7f498a38416e5d4" providerId="LiveId" clId="{B73A7A49-9741-4C8E-A09C-3522EE9675BD}" dt="2024-10-29T14:25:08.292" v="1176" actId="5793"/>
      <pc:docMkLst>
        <pc:docMk/>
      </pc:docMkLst>
      <pc:sldChg chg="addSp delSp modSp mod setBg">
        <pc:chgData name="Юрій Широкий" userId="f7f498a38416e5d4" providerId="LiveId" clId="{B73A7A49-9741-4C8E-A09C-3522EE9675BD}" dt="2024-10-29T13:24:07.181" v="773" actId="207"/>
        <pc:sldMkLst>
          <pc:docMk/>
          <pc:sldMk cId="3953971509" sldId="329"/>
        </pc:sldMkLst>
        <pc:spChg chg="mod">
          <ac:chgData name="Юрій Широкий" userId="f7f498a38416e5d4" providerId="LiveId" clId="{B73A7A49-9741-4C8E-A09C-3522EE9675BD}" dt="2024-10-29T13:16:01.296" v="95" actId="26606"/>
          <ac:spMkLst>
            <pc:docMk/>
            <pc:sldMk cId="3953971509" sldId="329"/>
            <ac:spMk id="2" creationId="{775DDF90-85C0-3ADC-216E-F3AFD85A7D07}"/>
          </ac:spMkLst>
        </pc:spChg>
        <pc:spChg chg="mod">
          <ac:chgData name="Юрій Широкий" userId="f7f498a38416e5d4" providerId="LiveId" clId="{B73A7A49-9741-4C8E-A09C-3522EE9675BD}" dt="2024-10-29T13:24:07.181" v="773" actId="207"/>
          <ac:spMkLst>
            <pc:docMk/>
            <pc:sldMk cId="3953971509" sldId="329"/>
            <ac:spMk id="5" creationId="{989F286D-6B18-C0EA-FF20-53C365CBE645}"/>
          </ac:spMkLst>
        </pc:spChg>
        <pc:spChg chg="del">
          <ac:chgData name="Юрій Широкий" userId="f7f498a38416e5d4" providerId="LiveId" clId="{B73A7A49-9741-4C8E-A09C-3522EE9675BD}" dt="2024-10-29T13:15:06.376" v="88" actId="478"/>
          <ac:spMkLst>
            <pc:docMk/>
            <pc:sldMk cId="3953971509" sldId="329"/>
            <ac:spMk id="7" creationId="{CB27561C-A194-BB56-EE36-70FF98B0ADF9}"/>
          </ac:spMkLst>
        </pc:spChg>
        <pc:spChg chg="del">
          <ac:chgData name="Юрій Широкий" userId="f7f498a38416e5d4" providerId="LiveId" clId="{B73A7A49-9741-4C8E-A09C-3522EE9675BD}" dt="2024-10-29T13:09:54.096" v="13" actId="478"/>
          <ac:spMkLst>
            <pc:docMk/>
            <pc:sldMk cId="3953971509" sldId="329"/>
            <ac:spMk id="8" creationId="{46D1846C-C145-065B-BF94-814BAEDB3C2F}"/>
          </ac:spMkLst>
        </pc:spChg>
        <pc:spChg chg="del">
          <ac:chgData name="Юрій Широкий" userId="f7f498a38416e5d4" providerId="LiveId" clId="{B73A7A49-9741-4C8E-A09C-3522EE9675BD}" dt="2024-10-29T13:15:09.589" v="89" actId="478"/>
          <ac:spMkLst>
            <pc:docMk/>
            <pc:sldMk cId="3953971509" sldId="329"/>
            <ac:spMk id="11" creationId="{64A931B7-3367-025C-D385-F2DA8C5317FF}"/>
          </ac:spMkLst>
        </pc:spChg>
        <pc:spChg chg="add mod">
          <ac:chgData name="Юрій Широкий" userId="f7f498a38416e5d4" providerId="LiveId" clId="{B73A7A49-9741-4C8E-A09C-3522EE9675BD}" dt="2024-10-29T13:24:02.784" v="772" actId="207"/>
          <ac:spMkLst>
            <pc:docMk/>
            <pc:sldMk cId="3953971509" sldId="329"/>
            <ac:spMk id="14" creationId="{A2163AE4-9F44-3E5D-88A7-86CDCF7F4FBB}"/>
          </ac:spMkLst>
        </pc:spChg>
        <pc:spChg chg="ord">
          <ac:chgData name="Юрій Широкий" userId="f7f498a38416e5d4" providerId="LiveId" clId="{B73A7A49-9741-4C8E-A09C-3522EE9675BD}" dt="2024-10-29T13:16:01.296" v="95" actId="26606"/>
          <ac:spMkLst>
            <pc:docMk/>
            <pc:sldMk cId="3953971509" sldId="329"/>
            <ac:spMk id="19" creationId="{B1C4800B-19C6-A951-5991-4422277D7802}"/>
          </ac:spMkLst>
        </pc:spChg>
        <pc:spChg chg="mod ord">
          <ac:chgData name="Юрій Широкий" userId="f7f498a38416e5d4" providerId="LiveId" clId="{B73A7A49-9741-4C8E-A09C-3522EE9675BD}" dt="2024-10-29T13:16:01.296" v="95" actId="26606"/>
          <ac:spMkLst>
            <pc:docMk/>
            <pc:sldMk cId="3953971509" sldId="329"/>
            <ac:spMk id="23" creationId="{DB5FE9A2-4E9C-828B-68BE-4CE5699A48DE}"/>
          </ac:spMkLst>
        </pc:spChg>
        <pc:spChg chg="mod ord">
          <ac:chgData name="Юрій Широкий" userId="f7f498a38416e5d4" providerId="LiveId" clId="{B73A7A49-9741-4C8E-A09C-3522EE9675BD}" dt="2024-10-29T13:16:01.296" v="95" actId="26606"/>
          <ac:spMkLst>
            <pc:docMk/>
            <pc:sldMk cId="3953971509" sldId="329"/>
            <ac:spMk id="28" creationId="{19344A9B-CDB7-9B0C-1C00-DACF4CAE066C}"/>
          </ac:spMkLst>
        </pc:spChg>
        <pc:spChg chg="add del">
          <ac:chgData name="Юрій Широкий" userId="f7f498a38416e5d4" providerId="LiveId" clId="{B73A7A49-9741-4C8E-A09C-3522EE9675BD}" dt="2024-10-29T13:16:01.296" v="95" actId="26606"/>
          <ac:spMkLst>
            <pc:docMk/>
            <pc:sldMk cId="3953971509" sldId="329"/>
            <ac:spMk id="35" creationId="{2AB11B05-5E59-5B88-D8DB-0E975DEAE49E}"/>
          </ac:spMkLst>
        </pc:spChg>
        <pc:picChg chg="del">
          <ac:chgData name="Юрій Широкий" userId="f7f498a38416e5d4" providerId="LiveId" clId="{B73A7A49-9741-4C8E-A09C-3522EE9675BD}" dt="2024-10-29T13:09:51.181" v="12" actId="478"/>
          <ac:picMkLst>
            <pc:docMk/>
            <pc:sldMk cId="3953971509" sldId="329"/>
            <ac:picMk id="4" creationId="{01CDCEFD-A08E-C857-E98B-C772B06E0FD7}"/>
          </ac:picMkLst>
        </pc:picChg>
        <pc:picChg chg="add del mod ord">
          <ac:chgData name="Юрій Широкий" userId="f7f498a38416e5d4" providerId="LiveId" clId="{B73A7A49-9741-4C8E-A09C-3522EE9675BD}" dt="2024-10-29T13:15:44.427" v="90" actId="478"/>
          <ac:picMkLst>
            <pc:docMk/>
            <pc:sldMk cId="3953971509" sldId="329"/>
            <ac:picMk id="6" creationId="{3448711C-51A1-6396-28EF-58A3A648D359}"/>
          </ac:picMkLst>
        </pc:picChg>
        <pc:picChg chg="add mod ord">
          <ac:chgData name="Юрій Широкий" userId="f7f498a38416e5d4" providerId="LiveId" clId="{B73A7A49-9741-4C8E-A09C-3522EE9675BD}" dt="2024-10-29T13:19:22.572" v="569" actId="29295"/>
          <ac:picMkLst>
            <pc:docMk/>
            <pc:sldMk cId="3953971509" sldId="329"/>
            <ac:picMk id="10" creationId="{DB0C6947-0E3A-508B-F9BA-E25E206FC5BD}"/>
          </ac:picMkLst>
        </pc:picChg>
        <pc:picChg chg="del mod ord">
          <ac:chgData name="Юрій Широкий" userId="f7f498a38416e5d4" providerId="LiveId" clId="{B73A7A49-9741-4C8E-A09C-3522EE9675BD}" dt="2024-10-29T13:16:03.701" v="96" actId="478"/>
          <ac:picMkLst>
            <pc:docMk/>
            <pc:sldMk cId="3953971509" sldId="329"/>
            <ac:picMk id="12" creationId="{7FE3DCAD-CDDF-E52C-CC35-94C6679C3B28}"/>
          </ac:picMkLst>
        </pc:picChg>
        <pc:picChg chg="del mod">
          <ac:chgData name="Юрій Широкий" userId="f7f498a38416e5d4" providerId="LiveId" clId="{B73A7A49-9741-4C8E-A09C-3522EE9675BD}" dt="2024-10-29T13:16:05.271" v="97" actId="478"/>
          <ac:picMkLst>
            <pc:docMk/>
            <pc:sldMk cId="3953971509" sldId="329"/>
            <ac:picMk id="13" creationId="{E4557DFE-EAD4-BD61-E05D-721EABEC3423}"/>
          </ac:picMkLst>
        </pc:picChg>
        <pc:picChg chg="add mod">
          <ac:chgData name="Юрій Широкий" userId="f7f498a38416e5d4" providerId="LiveId" clId="{B73A7A49-9741-4C8E-A09C-3522EE9675BD}" dt="2024-10-29T13:23:54.589" v="771" actId="1076"/>
          <ac:picMkLst>
            <pc:docMk/>
            <pc:sldMk cId="3953971509" sldId="329"/>
            <ac:picMk id="16" creationId="{8DB1FEFF-18A2-A29B-F952-50920B20239C}"/>
          </ac:picMkLst>
        </pc:picChg>
        <pc:cxnChg chg="add del">
          <ac:chgData name="Юрій Широкий" userId="f7f498a38416e5d4" providerId="LiveId" clId="{B73A7A49-9741-4C8E-A09C-3522EE9675BD}" dt="2024-10-29T13:16:01.296" v="95" actId="26606"/>
          <ac:cxnSpMkLst>
            <pc:docMk/>
            <pc:sldMk cId="3953971509" sldId="329"/>
            <ac:cxnSpMk id="33" creationId="{1503BFE4-729B-D9D0-C17B-501E6AF1127A}"/>
          </ac:cxnSpMkLst>
        </pc:cxnChg>
      </pc:sldChg>
      <pc:sldChg chg="add">
        <pc:chgData name="Юрій Широкий" userId="f7f498a38416e5d4" providerId="LiveId" clId="{B73A7A49-9741-4C8E-A09C-3522EE9675BD}" dt="2024-10-29T13:08:52.927" v="0" actId="2890"/>
        <pc:sldMkLst>
          <pc:docMk/>
          <pc:sldMk cId="2020755529" sldId="335"/>
        </pc:sldMkLst>
      </pc:sldChg>
      <pc:sldChg chg="addSp delSp modSp add mod">
        <pc:chgData name="Юрій Широкий" userId="f7f498a38416e5d4" providerId="LiveId" clId="{B73A7A49-9741-4C8E-A09C-3522EE9675BD}" dt="2024-10-29T13:30:38.657" v="809" actId="1076"/>
        <pc:sldMkLst>
          <pc:docMk/>
          <pc:sldMk cId="21576323" sldId="336"/>
        </pc:sldMkLst>
        <pc:spChg chg="mod">
          <ac:chgData name="Юрій Широкий" userId="f7f498a38416e5d4" providerId="LiveId" clId="{B73A7A49-9741-4C8E-A09C-3522EE9675BD}" dt="2024-10-29T13:25:51.895" v="781" actId="14100"/>
          <ac:spMkLst>
            <pc:docMk/>
            <pc:sldMk cId="21576323" sldId="336"/>
            <ac:spMk id="5" creationId="{1F58FC3A-70D7-1B60-9193-56C8E90012A4}"/>
          </ac:spMkLst>
        </pc:spChg>
        <pc:spChg chg="mod">
          <ac:chgData name="Юрій Широкий" userId="f7f498a38416e5d4" providerId="LiveId" clId="{B73A7A49-9741-4C8E-A09C-3522EE9675BD}" dt="2024-10-29T13:30:32.514" v="806" actId="1076"/>
          <ac:spMkLst>
            <pc:docMk/>
            <pc:sldMk cId="21576323" sldId="336"/>
            <ac:spMk id="14" creationId="{EE53EE19-DDC8-5646-6E09-FAC070C62E2F}"/>
          </ac:spMkLst>
        </pc:spChg>
        <pc:picChg chg="add mod">
          <ac:chgData name="Юрій Широкий" userId="f7f498a38416e5d4" providerId="LiveId" clId="{B73A7A49-9741-4C8E-A09C-3522EE9675BD}" dt="2024-10-29T13:30:07.642" v="801" actId="1076"/>
          <ac:picMkLst>
            <pc:docMk/>
            <pc:sldMk cId="21576323" sldId="336"/>
            <ac:picMk id="4" creationId="{A7F9283A-1C76-CE19-F13A-7B0B9349D1ED}"/>
          </ac:picMkLst>
        </pc:picChg>
        <pc:picChg chg="add mod">
          <ac:chgData name="Юрій Широкий" userId="f7f498a38416e5d4" providerId="LiveId" clId="{B73A7A49-9741-4C8E-A09C-3522EE9675BD}" dt="2024-10-29T13:30:38.657" v="809" actId="1076"/>
          <ac:picMkLst>
            <pc:docMk/>
            <pc:sldMk cId="21576323" sldId="336"/>
            <ac:picMk id="7" creationId="{B261C1A0-C2FB-98BA-A2D1-53ECC90EB0BE}"/>
          </ac:picMkLst>
        </pc:picChg>
        <pc:picChg chg="mod">
          <ac:chgData name="Юрій Широкий" userId="f7f498a38416e5d4" providerId="LiveId" clId="{B73A7A49-9741-4C8E-A09C-3522EE9675BD}" dt="2024-10-29T13:27:31.390" v="794" actId="1076"/>
          <ac:picMkLst>
            <pc:docMk/>
            <pc:sldMk cId="21576323" sldId="336"/>
            <ac:picMk id="10" creationId="{34FF6203-BA64-3ABA-5454-782ECFE99CD2}"/>
          </ac:picMkLst>
        </pc:picChg>
        <pc:picChg chg="del">
          <ac:chgData name="Юрій Широкий" userId="f7f498a38416e5d4" providerId="LiveId" clId="{B73A7A49-9741-4C8E-A09C-3522EE9675BD}" dt="2024-10-29T13:26:39.591" v="784" actId="478"/>
          <ac:picMkLst>
            <pc:docMk/>
            <pc:sldMk cId="21576323" sldId="336"/>
            <ac:picMk id="16" creationId="{36F97B86-5735-583F-2ED0-983BAD367057}"/>
          </ac:picMkLst>
        </pc:picChg>
      </pc:sldChg>
      <pc:sldChg chg="delSp modSp add mod">
        <pc:chgData name="Юрій Широкий" userId="f7f498a38416e5d4" providerId="LiveId" clId="{B73A7A49-9741-4C8E-A09C-3522EE9675BD}" dt="2024-10-29T13:32:34.521" v="833" actId="20577"/>
        <pc:sldMkLst>
          <pc:docMk/>
          <pc:sldMk cId="1805896220" sldId="337"/>
        </pc:sldMkLst>
        <pc:spChg chg="mod">
          <ac:chgData name="Юрій Широкий" userId="f7f498a38416e5d4" providerId="LiveId" clId="{B73A7A49-9741-4C8E-A09C-3522EE9675BD}" dt="2024-10-29T13:32:34.521" v="833" actId="20577"/>
          <ac:spMkLst>
            <pc:docMk/>
            <pc:sldMk cId="1805896220" sldId="337"/>
            <ac:spMk id="5" creationId="{D78CE5CC-6657-267B-5963-0EA63F5B61D7}"/>
          </ac:spMkLst>
        </pc:spChg>
        <pc:spChg chg="del">
          <ac:chgData name="Юрій Широкий" userId="f7f498a38416e5d4" providerId="LiveId" clId="{B73A7A49-9741-4C8E-A09C-3522EE9675BD}" dt="2024-10-29T13:31:36.797" v="813" actId="478"/>
          <ac:spMkLst>
            <pc:docMk/>
            <pc:sldMk cId="1805896220" sldId="337"/>
            <ac:spMk id="14" creationId="{5F1A9874-2528-3498-3FE8-4E2E7821AEA4}"/>
          </ac:spMkLst>
        </pc:spChg>
        <pc:picChg chg="del">
          <ac:chgData name="Юрій Широкий" userId="f7f498a38416e5d4" providerId="LiveId" clId="{B73A7A49-9741-4C8E-A09C-3522EE9675BD}" dt="2024-10-29T13:31:29.581" v="811" actId="478"/>
          <ac:picMkLst>
            <pc:docMk/>
            <pc:sldMk cId="1805896220" sldId="337"/>
            <ac:picMk id="4" creationId="{4C22F91E-8B45-7CD3-0F07-65826DDB4E7C}"/>
          </ac:picMkLst>
        </pc:picChg>
        <pc:picChg chg="del">
          <ac:chgData name="Юрій Широкий" userId="f7f498a38416e5d4" providerId="LiveId" clId="{B73A7A49-9741-4C8E-A09C-3522EE9675BD}" dt="2024-10-29T13:31:31.412" v="812" actId="478"/>
          <ac:picMkLst>
            <pc:docMk/>
            <pc:sldMk cId="1805896220" sldId="337"/>
            <ac:picMk id="7" creationId="{5B8FE418-B8A8-37A0-D74F-57E508A79E0E}"/>
          </ac:picMkLst>
        </pc:picChg>
      </pc:sldChg>
      <pc:sldChg chg="addSp delSp modSp add mod setBg setFolMasterObjs">
        <pc:chgData name="Юрій Широкий" userId="f7f498a38416e5d4" providerId="LiveId" clId="{B73A7A49-9741-4C8E-A09C-3522EE9675BD}" dt="2024-10-29T14:25:08.292" v="1176" actId="5793"/>
        <pc:sldMkLst>
          <pc:docMk/>
          <pc:sldMk cId="3118983915" sldId="338"/>
        </pc:sldMkLst>
        <pc:spChg chg="mod ord">
          <ac:chgData name="Юрій Широкий" userId="f7f498a38416e5d4" providerId="LiveId" clId="{B73A7A49-9741-4C8E-A09C-3522EE9675BD}" dt="2024-10-29T13:35:43.541" v="844" actId="26606"/>
          <ac:spMkLst>
            <pc:docMk/>
            <pc:sldMk cId="3118983915" sldId="338"/>
            <ac:spMk id="2" creationId="{4C28302B-4973-6759-6E52-9BCA9D94CF67}"/>
          </ac:spMkLst>
        </pc:spChg>
        <pc:spChg chg="mod ord">
          <ac:chgData name="Юрій Широкий" userId="f7f498a38416e5d4" providerId="LiveId" clId="{B73A7A49-9741-4C8E-A09C-3522EE9675BD}" dt="2024-10-29T14:25:08.292" v="1176" actId="5793"/>
          <ac:spMkLst>
            <pc:docMk/>
            <pc:sldMk cId="3118983915" sldId="338"/>
            <ac:spMk id="5" creationId="{631780FD-A3E7-9D01-ECDE-2891E357B327}"/>
          </ac:spMkLst>
        </pc:spChg>
        <pc:spChg chg="mod">
          <ac:chgData name="Юрій Широкий" userId="f7f498a38416e5d4" providerId="LiveId" clId="{B73A7A49-9741-4C8E-A09C-3522EE9675BD}" dt="2024-10-29T13:35:43.541" v="844" actId="26606"/>
          <ac:spMkLst>
            <pc:docMk/>
            <pc:sldMk cId="3118983915" sldId="338"/>
            <ac:spMk id="23" creationId="{2C1A819E-0EDA-8275-0A90-862DCFA1D6BF}"/>
          </ac:spMkLst>
        </pc:spChg>
        <pc:spChg chg="mod">
          <ac:chgData name="Юрій Широкий" userId="f7f498a38416e5d4" providerId="LiveId" clId="{B73A7A49-9741-4C8E-A09C-3522EE9675BD}" dt="2024-10-29T13:35:43.541" v="844" actId="26606"/>
          <ac:spMkLst>
            <pc:docMk/>
            <pc:sldMk cId="3118983915" sldId="338"/>
            <ac:spMk id="28" creationId="{77B65A20-DD35-658F-F131-B1F72B5C968A}"/>
          </ac:spMkLst>
        </pc:spChg>
        <pc:spChg chg="add del">
          <ac:chgData name="Юрій Широкий" userId="f7f498a38416e5d4" providerId="LiveId" clId="{B73A7A49-9741-4C8E-A09C-3522EE9675BD}" dt="2024-10-29T13:35:43.413" v="843" actId="26606"/>
          <ac:spMkLst>
            <pc:docMk/>
            <pc:sldMk cId="3118983915" sldId="338"/>
            <ac:spMk id="33" creationId="{99F1FFA9-D672-408C-9220-ADEEC6ABDD09}"/>
          </ac:spMkLst>
        </pc:spChg>
        <pc:spChg chg="add">
          <ac:chgData name="Юрій Широкий" userId="f7f498a38416e5d4" providerId="LiveId" clId="{B73A7A49-9741-4C8E-A09C-3522EE9675BD}" dt="2024-10-29T13:35:43.541" v="844" actId="26606"/>
          <ac:spMkLst>
            <pc:docMk/>
            <pc:sldMk cId="3118983915" sldId="338"/>
            <ac:spMk id="35" creationId="{2069E294-3813-4588-9E9C-AEA08F9C4DA1}"/>
          </ac:spMkLst>
        </pc:spChg>
        <pc:spChg chg="add">
          <ac:chgData name="Юрій Широкий" userId="f7f498a38416e5d4" providerId="LiveId" clId="{B73A7A49-9741-4C8E-A09C-3522EE9675BD}" dt="2024-10-29T13:35:43.541" v="844" actId="26606"/>
          <ac:spMkLst>
            <pc:docMk/>
            <pc:sldMk cId="3118983915" sldId="338"/>
            <ac:spMk id="36" creationId="{AAB8EDC3-1C0D-4505-A2C7-839A5161FB53}"/>
          </ac:spMkLst>
        </pc:spChg>
        <pc:picChg chg="add mod ord modCrop">
          <ac:chgData name="Юрій Широкий" userId="f7f498a38416e5d4" providerId="LiveId" clId="{B73A7A49-9741-4C8E-A09C-3522EE9675BD}" dt="2024-10-29T13:36:10.653" v="850" actId="14100"/>
          <ac:picMkLst>
            <pc:docMk/>
            <pc:sldMk cId="3118983915" sldId="338"/>
            <ac:picMk id="4" creationId="{7E2FF0E2-EA40-2D73-5ABE-9FAA917D0216}"/>
          </ac:picMkLst>
        </pc:picChg>
        <pc:picChg chg="mod">
          <ac:chgData name="Юрій Широкий" userId="f7f498a38416e5d4" providerId="LiveId" clId="{B73A7A49-9741-4C8E-A09C-3522EE9675BD}" dt="2024-10-29T13:35:50.147" v="845" actId="27614"/>
          <ac:picMkLst>
            <pc:docMk/>
            <pc:sldMk cId="3118983915" sldId="338"/>
            <ac:picMk id="10" creationId="{B369089A-0D21-BD9F-897F-58D8D4B07D4A}"/>
          </ac:picMkLst>
        </pc:picChg>
      </pc:sldChg>
      <pc:sldChg chg="addSp delSp modSp add mod setBg">
        <pc:chgData name="Юрій Широкий" userId="f7f498a38416e5d4" providerId="LiveId" clId="{B73A7A49-9741-4C8E-A09C-3522EE9675BD}" dt="2024-10-29T13:40:42.447" v="889" actId="14100"/>
        <pc:sldMkLst>
          <pc:docMk/>
          <pc:sldMk cId="4178259189" sldId="339"/>
        </pc:sldMkLst>
        <pc:spChg chg="mod">
          <ac:chgData name="Юрій Широкий" userId="f7f498a38416e5d4" providerId="LiveId" clId="{B73A7A49-9741-4C8E-A09C-3522EE9675BD}" dt="2024-10-29T13:39:37.450" v="874" actId="207"/>
          <ac:spMkLst>
            <pc:docMk/>
            <pc:sldMk cId="4178259189" sldId="339"/>
            <ac:spMk id="2" creationId="{31C00D08-2A69-61F1-A071-E8A7FCED022E}"/>
          </ac:spMkLst>
        </pc:spChg>
        <pc:spChg chg="mod">
          <ac:chgData name="Юрій Широкий" userId="f7f498a38416e5d4" providerId="LiveId" clId="{B73A7A49-9741-4C8E-A09C-3522EE9675BD}" dt="2024-10-29T13:40:26.789" v="887" actId="1076"/>
          <ac:spMkLst>
            <pc:docMk/>
            <pc:sldMk cId="4178259189" sldId="339"/>
            <ac:spMk id="5" creationId="{54BDC37E-61AC-0D52-1376-AEF1EB9EDCC3}"/>
          </ac:spMkLst>
        </pc:spChg>
        <pc:spChg chg="add del">
          <ac:chgData name="Юрій Широкий" userId="f7f498a38416e5d4" providerId="LiveId" clId="{B73A7A49-9741-4C8E-A09C-3522EE9675BD}" dt="2024-10-29T13:39:00.561" v="869" actId="26606"/>
          <ac:spMkLst>
            <pc:docMk/>
            <pc:sldMk cId="4178259189" sldId="339"/>
            <ac:spMk id="35" creationId="{1CCAF89B-EFEB-D2BA-8840-C3A31DCBC8FC}"/>
          </ac:spMkLst>
        </pc:spChg>
        <pc:spChg chg="add del">
          <ac:chgData name="Юрій Широкий" userId="f7f498a38416e5d4" providerId="LiveId" clId="{B73A7A49-9741-4C8E-A09C-3522EE9675BD}" dt="2024-10-29T13:39:00.561" v="869" actId="26606"/>
          <ac:spMkLst>
            <pc:docMk/>
            <pc:sldMk cId="4178259189" sldId="339"/>
            <ac:spMk id="36" creationId="{4FC99AD8-873D-6A71-C2CB-495C9A1DF413}"/>
          </ac:spMkLst>
        </pc:spChg>
        <pc:spChg chg="add">
          <ac:chgData name="Юрій Широкий" userId="f7f498a38416e5d4" providerId="LiveId" clId="{B73A7A49-9741-4C8E-A09C-3522EE9675BD}" dt="2024-10-29T13:39:00.561" v="869" actId="26606"/>
          <ac:spMkLst>
            <pc:docMk/>
            <pc:sldMk cId="4178259189" sldId="339"/>
            <ac:spMk id="38" creationId="{99F1FFA9-D672-408C-9220-ADEEC6ABDD09}"/>
          </ac:spMkLst>
        </pc:spChg>
        <pc:spChg chg="add del">
          <ac:chgData name="Юрій Широкий" userId="f7f498a38416e5d4" providerId="LiveId" clId="{B73A7A49-9741-4C8E-A09C-3522EE9675BD}" dt="2024-10-29T13:38:34.987" v="868" actId="26606"/>
          <ac:spMkLst>
            <pc:docMk/>
            <pc:sldMk cId="4178259189" sldId="339"/>
            <ac:spMk id="41" creationId="{2172A0AC-3DCE-4672-BCAF-28FEF91F6020}"/>
          </ac:spMkLst>
        </pc:spChg>
        <pc:spChg chg="add del">
          <ac:chgData name="Юрій Широкий" userId="f7f498a38416e5d4" providerId="LiveId" clId="{B73A7A49-9741-4C8E-A09C-3522EE9675BD}" dt="2024-10-29T13:38:34.987" v="868" actId="26606"/>
          <ac:spMkLst>
            <pc:docMk/>
            <pc:sldMk cId="4178259189" sldId="339"/>
            <ac:spMk id="43" creationId="{AE6F1C77-EDC9-4C5F-8C1C-62DD46BDA3C3}"/>
          </ac:spMkLst>
        </pc:spChg>
        <pc:picChg chg="del">
          <ac:chgData name="Юрій Широкий" userId="f7f498a38416e5d4" providerId="LiveId" clId="{B73A7A49-9741-4C8E-A09C-3522EE9675BD}" dt="2024-10-29T13:37:26.406" v="859" actId="478"/>
          <ac:picMkLst>
            <pc:docMk/>
            <pc:sldMk cId="4178259189" sldId="339"/>
            <ac:picMk id="4" creationId="{D2275704-C6A0-8AB1-AA69-BE0279865E71}"/>
          </ac:picMkLst>
        </pc:picChg>
        <pc:picChg chg="add mod ord">
          <ac:chgData name="Юрій Широкий" userId="f7f498a38416e5d4" providerId="LiveId" clId="{B73A7A49-9741-4C8E-A09C-3522EE9675BD}" dt="2024-10-29T13:40:42.447" v="889" actId="14100"/>
          <ac:picMkLst>
            <pc:docMk/>
            <pc:sldMk cId="4178259189" sldId="339"/>
            <ac:picMk id="6" creationId="{6305E47D-CD7D-2BFF-8497-56944D403A7B}"/>
          </ac:picMkLst>
        </pc:picChg>
        <pc:picChg chg="mod">
          <ac:chgData name="Юрій Широкий" userId="f7f498a38416e5d4" providerId="LiveId" clId="{B73A7A49-9741-4C8E-A09C-3522EE9675BD}" dt="2024-10-29T13:39:00.561" v="869" actId="26606"/>
          <ac:picMkLst>
            <pc:docMk/>
            <pc:sldMk cId="4178259189" sldId="339"/>
            <ac:picMk id="10" creationId="{B38F52C6-7F11-4914-9D96-04BA5353AED7}"/>
          </ac:picMkLst>
        </pc:picChg>
      </pc:sldChg>
      <pc:sldChg chg="addSp delSp modSp add mod setBg">
        <pc:chgData name="Юрій Широкий" userId="f7f498a38416e5d4" providerId="LiveId" clId="{B73A7A49-9741-4C8E-A09C-3522EE9675BD}" dt="2024-10-29T13:43:51.108" v="918" actId="27636"/>
        <pc:sldMkLst>
          <pc:docMk/>
          <pc:sldMk cId="1439790203" sldId="340"/>
        </pc:sldMkLst>
        <pc:spChg chg="mod">
          <ac:chgData name="Юрій Широкий" userId="f7f498a38416e5d4" providerId="LiveId" clId="{B73A7A49-9741-4C8E-A09C-3522EE9675BD}" dt="2024-10-29T13:43:51.108" v="918" actId="27636"/>
          <ac:spMkLst>
            <pc:docMk/>
            <pc:sldMk cId="1439790203" sldId="340"/>
            <ac:spMk id="2" creationId="{871CFDB8-ACE3-D165-0F13-5D737F02F8F5}"/>
          </ac:spMkLst>
        </pc:spChg>
        <pc:spChg chg="mod">
          <ac:chgData name="Юрій Широкий" userId="f7f498a38416e5d4" providerId="LiveId" clId="{B73A7A49-9741-4C8E-A09C-3522EE9675BD}" dt="2024-10-29T13:43:38.513" v="914" actId="207"/>
          <ac:spMkLst>
            <pc:docMk/>
            <pc:sldMk cId="1439790203" sldId="340"/>
            <ac:spMk id="5" creationId="{F9F96E5C-A63B-D694-381C-1ACC9195B74E}"/>
          </ac:spMkLst>
        </pc:spChg>
        <pc:spChg chg="del">
          <ac:chgData name="Юрій Широкий" userId="f7f498a38416e5d4" providerId="LiveId" clId="{B73A7A49-9741-4C8E-A09C-3522EE9675BD}" dt="2024-10-29T13:42:31.115" v="906" actId="26606"/>
          <ac:spMkLst>
            <pc:docMk/>
            <pc:sldMk cId="1439790203" sldId="340"/>
            <ac:spMk id="38" creationId="{7E2BC7AA-93A0-664F-6D09-1AA02A21D5EA}"/>
          </ac:spMkLst>
        </pc:spChg>
        <pc:spChg chg="add del">
          <ac:chgData name="Юрій Широкий" userId="f7f498a38416e5d4" providerId="LiveId" clId="{B73A7A49-9741-4C8E-A09C-3522EE9675BD}" dt="2024-10-29T13:43:16.897" v="911" actId="26606"/>
          <ac:spMkLst>
            <pc:docMk/>
            <pc:sldMk cId="1439790203" sldId="340"/>
            <ac:spMk id="43" creationId="{04812C46-200A-4DEB-A05E-3ED6C68C2387}"/>
          </ac:spMkLst>
        </pc:spChg>
        <pc:spChg chg="add del">
          <ac:chgData name="Юрій Широкий" userId="f7f498a38416e5d4" providerId="LiveId" clId="{B73A7A49-9741-4C8E-A09C-3522EE9675BD}" dt="2024-10-29T13:43:16.897" v="911" actId="26606"/>
          <ac:spMkLst>
            <pc:docMk/>
            <pc:sldMk cId="1439790203" sldId="340"/>
            <ac:spMk id="45" creationId="{D1EA859B-E555-4109-94F3-6700E046E008}"/>
          </ac:spMkLst>
        </pc:spChg>
        <pc:spChg chg="add">
          <ac:chgData name="Юрій Широкий" userId="f7f498a38416e5d4" providerId="LiveId" clId="{B73A7A49-9741-4C8E-A09C-3522EE9675BD}" dt="2024-10-29T13:43:16.897" v="911" actId="26606"/>
          <ac:spMkLst>
            <pc:docMk/>
            <pc:sldMk cId="1439790203" sldId="340"/>
            <ac:spMk id="50" creationId="{79BB35BC-D5C2-4C8B-A22A-A71E6191913B}"/>
          </ac:spMkLst>
        </pc:spChg>
        <pc:picChg chg="del">
          <ac:chgData name="Юрій Широкий" userId="f7f498a38416e5d4" providerId="LiveId" clId="{B73A7A49-9741-4C8E-A09C-3522EE9675BD}" dt="2024-10-29T13:41:40.539" v="898" actId="478"/>
          <ac:picMkLst>
            <pc:docMk/>
            <pc:sldMk cId="1439790203" sldId="340"/>
            <ac:picMk id="6" creationId="{414BC944-9F8D-C4F4-C7F8-E0DCC2572E4E}"/>
          </ac:picMkLst>
        </pc:picChg>
        <pc:picChg chg="mod ord">
          <ac:chgData name="Юрій Широкий" userId="f7f498a38416e5d4" providerId="LiveId" clId="{B73A7A49-9741-4C8E-A09C-3522EE9675BD}" dt="2024-10-29T13:43:16.897" v="911" actId="26606"/>
          <ac:picMkLst>
            <pc:docMk/>
            <pc:sldMk cId="1439790203" sldId="340"/>
            <ac:picMk id="10" creationId="{A43EB064-28D7-B68B-EE9B-8EBC190FABF4}"/>
          </ac:picMkLst>
        </pc:picChg>
      </pc:sldChg>
      <pc:sldChg chg="modSp add mod">
        <pc:chgData name="Юрій Широкий" userId="f7f498a38416e5d4" providerId="LiveId" clId="{B73A7A49-9741-4C8E-A09C-3522EE9675BD}" dt="2024-10-29T13:55:15.071" v="940" actId="27636"/>
        <pc:sldMkLst>
          <pc:docMk/>
          <pc:sldMk cId="494182406" sldId="341"/>
        </pc:sldMkLst>
        <pc:spChg chg="mod">
          <ac:chgData name="Юрій Широкий" userId="f7f498a38416e5d4" providerId="LiveId" clId="{B73A7A49-9741-4C8E-A09C-3522EE9675BD}" dt="2024-10-29T13:55:15.071" v="940" actId="27636"/>
          <ac:spMkLst>
            <pc:docMk/>
            <pc:sldMk cId="494182406" sldId="341"/>
            <ac:spMk id="5" creationId="{AD676024-18E2-A7C1-ADDE-5016FACA8A89}"/>
          </ac:spMkLst>
        </pc:spChg>
      </pc:sldChg>
      <pc:sldChg chg="addSp delSp modSp add mod setBg">
        <pc:chgData name="Юрій Широкий" userId="f7f498a38416e5d4" providerId="LiveId" clId="{B73A7A49-9741-4C8E-A09C-3522EE9675BD}" dt="2024-10-29T14:12:13.019" v="1044" actId="20577"/>
        <pc:sldMkLst>
          <pc:docMk/>
          <pc:sldMk cId="1001928487" sldId="342"/>
        </pc:sldMkLst>
        <pc:spChg chg="mod">
          <ac:chgData name="Юрій Широкий" userId="f7f498a38416e5d4" providerId="LiveId" clId="{B73A7A49-9741-4C8E-A09C-3522EE9675BD}" dt="2024-10-29T14:09:46.292" v="960" actId="26606"/>
          <ac:spMkLst>
            <pc:docMk/>
            <pc:sldMk cId="1001928487" sldId="342"/>
            <ac:spMk id="2" creationId="{8E86380B-A409-7C91-F0EE-70C8587C5E72}"/>
          </ac:spMkLst>
        </pc:spChg>
        <pc:spChg chg="mod">
          <ac:chgData name="Юрій Широкий" userId="f7f498a38416e5d4" providerId="LiveId" clId="{B73A7A49-9741-4C8E-A09C-3522EE9675BD}" dt="2024-10-29T14:12:13.019" v="1044" actId="20577"/>
          <ac:spMkLst>
            <pc:docMk/>
            <pc:sldMk cId="1001928487" sldId="342"/>
            <ac:spMk id="5" creationId="{AC39FBD8-5E7C-5CC7-555D-7FC4E7EB92DE}"/>
          </ac:spMkLst>
        </pc:spChg>
        <pc:spChg chg="del">
          <ac:chgData name="Юрій Широкий" userId="f7f498a38416e5d4" providerId="LiveId" clId="{B73A7A49-9741-4C8E-A09C-3522EE9675BD}" dt="2024-10-29T14:09:46.292" v="960" actId="26606"/>
          <ac:spMkLst>
            <pc:docMk/>
            <pc:sldMk cId="1001928487" sldId="342"/>
            <ac:spMk id="50" creationId="{E3189A89-8077-4EA6-35F5-1B80AF9B6CB7}"/>
          </ac:spMkLst>
        </pc:spChg>
        <pc:spChg chg="add">
          <ac:chgData name="Юрій Широкий" userId="f7f498a38416e5d4" providerId="LiveId" clId="{B73A7A49-9741-4C8E-A09C-3522EE9675BD}" dt="2024-10-29T14:09:46.292" v="960" actId="26606"/>
          <ac:spMkLst>
            <pc:docMk/>
            <pc:sldMk cId="1001928487" sldId="342"/>
            <ac:spMk id="55" creationId="{2172A0AC-3DCE-4672-BCAF-28FEF91F6020}"/>
          </ac:spMkLst>
        </pc:spChg>
        <pc:spChg chg="add">
          <ac:chgData name="Юрій Широкий" userId="f7f498a38416e5d4" providerId="LiveId" clId="{B73A7A49-9741-4C8E-A09C-3522EE9675BD}" dt="2024-10-29T14:09:46.292" v="960" actId="26606"/>
          <ac:spMkLst>
            <pc:docMk/>
            <pc:sldMk cId="1001928487" sldId="342"/>
            <ac:spMk id="57" creationId="{AE6F1C77-EDC9-4C5F-8C1C-62DD46BDA3C3}"/>
          </ac:spMkLst>
        </pc:spChg>
        <pc:picChg chg="add mod ord">
          <ac:chgData name="Юрій Широкий" userId="f7f498a38416e5d4" providerId="LiveId" clId="{B73A7A49-9741-4C8E-A09C-3522EE9675BD}" dt="2024-10-29T14:09:50.879" v="961" actId="27614"/>
          <ac:picMkLst>
            <pc:docMk/>
            <pc:sldMk cId="1001928487" sldId="342"/>
            <ac:picMk id="4" creationId="{064E8B8C-0649-E6AC-53E1-AEF45BD93841}"/>
          </ac:picMkLst>
        </pc:picChg>
        <pc:picChg chg="add mod ord">
          <ac:chgData name="Юрій Широкий" userId="f7f498a38416e5d4" providerId="LiveId" clId="{B73A7A49-9741-4C8E-A09C-3522EE9675BD}" dt="2024-10-29T14:09:54.575" v="964" actId="962"/>
          <ac:picMkLst>
            <pc:docMk/>
            <pc:sldMk cId="1001928487" sldId="342"/>
            <ac:picMk id="7" creationId="{D8CC7FF2-E368-95F4-A173-3BA9FFAC4058}"/>
          </ac:picMkLst>
        </pc:picChg>
        <pc:picChg chg="del">
          <ac:chgData name="Юрій Широкий" userId="f7f498a38416e5d4" providerId="LiveId" clId="{B73A7A49-9741-4C8E-A09C-3522EE9675BD}" dt="2024-10-29T14:09:16.640" v="957" actId="478"/>
          <ac:picMkLst>
            <pc:docMk/>
            <pc:sldMk cId="1001928487" sldId="342"/>
            <ac:picMk id="10" creationId="{2511E4C9-989E-65BA-EF56-6D6DFE1D1731}"/>
          </ac:picMkLst>
        </pc:picChg>
      </pc:sldChg>
      <pc:sldChg chg="addSp delSp modSp add mod setBg">
        <pc:chgData name="Юрій Широкий" userId="f7f498a38416e5d4" providerId="LiveId" clId="{B73A7A49-9741-4C8E-A09C-3522EE9675BD}" dt="2024-10-29T14:24:12.051" v="1175" actId="27636"/>
        <pc:sldMkLst>
          <pc:docMk/>
          <pc:sldMk cId="3070862986" sldId="343"/>
        </pc:sldMkLst>
        <pc:spChg chg="del mod">
          <ac:chgData name="Юрій Широкий" userId="f7f498a38416e5d4" providerId="LiveId" clId="{B73A7A49-9741-4C8E-A09C-3522EE9675BD}" dt="2024-10-29T14:16:25.204" v="1078" actId="478"/>
          <ac:spMkLst>
            <pc:docMk/>
            <pc:sldMk cId="3070862986" sldId="343"/>
            <ac:spMk id="2" creationId="{75F78D26-05E7-6609-0109-E25BAF179952}"/>
          </ac:spMkLst>
        </pc:spChg>
        <pc:spChg chg="mod ord">
          <ac:chgData name="Юрій Широкий" userId="f7f498a38416e5d4" providerId="LiveId" clId="{B73A7A49-9741-4C8E-A09C-3522EE9675BD}" dt="2024-10-29T14:24:12.051" v="1175" actId="27636"/>
          <ac:spMkLst>
            <pc:docMk/>
            <pc:sldMk cId="3070862986" sldId="343"/>
            <ac:spMk id="5" creationId="{9E2243CE-9C04-8F79-4A39-ACB71945FDC7}"/>
          </ac:spMkLst>
        </pc:spChg>
        <pc:spChg chg="del">
          <ac:chgData name="Юрій Широкий" userId="f7f498a38416e5d4" providerId="LiveId" clId="{B73A7A49-9741-4C8E-A09C-3522EE9675BD}" dt="2024-10-29T14:18:28.243" v="1109" actId="478"/>
          <ac:spMkLst>
            <pc:docMk/>
            <pc:sldMk cId="3070862986" sldId="343"/>
            <ac:spMk id="19" creationId="{41FC713B-0AC4-9B00-70AA-E56A1553B3F4}"/>
          </ac:spMkLst>
        </pc:spChg>
        <pc:spChg chg="del mod">
          <ac:chgData name="Юрій Широкий" userId="f7f498a38416e5d4" providerId="LiveId" clId="{B73A7A49-9741-4C8E-A09C-3522EE9675BD}" dt="2024-10-29T14:18:02.842" v="1100" actId="478"/>
          <ac:spMkLst>
            <pc:docMk/>
            <pc:sldMk cId="3070862986" sldId="343"/>
            <ac:spMk id="23" creationId="{2CC101C4-A48C-48A3-DA50-D2A4C5591F47}"/>
          </ac:spMkLst>
        </pc:spChg>
        <pc:spChg chg="ord">
          <ac:chgData name="Юрій Широкий" userId="f7f498a38416e5d4" providerId="LiveId" clId="{B73A7A49-9741-4C8E-A09C-3522EE9675BD}" dt="2024-10-29T14:23:47.204" v="1164" actId="26606"/>
          <ac:spMkLst>
            <pc:docMk/>
            <pc:sldMk cId="3070862986" sldId="343"/>
            <ac:spMk id="28" creationId="{24ED6020-E074-49FE-9629-239620558F1B}"/>
          </ac:spMkLst>
        </pc:spChg>
        <pc:spChg chg="del">
          <ac:chgData name="Юрій Широкий" userId="f7f498a38416e5d4" providerId="LiveId" clId="{B73A7A49-9741-4C8E-A09C-3522EE9675BD}" dt="2024-10-29T14:14:55.587" v="1054" actId="26606"/>
          <ac:spMkLst>
            <pc:docMk/>
            <pc:sldMk cId="3070862986" sldId="343"/>
            <ac:spMk id="55" creationId="{E935C113-57E2-BD93-10D9-B879B9385230}"/>
          </ac:spMkLst>
        </pc:spChg>
        <pc:spChg chg="del">
          <ac:chgData name="Юрій Широкий" userId="f7f498a38416e5d4" providerId="LiveId" clId="{B73A7A49-9741-4C8E-A09C-3522EE9675BD}" dt="2024-10-29T14:14:55.587" v="1054" actId="26606"/>
          <ac:spMkLst>
            <pc:docMk/>
            <pc:sldMk cId="3070862986" sldId="343"/>
            <ac:spMk id="57" creationId="{9974E31B-72CA-83AA-C1AF-BAA3BB7CAB1D}"/>
          </ac:spMkLst>
        </pc:spChg>
        <pc:spChg chg="add del">
          <ac:chgData name="Юрій Широкий" userId="f7f498a38416e5d4" providerId="LiveId" clId="{B73A7A49-9741-4C8E-A09C-3522EE9675BD}" dt="2024-10-29T14:17:24.191" v="1091" actId="26606"/>
          <ac:spMkLst>
            <pc:docMk/>
            <pc:sldMk cId="3070862986" sldId="343"/>
            <ac:spMk id="62" creationId="{AAB8EDC3-1C0D-4505-A2C7-839A5161FB53}"/>
          </ac:spMkLst>
        </pc:spChg>
        <pc:spChg chg="add del">
          <ac:chgData name="Юрій Широкий" userId="f7f498a38416e5d4" providerId="LiveId" clId="{B73A7A49-9741-4C8E-A09C-3522EE9675BD}" dt="2024-10-29T14:17:24.191" v="1091" actId="26606"/>
          <ac:spMkLst>
            <pc:docMk/>
            <pc:sldMk cId="3070862986" sldId="343"/>
            <ac:spMk id="64" creationId="{2069E294-3813-4588-9E9C-AEA08F9C4DA1}"/>
          </ac:spMkLst>
        </pc:spChg>
        <pc:spChg chg="add del">
          <ac:chgData name="Юрій Широкий" userId="f7f498a38416e5d4" providerId="LiveId" clId="{B73A7A49-9741-4C8E-A09C-3522EE9675BD}" dt="2024-10-29T14:23:47.204" v="1164" actId="26606"/>
          <ac:spMkLst>
            <pc:docMk/>
            <pc:sldMk cId="3070862986" sldId="343"/>
            <ac:spMk id="66" creationId="{99F1FFA9-D672-408C-9220-ADEEC6ABDD09}"/>
          </ac:spMkLst>
        </pc:spChg>
        <pc:spChg chg="add">
          <ac:chgData name="Юрій Широкий" userId="f7f498a38416e5d4" providerId="LiveId" clId="{B73A7A49-9741-4C8E-A09C-3522EE9675BD}" dt="2024-10-29T14:23:47.204" v="1164" actId="26606"/>
          <ac:spMkLst>
            <pc:docMk/>
            <pc:sldMk cId="3070862986" sldId="343"/>
            <ac:spMk id="68" creationId="{2172A0AC-3DCE-4672-BCAF-28FEF91F6020}"/>
          </ac:spMkLst>
        </pc:spChg>
        <pc:spChg chg="add del">
          <ac:chgData name="Юрій Широкий" userId="f7f498a38416e5d4" providerId="LiveId" clId="{B73A7A49-9741-4C8E-A09C-3522EE9675BD}" dt="2024-10-29T14:16:18.488" v="1077" actId="26606"/>
          <ac:spMkLst>
            <pc:docMk/>
            <pc:sldMk cId="3070862986" sldId="343"/>
            <ac:spMk id="69" creationId="{4CBC69AF-AE9D-43C7-A183-244646418BB4}"/>
          </ac:spMkLst>
        </pc:spChg>
        <pc:spChg chg="add">
          <ac:chgData name="Юрій Широкий" userId="f7f498a38416e5d4" providerId="LiveId" clId="{B73A7A49-9741-4C8E-A09C-3522EE9675BD}" dt="2024-10-29T14:23:47.204" v="1164" actId="26606"/>
          <ac:spMkLst>
            <pc:docMk/>
            <pc:sldMk cId="3070862986" sldId="343"/>
            <ac:spMk id="70" creationId="{AE6F1C77-EDC9-4C5F-8C1C-62DD46BDA3C3}"/>
          </ac:spMkLst>
        </pc:spChg>
        <pc:spChg chg="add del">
          <ac:chgData name="Юрій Широкий" userId="f7f498a38416e5d4" providerId="LiveId" clId="{B73A7A49-9741-4C8E-A09C-3522EE9675BD}" dt="2024-10-29T14:16:18.488" v="1077" actId="26606"/>
          <ac:spMkLst>
            <pc:docMk/>
            <pc:sldMk cId="3070862986" sldId="343"/>
            <ac:spMk id="71" creationId="{BE64232A-D912-4882-BF58-104918115741}"/>
          </ac:spMkLst>
        </pc:spChg>
        <pc:spChg chg="add del">
          <ac:chgData name="Юрій Широкий" userId="f7f498a38416e5d4" providerId="LiveId" clId="{B73A7A49-9741-4C8E-A09C-3522EE9675BD}" dt="2024-10-29T14:16:18.488" v="1077" actId="26606"/>
          <ac:spMkLst>
            <pc:docMk/>
            <pc:sldMk cId="3070862986" sldId="343"/>
            <ac:spMk id="73" creationId="{E8E4E9D8-6D9C-4646-83A2-11844D84EAE4}"/>
          </ac:spMkLst>
        </pc:spChg>
        <pc:picChg chg="mod ord">
          <ac:chgData name="Юрій Широкий" userId="f7f498a38416e5d4" providerId="LiveId" clId="{B73A7A49-9741-4C8E-A09C-3522EE9675BD}" dt="2024-10-29T14:23:47.204" v="1164" actId="26606"/>
          <ac:picMkLst>
            <pc:docMk/>
            <pc:sldMk cId="3070862986" sldId="343"/>
            <ac:picMk id="4" creationId="{EDB15934-8297-A767-0B75-B41132D77963}"/>
          </ac:picMkLst>
        </pc:picChg>
        <pc:picChg chg="mod ord">
          <ac:chgData name="Юрій Широкий" userId="f7f498a38416e5d4" providerId="LiveId" clId="{B73A7A49-9741-4C8E-A09C-3522EE9675BD}" dt="2024-10-29T14:23:47.204" v="1164" actId="26606"/>
          <ac:picMkLst>
            <pc:docMk/>
            <pc:sldMk cId="3070862986" sldId="343"/>
            <ac:picMk id="7" creationId="{C422B6CD-0F7E-F28F-7704-65C29E3FBE09}"/>
          </ac:picMkLst>
        </pc:picChg>
      </pc:sldChg>
      <pc:sldChg chg="addSp delSp modSp add mod setBg">
        <pc:chgData name="Юрій Широкий" userId="f7f498a38416e5d4" providerId="LiveId" clId="{B73A7A49-9741-4C8E-A09C-3522EE9675BD}" dt="2024-10-29T14:22:57.033" v="1163" actId="27636"/>
        <pc:sldMkLst>
          <pc:docMk/>
          <pc:sldMk cId="802621787" sldId="344"/>
        </pc:sldMkLst>
        <pc:spChg chg="mod">
          <ac:chgData name="Юрій Широкий" userId="f7f498a38416e5d4" providerId="LiveId" clId="{B73A7A49-9741-4C8E-A09C-3522EE9675BD}" dt="2024-10-29T14:22:57.033" v="1163" actId="27636"/>
          <ac:spMkLst>
            <pc:docMk/>
            <pc:sldMk cId="802621787" sldId="344"/>
            <ac:spMk id="5" creationId="{2810C27F-3EC6-0F73-03E6-486C58F8CF29}"/>
          </ac:spMkLst>
        </pc:spChg>
        <pc:spChg chg="ord">
          <ac:chgData name="Юрій Широкий" userId="f7f498a38416e5d4" providerId="LiveId" clId="{B73A7A49-9741-4C8E-A09C-3522EE9675BD}" dt="2024-10-29T14:22:10.175" v="1142" actId="26606"/>
          <ac:spMkLst>
            <pc:docMk/>
            <pc:sldMk cId="802621787" sldId="344"/>
            <ac:spMk id="28" creationId="{A4164806-AB41-7298-7795-0839CDB89884}"/>
          </ac:spMkLst>
        </pc:spChg>
        <pc:spChg chg="del">
          <ac:chgData name="Юрій Широкий" userId="f7f498a38416e5d4" providerId="LiveId" clId="{B73A7A49-9741-4C8E-A09C-3522EE9675BD}" dt="2024-10-29T14:22:10.175" v="1142" actId="26606"/>
          <ac:spMkLst>
            <pc:docMk/>
            <pc:sldMk cId="802621787" sldId="344"/>
            <ac:spMk id="66" creationId="{1F1F6DCF-E951-39FD-688C-98BAE08B8F7C}"/>
          </ac:spMkLst>
        </pc:spChg>
        <pc:spChg chg="add">
          <ac:chgData name="Юрій Широкий" userId="f7f498a38416e5d4" providerId="LiveId" clId="{B73A7A49-9741-4C8E-A09C-3522EE9675BD}" dt="2024-10-29T14:22:10.175" v="1142" actId="26606"/>
          <ac:spMkLst>
            <pc:docMk/>
            <pc:sldMk cId="802621787" sldId="344"/>
            <ac:spMk id="71" creationId="{114C78B5-EC6B-4A39-8860-705100867457}"/>
          </ac:spMkLst>
        </pc:spChg>
        <pc:grpChg chg="add">
          <ac:chgData name="Юрій Широкий" userId="f7f498a38416e5d4" providerId="LiveId" clId="{B73A7A49-9741-4C8E-A09C-3522EE9675BD}" dt="2024-10-29T14:22:10.175" v="1142" actId="26606"/>
          <ac:grpSpMkLst>
            <pc:docMk/>
            <pc:sldMk cId="802621787" sldId="344"/>
            <ac:grpSpMk id="73" creationId="{A50943B0-FDF7-4C2C-B784-9208C945A8C3}"/>
          </ac:grpSpMkLst>
        </pc:grpChg>
        <pc:picChg chg="add mod ord">
          <ac:chgData name="Юрій Широкий" userId="f7f498a38416e5d4" providerId="LiveId" clId="{B73A7A49-9741-4C8E-A09C-3522EE9675BD}" dt="2024-10-29T14:22:10.175" v="1142" actId="26606"/>
          <ac:picMkLst>
            <pc:docMk/>
            <pc:sldMk cId="802621787" sldId="344"/>
            <ac:picMk id="3" creationId="{AD6830DC-C394-2A3C-1CF1-A3E5B45D46AE}"/>
          </ac:picMkLst>
        </pc:picChg>
        <pc:picChg chg="mod">
          <ac:chgData name="Юрій Широкий" userId="f7f498a38416e5d4" providerId="LiveId" clId="{B73A7A49-9741-4C8E-A09C-3522EE9675BD}" dt="2024-10-29T14:22:10.175" v="1142" actId="26606"/>
          <ac:picMkLst>
            <pc:docMk/>
            <pc:sldMk cId="802621787" sldId="344"/>
            <ac:picMk id="4" creationId="{B02D6C24-64D2-540D-B165-AC51BD6C4A47}"/>
          </ac:picMkLst>
        </pc:picChg>
        <pc:picChg chg="mod">
          <ac:chgData name="Юрій Широкий" userId="f7f498a38416e5d4" providerId="LiveId" clId="{B73A7A49-9741-4C8E-A09C-3522EE9675BD}" dt="2024-10-29T14:22:10.175" v="1142" actId="26606"/>
          <ac:picMkLst>
            <pc:docMk/>
            <pc:sldMk cId="802621787" sldId="344"/>
            <ac:picMk id="7" creationId="{01817758-5BAE-9779-0A97-320633B8DEA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7F105060-2895-4584-9330-E5D0CFA1049A}" type="datetimeFigureOut">
              <a:rPr lang="uk-UA" smtClean="0"/>
              <a:t>07.12.2024</a:t>
            </a:fld>
            <a:endParaRPr lang="uk-UA"/>
          </a:p>
        </p:txBody>
      </p:sp>
      <p:sp>
        <p:nvSpPr>
          <p:cNvPr id="4" name="Образ слайда 3"/>
          <p:cNvSpPr>
            <a:spLocks noGrp="1" noRot="1" noChangeAspect="1"/>
          </p:cNvSpPr>
          <p:nvPr>
            <p:ph type="sldImg" idx="2"/>
          </p:nvPr>
        </p:nvSpPr>
        <p:spPr>
          <a:xfrm>
            <a:off x="2935288" y="857250"/>
            <a:ext cx="3273425" cy="2314575"/>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65B727EC-1507-4C4E-BF44-ED1DEB1D809F}" type="slidenum">
              <a:rPr lang="uk-UA" smtClean="0"/>
              <a:t>‹№›</a:t>
            </a:fld>
            <a:endParaRPr lang="uk-UA"/>
          </a:p>
        </p:txBody>
      </p:sp>
    </p:spTree>
    <p:extLst>
      <p:ext uri="{BB962C8B-B14F-4D97-AF65-F5344CB8AC3E}">
        <p14:creationId xmlns:p14="http://schemas.microsoft.com/office/powerpoint/2010/main" val="1706549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ru-UA" dirty="0"/>
          </a:p>
        </p:txBody>
      </p:sp>
      <p:sp>
        <p:nvSpPr>
          <p:cNvPr id="4" name="Місце для номера слайда 3"/>
          <p:cNvSpPr>
            <a:spLocks noGrp="1"/>
          </p:cNvSpPr>
          <p:nvPr>
            <p:ph type="sldNum" sz="quarter" idx="5"/>
          </p:nvPr>
        </p:nvSpPr>
        <p:spPr/>
        <p:txBody>
          <a:bodyPr/>
          <a:lstStyle/>
          <a:p>
            <a:fld id="{65B727EC-1507-4C4E-BF44-ED1DEB1D809F}" type="slidenum">
              <a:rPr lang="uk-UA" smtClean="0"/>
              <a:t>8</a:t>
            </a:fld>
            <a:endParaRPr lang="uk-UA"/>
          </a:p>
        </p:txBody>
      </p:sp>
    </p:spTree>
    <p:extLst>
      <p:ext uri="{BB962C8B-B14F-4D97-AF65-F5344CB8AC3E}">
        <p14:creationId xmlns:p14="http://schemas.microsoft.com/office/powerpoint/2010/main" val="3629085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37E7F-7C18-E4DB-11CE-FA50EC9F6E37}"/>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25D05CA3-475D-7666-98E3-A174FE02BD0F}"/>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A23ED9FA-BBBC-D592-5BF8-2BAFF686B44A}"/>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40497330-4D6D-365E-63F9-685370555740}"/>
              </a:ext>
            </a:extLst>
          </p:cNvPr>
          <p:cNvSpPr>
            <a:spLocks noGrp="1"/>
          </p:cNvSpPr>
          <p:nvPr>
            <p:ph type="sldNum" sz="quarter" idx="5"/>
          </p:nvPr>
        </p:nvSpPr>
        <p:spPr/>
        <p:txBody>
          <a:bodyPr/>
          <a:lstStyle/>
          <a:p>
            <a:fld id="{65B727EC-1507-4C4E-BF44-ED1DEB1D809F}" type="slidenum">
              <a:rPr lang="uk-UA" smtClean="0"/>
              <a:t>9</a:t>
            </a:fld>
            <a:endParaRPr lang="uk-UA"/>
          </a:p>
        </p:txBody>
      </p:sp>
    </p:spTree>
    <p:extLst>
      <p:ext uri="{BB962C8B-B14F-4D97-AF65-F5344CB8AC3E}">
        <p14:creationId xmlns:p14="http://schemas.microsoft.com/office/powerpoint/2010/main" val="1874356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88EE-29F9-BA74-F2F3-4EAE3D274E5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CB569BB6-44B7-2988-93CF-8F0033F10A69}"/>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2DB64CA1-E2A2-F8D9-D502-7A8585D5D173}"/>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A938ECEE-3B5B-564C-473C-1FBE9534232E}"/>
              </a:ext>
            </a:extLst>
          </p:cNvPr>
          <p:cNvSpPr>
            <a:spLocks noGrp="1"/>
          </p:cNvSpPr>
          <p:nvPr>
            <p:ph type="sldNum" sz="quarter" idx="5"/>
          </p:nvPr>
        </p:nvSpPr>
        <p:spPr/>
        <p:txBody>
          <a:bodyPr/>
          <a:lstStyle/>
          <a:p>
            <a:fld id="{65B727EC-1507-4C4E-BF44-ED1DEB1D809F}" type="slidenum">
              <a:rPr lang="uk-UA" smtClean="0"/>
              <a:t>10</a:t>
            </a:fld>
            <a:endParaRPr lang="uk-UA"/>
          </a:p>
        </p:txBody>
      </p:sp>
    </p:spTree>
    <p:extLst>
      <p:ext uri="{BB962C8B-B14F-4D97-AF65-F5344CB8AC3E}">
        <p14:creationId xmlns:p14="http://schemas.microsoft.com/office/powerpoint/2010/main" val="824016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0D25E-CAD3-F6EA-F111-3E255E056228}"/>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2F877FE8-6159-8411-4EA0-E4568F49CCE9}"/>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81AA8F53-7888-8003-74D2-1631C66B96F4}"/>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56F707CD-713F-9BD6-A9FB-D0C3C5BF1D39}"/>
              </a:ext>
            </a:extLst>
          </p:cNvPr>
          <p:cNvSpPr>
            <a:spLocks noGrp="1"/>
          </p:cNvSpPr>
          <p:nvPr>
            <p:ph type="sldNum" sz="quarter" idx="5"/>
          </p:nvPr>
        </p:nvSpPr>
        <p:spPr/>
        <p:txBody>
          <a:bodyPr/>
          <a:lstStyle/>
          <a:p>
            <a:fld id="{65B727EC-1507-4C4E-BF44-ED1DEB1D809F}" type="slidenum">
              <a:rPr lang="uk-UA" smtClean="0"/>
              <a:t>11</a:t>
            </a:fld>
            <a:endParaRPr lang="uk-UA"/>
          </a:p>
        </p:txBody>
      </p:sp>
    </p:spTree>
    <p:extLst>
      <p:ext uri="{BB962C8B-B14F-4D97-AF65-F5344CB8AC3E}">
        <p14:creationId xmlns:p14="http://schemas.microsoft.com/office/powerpoint/2010/main" val="222343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71E6-1BFE-D6EC-71A4-3E4641664D42}"/>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5B974166-09D1-5062-F1E0-D509556F48EC}"/>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3797E01D-D320-A5C7-82BB-DC96B40DDC6B}"/>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3BA04FF8-CB3B-A383-2749-32E535B4972C}"/>
              </a:ext>
            </a:extLst>
          </p:cNvPr>
          <p:cNvSpPr>
            <a:spLocks noGrp="1"/>
          </p:cNvSpPr>
          <p:nvPr>
            <p:ph type="sldNum" sz="quarter" idx="5"/>
          </p:nvPr>
        </p:nvSpPr>
        <p:spPr/>
        <p:txBody>
          <a:bodyPr/>
          <a:lstStyle/>
          <a:p>
            <a:fld id="{65B727EC-1507-4C4E-BF44-ED1DEB1D809F}" type="slidenum">
              <a:rPr lang="uk-UA" smtClean="0"/>
              <a:t>12</a:t>
            </a:fld>
            <a:endParaRPr lang="uk-UA"/>
          </a:p>
        </p:txBody>
      </p:sp>
    </p:spTree>
    <p:extLst>
      <p:ext uri="{BB962C8B-B14F-4D97-AF65-F5344CB8AC3E}">
        <p14:creationId xmlns:p14="http://schemas.microsoft.com/office/powerpoint/2010/main" val="2213872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F673D-734B-362E-850C-3538D9ADC755}"/>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6D50485B-CA6E-48DE-29D8-262C67213A37}"/>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093FF6C7-79F1-2C32-104E-FF977F98F3CC}"/>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96742E25-52F6-2974-D95F-9AF402211C32}"/>
              </a:ext>
            </a:extLst>
          </p:cNvPr>
          <p:cNvSpPr>
            <a:spLocks noGrp="1"/>
          </p:cNvSpPr>
          <p:nvPr>
            <p:ph type="sldNum" sz="quarter" idx="5"/>
          </p:nvPr>
        </p:nvSpPr>
        <p:spPr/>
        <p:txBody>
          <a:bodyPr/>
          <a:lstStyle/>
          <a:p>
            <a:fld id="{65B727EC-1507-4C4E-BF44-ED1DEB1D809F}" type="slidenum">
              <a:rPr lang="uk-UA" smtClean="0"/>
              <a:t>13</a:t>
            </a:fld>
            <a:endParaRPr lang="uk-UA"/>
          </a:p>
        </p:txBody>
      </p:sp>
    </p:spTree>
    <p:extLst>
      <p:ext uri="{BB962C8B-B14F-4D97-AF65-F5344CB8AC3E}">
        <p14:creationId xmlns:p14="http://schemas.microsoft.com/office/powerpoint/2010/main" val="3154527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8E039-7C12-7EC8-DB31-D6295C68D252}"/>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52E54B7B-E289-B055-C7F8-6A5EFD6C36C4}"/>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5CC63DD9-E44E-8BD1-3A66-E64B0F0017C7}"/>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50384095-09A8-2DC9-BBD1-42C60D3A7565}"/>
              </a:ext>
            </a:extLst>
          </p:cNvPr>
          <p:cNvSpPr>
            <a:spLocks noGrp="1"/>
          </p:cNvSpPr>
          <p:nvPr>
            <p:ph type="sldNum" sz="quarter" idx="5"/>
          </p:nvPr>
        </p:nvSpPr>
        <p:spPr/>
        <p:txBody>
          <a:bodyPr/>
          <a:lstStyle/>
          <a:p>
            <a:fld id="{65B727EC-1507-4C4E-BF44-ED1DEB1D809F}" type="slidenum">
              <a:rPr lang="uk-UA" smtClean="0"/>
              <a:t>14</a:t>
            </a:fld>
            <a:endParaRPr lang="uk-UA"/>
          </a:p>
        </p:txBody>
      </p:sp>
    </p:spTree>
    <p:extLst>
      <p:ext uri="{BB962C8B-B14F-4D97-AF65-F5344CB8AC3E}">
        <p14:creationId xmlns:p14="http://schemas.microsoft.com/office/powerpoint/2010/main" val="3630319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EB7E8-E245-D270-1C24-C6BDCCD897BD}"/>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C27F5E7F-10D7-EE15-4253-6BCC6C2418C1}"/>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4ECC154E-BD8D-03D7-BE6F-AC5B3AA72230}"/>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A1522155-4CE2-BA4A-C85D-7DFB3A76136A}"/>
              </a:ext>
            </a:extLst>
          </p:cNvPr>
          <p:cNvSpPr>
            <a:spLocks noGrp="1"/>
          </p:cNvSpPr>
          <p:nvPr>
            <p:ph type="sldNum" sz="quarter" idx="5"/>
          </p:nvPr>
        </p:nvSpPr>
        <p:spPr/>
        <p:txBody>
          <a:bodyPr/>
          <a:lstStyle/>
          <a:p>
            <a:fld id="{65B727EC-1507-4C4E-BF44-ED1DEB1D809F}" type="slidenum">
              <a:rPr lang="uk-UA" smtClean="0"/>
              <a:t>15</a:t>
            </a:fld>
            <a:endParaRPr lang="uk-UA"/>
          </a:p>
        </p:txBody>
      </p:sp>
    </p:spTree>
    <p:extLst>
      <p:ext uri="{BB962C8B-B14F-4D97-AF65-F5344CB8AC3E}">
        <p14:creationId xmlns:p14="http://schemas.microsoft.com/office/powerpoint/2010/main" val="522242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68B51-E870-1763-728C-BFC98F7EA847}"/>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D73CD506-38CF-640A-1D84-69FA225778E2}"/>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E885F581-4E59-84C3-4E9A-FFA9383D2913}"/>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5EC38C3C-79FB-ACE1-9FE9-5D866818461E}"/>
              </a:ext>
            </a:extLst>
          </p:cNvPr>
          <p:cNvSpPr>
            <a:spLocks noGrp="1"/>
          </p:cNvSpPr>
          <p:nvPr>
            <p:ph type="sldNum" sz="quarter" idx="5"/>
          </p:nvPr>
        </p:nvSpPr>
        <p:spPr/>
        <p:txBody>
          <a:bodyPr/>
          <a:lstStyle/>
          <a:p>
            <a:fld id="{65B727EC-1507-4C4E-BF44-ED1DEB1D809F}" type="slidenum">
              <a:rPr lang="uk-UA" smtClean="0"/>
              <a:t>16</a:t>
            </a:fld>
            <a:endParaRPr lang="uk-UA"/>
          </a:p>
        </p:txBody>
      </p:sp>
    </p:spTree>
    <p:extLst>
      <p:ext uri="{BB962C8B-B14F-4D97-AF65-F5344CB8AC3E}">
        <p14:creationId xmlns:p14="http://schemas.microsoft.com/office/powerpoint/2010/main" val="3358045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C7937-E2AA-E46D-9731-9BC6B3DC7821}"/>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16263092-15F6-7FD4-E128-878A0094FC85}"/>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5D19658E-0C58-9120-8041-DB77C0B532D7}"/>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1F3F5333-EAAF-36A0-075E-637D13A474F3}"/>
              </a:ext>
            </a:extLst>
          </p:cNvPr>
          <p:cNvSpPr>
            <a:spLocks noGrp="1"/>
          </p:cNvSpPr>
          <p:nvPr>
            <p:ph type="sldNum" sz="quarter" idx="5"/>
          </p:nvPr>
        </p:nvSpPr>
        <p:spPr/>
        <p:txBody>
          <a:bodyPr/>
          <a:lstStyle/>
          <a:p>
            <a:fld id="{65B727EC-1507-4C4E-BF44-ED1DEB1D809F}" type="slidenum">
              <a:rPr lang="uk-UA" smtClean="0"/>
              <a:t>17</a:t>
            </a:fld>
            <a:endParaRPr lang="uk-UA"/>
          </a:p>
        </p:txBody>
      </p:sp>
    </p:spTree>
    <p:extLst>
      <p:ext uri="{BB962C8B-B14F-4D97-AF65-F5344CB8AC3E}">
        <p14:creationId xmlns:p14="http://schemas.microsoft.com/office/powerpoint/2010/main" val="3312195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E7644-5DA5-CE2B-3B65-32A82A8D0C7F}"/>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46620D58-EF17-E901-8BB1-375706D75FFA}"/>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DB30515D-7904-4C7A-F282-7732C30C6231}"/>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A483F8DB-075D-AA76-F0BF-21077C0169C9}"/>
              </a:ext>
            </a:extLst>
          </p:cNvPr>
          <p:cNvSpPr>
            <a:spLocks noGrp="1"/>
          </p:cNvSpPr>
          <p:nvPr>
            <p:ph type="sldNum" sz="quarter" idx="5"/>
          </p:nvPr>
        </p:nvSpPr>
        <p:spPr/>
        <p:txBody>
          <a:bodyPr/>
          <a:lstStyle/>
          <a:p>
            <a:fld id="{65B727EC-1507-4C4E-BF44-ED1DEB1D809F}" type="slidenum">
              <a:rPr lang="uk-UA" smtClean="0"/>
              <a:t>18</a:t>
            </a:fld>
            <a:endParaRPr lang="uk-UA"/>
          </a:p>
        </p:txBody>
      </p:sp>
    </p:spTree>
    <p:extLst>
      <p:ext uri="{BB962C8B-B14F-4D97-AF65-F5344CB8AC3E}">
        <p14:creationId xmlns:p14="http://schemas.microsoft.com/office/powerpoint/2010/main" val="418928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4C6BF-FEFD-A6C7-94E3-2D207CFD2116}"/>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C055DFE7-7FCC-1FC8-9DC5-623E0AD19612}"/>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E41A5D46-0FCC-DE9F-895F-061FE4EA8DA6}"/>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A286E7ED-B6F6-5EAC-978A-9D36ACA6BCD3}"/>
              </a:ext>
            </a:extLst>
          </p:cNvPr>
          <p:cNvSpPr>
            <a:spLocks noGrp="1"/>
          </p:cNvSpPr>
          <p:nvPr>
            <p:ph type="sldNum" sz="quarter" idx="5"/>
          </p:nvPr>
        </p:nvSpPr>
        <p:spPr/>
        <p:txBody>
          <a:bodyPr/>
          <a:lstStyle/>
          <a:p>
            <a:fld id="{65B727EC-1507-4C4E-BF44-ED1DEB1D809F}" type="slidenum">
              <a:rPr lang="uk-UA" smtClean="0"/>
              <a:t>19</a:t>
            </a:fld>
            <a:endParaRPr lang="uk-UA"/>
          </a:p>
        </p:txBody>
      </p:sp>
    </p:spTree>
    <p:extLst>
      <p:ext uri="{BB962C8B-B14F-4D97-AF65-F5344CB8AC3E}">
        <p14:creationId xmlns:p14="http://schemas.microsoft.com/office/powerpoint/2010/main" val="3807070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769C2-8B26-A863-9717-42F1D5170D29}"/>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15A4D5A1-0ABC-E0B7-5B94-435C5151A2F3}"/>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AC2EDCE1-8F0D-BE1A-B1CA-D137D6EA2BBF}"/>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47454E77-BC46-904D-F63A-91B580B8020A}"/>
              </a:ext>
            </a:extLst>
          </p:cNvPr>
          <p:cNvSpPr>
            <a:spLocks noGrp="1"/>
          </p:cNvSpPr>
          <p:nvPr>
            <p:ph type="sldNum" sz="quarter" idx="5"/>
          </p:nvPr>
        </p:nvSpPr>
        <p:spPr/>
        <p:txBody>
          <a:bodyPr/>
          <a:lstStyle/>
          <a:p>
            <a:fld id="{65B727EC-1507-4C4E-BF44-ED1DEB1D809F}" type="slidenum">
              <a:rPr lang="uk-UA" smtClean="0"/>
              <a:t>20</a:t>
            </a:fld>
            <a:endParaRPr lang="uk-UA"/>
          </a:p>
        </p:txBody>
      </p:sp>
    </p:spTree>
    <p:extLst>
      <p:ext uri="{BB962C8B-B14F-4D97-AF65-F5344CB8AC3E}">
        <p14:creationId xmlns:p14="http://schemas.microsoft.com/office/powerpoint/2010/main" val="2255304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48BF2-9981-AA10-AD1C-AAC3DFE78FED}"/>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14945AE9-46A1-6F37-EEB4-18706B3A8835}"/>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BF6BB5E5-5098-CC25-A3FB-6D711AE8C614}"/>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E0919697-D71E-4957-109B-BBC7448345C3}"/>
              </a:ext>
            </a:extLst>
          </p:cNvPr>
          <p:cNvSpPr>
            <a:spLocks noGrp="1"/>
          </p:cNvSpPr>
          <p:nvPr>
            <p:ph type="sldNum" sz="quarter" idx="5"/>
          </p:nvPr>
        </p:nvSpPr>
        <p:spPr/>
        <p:txBody>
          <a:bodyPr/>
          <a:lstStyle/>
          <a:p>
            <a:fld id="{65B727EC-1507-4C4E-BF44-ED1DEB1D809F}" type="slidenum">
              <a:rPr lang="uk-UA" smtClean="0"/>
              <a:t>21</a:t>
            </a:fld>
            <a:endParaRPr lang="uk-UA"/>
          </a:p>
        </p:txBody>
      </p:sp>
    </p:spTree>
    <p:extLst>
      <p:ext uri="{BB962C8B-B14F-4D97-AF65-F5344CB8AC3E}">
        <p14:creationId xmlns:p14="http://schemas.microsoft.com/office/powerpoint/2010/main" val="2071055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160CF-7155-31EC-B5F0-47A097BF1FDA}"/>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E368419B-21BE-64F8-AE8F-CA6E97498E1B}"/>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95797CE8-3F67-6B82-0B21-B4E7DBD3A962}"/>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4F7AD075-826F-E3BC-DF6A-D453CF05368A}"/>
              </a:ext>
            </a:extLst>
          </p:cNvPr>
          <p:cNvSpPr>
            <a:spLocks noGrp="1"/>
          </p:cNvSpPr>
          <p:nvPr>
            <p:ph type="sldNum" sz="quarter" idx="5"/>
          </p:nvPr>
        </p:nvSpPr>
        <p:spPr/>
        <p:txBody>
          <a:bodyPr/>
          <a:lstStyle/>
          <a:p>
            <a:fld id="{65B727EC-1507-4C4E-BF44-ED1DEB1D809F}" type="slidenum">
              <a:rPr lang="uk-UA" smtClean="0"/>
              <a:t>22</a:t>
            </a:fld>
            <a:endParaRPr lang="uk-UA"/>
          </a:p>
        </p:txBody>
      </p:sp>
    </p:spTree>
    <p:extLst>
      <p:ext uri="{BB962C8B-B14F-4D97-AF65-F5344CB8AC3E}">
        <p14:creationId xmlns:p14="http://schemas.microsoft.com/office/powerpoint/2010/main" val="1831563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22079-9FBC-F29E-5515-2379978332E7}"/>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940A3612-A327-8E43-5440-B5C657DC85D2}"/>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3201079C-8DB4-04A3-A98D-01735D8D9E14}"/>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35265ACE-AA66-7235-B8FC-FA2B543F276A}"/>
              </a:ext>
            </a:extLst>
          </p:cNvPr>
          <p:cNvSpPr>
            <a:spLocks noGrp="1"/>
          </p:cNvSpPr>
          <p:nvPr>
            <p:ph type="sldNum" sz="quarter" idx="5"/>
          </p:nvPr>
        </p:nvSpPr>
        <p:spPr/>
        <p:txBody>
          <a:bodyPr/>
          <a:lstStyle/>
          <a:p>
            <a:fld id="{65B727EC-1507-4C4E-BF44-ED1DEB1D809F}" type="slidenum">
              <a:rPr lang="uk-UA" smtClean="0"/>
              <a:t>23</a:t>
            </a:fld>
            <a:endParaRPr lang="uk-UA"/>
          </a:p>
        </p:txBody>
      </p:sp>
    </p:spTree>
    <p:extLst>
      <p:ext uri="{BB962C8B-B14F-4D97-AF65-F5344CB8AC3E}">
        <p14:creationId xmlns:p14="http://schemas.microsoft.com/office/powerpoint/2010/main" val="1826043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85ACE-8C9F-65D7-46C6-AE2EE141C87A}"/>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09911CCF-85A2-F28F-BA40-0ED05E789B22}"/>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B4442B3A-48A0-098F-7443-AE0D3044B11E}"/>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99CF84F7-5636-A8FE-1C10-7996A5AAE0BB}"/>
              </a:ext>
            </a:extLst>
          </p:cNvPr>
          <p:cNvSpPr>
            <a:spLocks noGrp="1"/>
          </p:cNvSpPr>
          <p:nvPr>
            <p:ph type="sldNum" sz="quarter" idx="5"/>
          </p:nvPr>
        </p:nvSpPr>
        <p:spPr/>
        <p:txBody>
          <a:bodyPr/>
          <a:lstStyle/>
          <a:p>
            <a:fld id="{65B727EC-1507-4C4E-BF44-ED1DEB1D809F}" type="slidenum">
              <a:rPr lang="uk-UA" smtClean="0"/>
              <a:t>24</a:t>
            </a:fld>
            <a:endParaRPr lang="uk-UA"/>
          </a:p>
        </p:txBody>
      </p:sp>
    </p:spTree>
    <p:extLst>
      <p:ext uri="{BB962C8B-B14F-4D97-AF65-F5344CB8AC3E}">
        <p14:creationId xmlns:p14="http://schemas.microsoft.com/office/powerpoint/2010/main" val="1930726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DDC74-76F5-531B-D16B-8DC160B18623}"/>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1306B36E-0888-B59F-5488-365368D196C5}"/>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8BD7872B-1A79-4015-F843-ED8CF14A3087}"/>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51531C00-E59F-5AEC-F554-219EBF6AF178}"/>
              </a:ext>
            </a:extLst>
          </p:cNvPr>
          <p:cNvSpPr>
            <a:spLocks noGrp="1"/>
          </p:cNvSpPr>
          <p:nvPr>
            <p:ph type="sldNum" sz="quarter" idx="5"/>
          </p:nvPr>
        </p:nvSpPr>
        <p:spPr/>
        <p:txBody>
          <a:bodyPr/>
          <a:lstStyle/>
          <a:p>
            <a:fld id="{65B727EC-1507-4C4E-BF44-ED1DEB1D809F}" type="slidenum">
              <a:rPr lang="uk-UA" smtClean="0"/>
              <a:t>25</a:t>
            </a:fld>
            <a:endParaRPr lang="uk-UA"/>
          </a:p>
        </p:txBody>
      </p:sp>
    </p:spTree>
    <p:extLst>
      <p:ext uri="{BB962C8B-B14F-4D97-AF65-F5344CB8AC3E}">
        <p14:creationId xmlns:p14="http://schemas.microsoft.com/office/powerpoint/2010/main" val="1502093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313F0-7D0F-DAFD-A29F-785713B05690}"/>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130B5B99-5C39-CE9E-A04B-E6A3E50F2975}"/>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F68B79F0-2BB2-A957-553B-B1982A08FE41}"/>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B816FE1A-23A5-E32C-A6DE-90100AF0747F}"/>
              </a:ext>
            </a:extLst>
          </p:cNvPr>
          <p:cNvSpPr>
            <a:spLocks noGrp="1"/>
          </p:cNvSpPr>
          <p:nvPr>
            <p:ph type="sldNum" sz="quarter" idx="5"/>
          </p:nvPr>
        </p:nvSpPr>
        <p:spPr/>
        <p:txBody>
          <a:bodyPr/>
          <a:lstStyle/>
          <a:p>
            <a:fld id="{65B727EC-1507-4C4E-BF44-ED1DEB1D809F}" type="slidenum">
              <a:rPr lang="uk-UA" smtClean="0"/>
              <a:t>26</a:t>
            </a:fld>
            <a:endParaRPr lang="uk-UA"/>
          </a:p>
        </p:txBody>
      </p:sp>
    </p:spTree>
    <p:extLst>
      <p:ext uri="{BB962C8B-B14F-4D97-AF65-F5344CB8AC3E}">
        <p14:creationId xmlns:p14="http://schemas.microsoft.com/office/powerpoint/2010/main" val="2233932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7B608-86AA-C19C-04B7-498C9FB1510E}"/>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0C9DE5DA-A568-95D4-1B44-655AA1D6BE73}"/>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EB7E8BD7-81EE-C5B0-3273-F1F7334256D4}"/>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31C22EC5-64FA-71A2-D519-87448F3FCA3D}"/>
              </a:ext>
            </a:extLst>
          </p:cNvPr>
          <p:cNvSpPr>
            <a:spLocks noGrp="1"/>
          </p:cNvSpPr>
          <p:nvPr>
            <p:ph type="sldNum" sz="quarter" idx="5"/>
          </p:nvPr>
        </p:nvSpPr>
        <p:spPr/>
        <p:txBody>
          <a:bodyPr/>
          <a:lstStyle/>
          <a:p>
            <a:fld id="{65B727EC-1507-4C4E-BF44-ED1DEB1D809F}" type="slidenum">
              <a:rPr lang="uk-UA" smtClean="0"/>
              <a:t>27</a:t>
            </a:fld>
            <a:endParaRPr lang="uk-UA"/>
          </a:p>
        </p:txBody>
      </p:sp>
    </p:spTree>
    <p:extLst>
      <p:ext uri="{BB962C8B-B14F-4D97-AF65-F5344CB8AC3E}">
        <p14:creationId xmlns:p14="http://schemas.microsoft.com/office/powerpoint/2010/main" val="503085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7EABF-D879-E7AF-8813-A5254082B914}"/>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1EA0E77A-3354-9B79-E40E-E7F90FF9D0F1}"/>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73E9AD97-68C5-ED99-6A4C-A0F07D0FF43D}"/>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6541B240-DDF8-23C4-2705-76559C42B2EA}"/>
              </a:ext>
            </a:extLst>
          </p:cNvPr>
          <p:cNvSpPr>
            <a:spLocks noGrp="1"/>
          </p:cNvSpPr>
          <p:nvPr>
            <p:ph type="sldNum" sz="quarter" idx="5"/>
          </p:nvPr>
        </p:nvSpPr>
        <p:spPr/>
        <p:txBody>
          <a:bodyPr/>
          <a:lstStyle/>
          <a:p>
            <a:fld id="{65B727EC-1507-4C4E-BF44-ED1DEB1D809F}" type="slidenum">
              <a:rPr lang="uk-UA" smtClean="0"/>
              <a:t>28</a:t>
            </a:fld>
            <a:endParaRPr lang="uk-UA"/>
          </a:p>
        </p:txBody>
      </p:sp>
    </p:spTree>
    <p:extLst>
      <p:ext uri="{BB962C8B-B14F-4D97-AF65-F5344CB8AC3E}">
        <p14:creationId xmlns:p14="http://schemas.microsoft.com/office/powerpoint/2010/main" val="3918971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FDA18-D1FB-904E-19E0-5C37114967B6}"/>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7066ED69-38D0-8C11-0AEC-3A6D82755403}"/>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309D2049-0772-0D3E-D5EF-617B721DAE78}"/>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C75658C0-211A-1115-17FD-5D6FF6A2BE3E}"/>
              </a:ext>
            </a:extLst>
          </p:cNvPr>
          <p:cNvSpPr>
            <a:spLocks noGrp="1"/>
          </p:cNvSpPr>
          <p:nvPr>
            <p:ph type="sldNum" sz="quarter" idx="5"/>
          </p:nvPr>
        </p:nvSpPr>
        <p:spPr/>
        <p:txBody>
          <a:bodyPr/>
          <a:lstStyle/>
          <a:p>
            <a:fld id="{65B727EC-1507-4C4E-BF44-ED1DEB1D809F}" type="slidenum">
              <a:rPr lang="uk-UA" smtClean="0"/>
              <a:t>29</a:t>
            </a:fld>
            <a:endParaRPr lang="uk-UA"/>
          </a:p>
        </p:txBody>
      </p:sp>
    </p:spTree>
    <p:extLst>
      <p:ext uri="{BB962C8B-B14F-4D97-AF65-F5344CB8AC3E}">
        <p14:creationId xmlns:p14="http://schemas.microsoft.com/office/powerpoint/2010/main" val="2571036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38D94-C35E-E885-42C0-5FAB45BC0DAA}"/>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5867926D-3C94-CEDA-3EF2-147FE6EE56B3}"/>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5D890DF2-6A78-716B-3120-30FCA7237DCC}"/>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C46EB9C4-A6ED-1CF0-D73F-C08607873D41}"/>
              </a:ext>
            </a:extLst>
          </p:cNvPr>
          <p:cNvSpPr>
            <a:spLocks noGrp="1"/>
          </p:cNvSpPr>
          <p:nvPr>
            <p:ph type="sldNum" sz="quarter" idx="5"/>
          </p:nvPr>
        </p:nvSpPr>
        <p:spPr/>
        <p:txBody>
          <a:bodyPr/>
          <a:lstStyle/>
          <a:p>
            <a:fld id="{65B727EC-1507-4C4E-BF44-ED1DEB1D809F}" type="slidenum">
              <a:rPr lang="uk-UA" smtClean="0"/>
              <a:t>30</a:t>
            </a:fld>
            <a:endParaRPr lang="uk-UA"/>
          </a:p>
        </p:txBody>
      </p:sp>
    </p:spTree>
    <p:extLst>
      <p:ext uri="{BB962C8B-B14F-4D97-AF65-F5344CB8AC3E}">
        <p14:creationId xmlns:p14="http://schemas.microsoft.com/office/powerpoint/2010/main" val="456066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2EFDC-BA36-8816-6C05-D099A31E6E70}"/>
            </a:ext>
          </a:extLst>
        </p:cNvPr>
        <p:cNvGrpSpPr/>
        <p:nvPr/>
      </p:nvGrpSpPr>
      <p:grpSpPr>
        <a:xfrm>
          <a:off x="0" y="0"/>
          <a:ext cx="0" cy="0"/>
          <a:chOff x="0" y="0"/>
          <a:chExt cx="0" cy="0"/>
        </a:xfrm>
      </p:grpSpPr>
      <p:sp>
        <p:nvSpPr>
          <p:cNvPr id="2" name="Місце для зображення 1">
            <a:extLst>
              <a:ext uri="{FF2B5EF4-FFF2-40B4-BE49-F238E27FC236}">
                <a16:creationId xmlns:a16="http://schemas.microsoft.com/office/drawing/2014/main" id="{F3C6D6D2-1960-D0B9-CCEF-7106DF35B21F}"/>
              </a:ext>
            </a:extLst>
          </p:cNvPr>
          <p:cNvSpPr>
            <a:spLocks noGrp="1" noRot="1" noChangeAspect="1"/>
          </p:cNvSpPr>
          <p:nvPr>
            <p:ph type="sldImg"/>
          </p:nvPr>
        </p:nvSpPr>
        <p:spPr/>
      </p:sp>
      <p:sp>
        <p:nvSpPr>
          <p:cNvPr id="3" name="Місце для нотаток 2">
            <a:extLst>
              <a:ext uri="{FF2B5EF4-FFF2-40B4-BE49-F238E27FC236}">
                <a16:creationId xmlns:a16="http://schemas.microsoft.com/office/drawing/2014/main" id="{88A5A5FF-7553-EFD3-1D2C-A1D66839BB1A}"/>
              </a:ext>
            </a:extLst>
          </p:cNvPr>
          <p:cNvSpPr>
            <a:spLocks noGrp="1"/>
          </p:cNvSpPr>
          <p:nvPr>
            <p:ph type="body" idx="1"/>
          </p:nvPr>
        </p:nvSpPr>
        <p:spPr/>
        <p:txBody>
          <a:bodyPr/>
          <a:lstStyle/>
          <a:p>
            <a:endParaRPr lang="ru-UA" dirty="0"/>
          </a:p>
        </p:txBody>
      </p:sp>
      <p:sp>
        <p:nvSpPr>
          <p:cNvPr id="4" name="Місце для номера слайда 3">
            <a:extLst>
              <a:ext uri="{FF2B5EF4-FFF2-40B4-BE49-F238E27FC236}">
                <a16:creationId xmlns:a16="http://schemas.microsoft.com/office/drawing/2014/main" id="{ACDA13E9-3330-D425-E411-624BE832C6FC}"/>
              </a:ext>
            </a:extLst>
          </p:cNvPr>
          <p:cNvSpPr>
            <a:spLocks noGrp="1"/>
          </p:cNvSpPr>
          <p:nvPr>
            <p:ph type="sldNum" sz="quarter" idx="5"/>
          </p:nvPr>
        </p:nvSpPr>
        <p:spPr/>
        <p:txBody>
          <a:bodyPr/>
          <a:lstStyle/>
          <a:p>
            <a:fld id="{65B727EC-1507-4C4E-BF44-ED1DEB1D809F}" type="slidenum">
              <a:rPr lang="uk-UA" smtClean="0"/>
              <a:t>31</a:t>
            </a:fld>
            <a:endParaRPr lang="uk-UA"/>
          </a:p>
        </p:txBody>
      </p:sp>
    </p:spTree>
    <p:extLst>
      <p:ext uri="{BB962C8B-B14F-4D97-AF65-F5344CB8AC3E}">
        <p14:creationId xmlns:p14="http://schemas.microsoft.com/office/powerpoint/2010/main" val="3442866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01888" y="1237201"/>
            <a:ext cx="9088041" cy="2631887"/>
          </a:xfrm>
        </p:spPr>
        <p:txBody>
          <a:bodyPr anchor="b"/>
          <a:lstStyle>
            <a:lvl1pPr algn="ctr">
              <a:defRPr sz="496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36479" y="3970583"/>
            <a:ext cx="8018859"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261829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50540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729496" y="1884672"/>
            <a:ext cx="9221689" cy="3144614"/>
          </a:xfrm>
        </p:spPr>
        <p:txBody>
          <a:bodyPr anchor="b"/>
          <a:lstStyle>
            <a:lvl1pPr>
              <a:defRPr sz="496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729496" y="5059035"/>
            <a:ext cx="9221689" cy="165367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2051693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735062" y="2012415"/>
            <a:ext cx="4544021" cy="4796544"/>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412731" y="2012415"/>
            <a:ext cx="4544021" cy="4796544"/>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827807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736454" y="402484"/>
            <a:ext cx="9221689" cy="1461188"/>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736457" y="1853174"/>
            <a:ext cx="4523137" cy="908211"/>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736457" y="2761382"/>
            <a:ext cx="4523137" cy="406157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412733" y="1853174"/>
            <a:ext cx="4545414" cy="908211"/>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5412733" y="2761382"/>
            <a:ext cx="4545414" cy="4061576"/>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320871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600285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4164041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736454" y="503979"/>
            <a:ext cx="3448388" cy="1763924"/>
          </a:xfrm>
        </p:spPr>
        <p:txBody>
          <a:bodyPr anchor="b"/>
          <a:lstStyle>
            <a:lvl1pPr>
              <a:defRPr sz="2645"/>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545414" y="1088458"/>
            <a:ext cx="5412730" cy="5372269"/>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736454" y="2267903"/>
            <a:ext cx="3448388"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76507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736454" y="503979"/>
            <a:ext cx="3448388" cy="1763924"/>
          </a:xfrm>
        </p:spPr>
        <p:txBody>
          <a:bodyPr anchor="b"/>
          <a:lstStyle>
            <a:lvl1pPr>
              <a:defRPr sz="2645"/>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4545414" y="1088458"/>
            <a:ext cx="5412730" cy="5372269"/>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uk-UA"/>
              <a:t>Клацніть піктограму, щоб додати зображення</a:t>
            </a:r>
            <a:endParaRPr lang="en-US"/>
          </a:p>
        </p:txBody>
      </p:sp>
      <p:sp>
        <p:nvSpPr>
          <p:cNvPr id="4" name="Text Placeholder 3"/>
          <p:cNvSpPr>
            <a:spLocks noGrp="1"/>
          </p:cNvSpPr>
          <p:nvPr>
            <p:ph type="body" sz="half" idx="2"/>
          </p:nvPr>
        </p:nvSpPr>
        <p:spPr>
          <a:xfrm>
            <a:off x="736454" y="2267903"/>
            <a:ext cx="3448388"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1725186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243144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30" y="402486"/>
            <a:ext cx="2305422" cy="6406475"/>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735068" y="402486"/>
            <a:ext cx="6782619" cy="640647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AE30A9D-4F62-4C35-AB68-F8BBFEC47C0A}" type="datetimeFigureOut">
              <a:rPr lang="uk-UA" smtClean="0"/>
              <a:pPr/>
              <a:t>07.12.2024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6C9990BE-3906-4D47-A871-F214022B0928}" type="slidenum">
              <a:rPr lang="uk-UA" smtClean="0"/>
              <a:pPr/>
              <a:t>‹№›</a:t>
            </a:fld>
            <a:endParaRPr lang="uk-UA"/>
          </a:p>
        </p:txBody>
      </p:sp>
    </p:spTree>
    <p:extLst>
      <p:ext uri="{BB962C8B-B14F-4D97-AF65-F5344CB8AC3E}">
        <p14:creationId xmlns:p14="http://schemas.microsoft.com/office/powerpoint/2010/main" val="173856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4" y="402484"/>
            <a:ext cx="9221689" cy="146118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735064" y="2012415"/>
            <a:ext cx="9221689" cy="4796544"/>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35063" y="7006700"/>
            <a:ext cx="2405658"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AE30A9D-4F62-4C35-AB68-F8BBFEC47C0A}" type="datetimeFigureOut">
              <a:rPr lang="uk-UA" smtClean="0"/>
              <a:pPr/>
              <a:t>07.12.2024</a:t>
            </a:fld>
            <a:endParaRPr lang="uk-UA"/>
          </a:p>
        </p:txBody>
      </p:sp>
      <p:sp>
        <p:nvSpPr>
          <p:cNvPr id="5" name="Footer Placeholder 4"/>
          <p:cNvSpPr>
            <a:spLocks noGrp="1"/>
          </p:cNvSpPr>
          <p:nvPr>
            <p:ph type="ftr" sz="quarter" idx="3"/>
          </p:nvPr>
        </p:nvSpPr>
        <p:spPr>
          <a:xfrm>
            <a:off x="3541664" y="7006700"/>
            <a:ext cx="3608486"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6C9990BE-3906-4D47-A871-F214022B0928}" type="slidenum">
              <a:rPr lang="uk-UA" smtClean="0"/>
              <a:pPr/>
              <a:t>‹№›</a:t>
            </a:fld>
            <a:endParaRPr lang="uk-UA"/>
          </a:p>
        </p:txBody>
      </p:sp>
    </p:spTree>
    <p:extLst>
      <p:ext uri="{BB962C8B-B14F-4D97-AF65-F5344CB8AC3E}">
        <p14:creationId xmlns:p14="http://schemas.microsoft.com/office/powerpoint/2010/main" val="31836597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6.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Зображення, що містить просто неба, небо, прапор, статуя&#10;&#10;Автоматично згенерований опис">
            <a:extLst>
              <a:ext uri="{FF2B5EF4-FFF2-40B4-BE49-F238E27FC236}">
                <a16:creationId xmlns:a16="http://schemas.microsoft.com/office/drawing/2014/main" id="{A51B251F-AFB6-D4B9-487D-9EEEB937A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223" y="3488249"/>
            <a:ext cx="6847366" cy="3714636"/>
          </a:xfrm>
          <a:prstGeom prst="rect">
            <a:avLst/>
          </a:prstGeom>
          <a:ln>
            <a:noFill/>
          </a:ln>
          <a:effectLst>
            <a:outerShdw blurRad="292100" dist="139700" dir="2700000" algn="tl" rotWithShape="0">
              <a:srgbClr val="333333">
                <a:alpha val="65000"/>
              </a:srgbClr>
            </a:outerShdw>
          </a:effectLst>
        </p:spPr>
      </p:pic>
      <p:sp>
        <p:nvSpPr>
          <p:cNvPr id="19" name="Заголовок 1">
            <a:extLst>
              <a:ext uri="{FF2B5EF4-FFF2-40B4-BE49-F238E27FC236}">
                <a16:creationId xmlns:a16="http://schemas.microsoft.com/office/drawing/2014/main" id="{C17C5841-C9D0-0FCC-2CC1-919E7DF91E76}"/>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6" name="TextBox 25">
            <a:extLst>
              <a:ext uri="{FF2B5EF4-FFF2-40B4-BE49-F238E27FC236}">
                <a16:creationId xmlns:a16="http://schemas.microsoft.com/office/drawing/2014/main" id="{7C5D41D1-14A9-4A66-B953-BAB92A730B7A}"/>
              </a:ext>
            </a:extLst>
          </p:cNvPr>
          <p:cNvSpPr txBox="1"/>
          <p:nvPr/>
        </p:nvSpPr>
        <p:spPr>
          <a:xfrm>
            <a:off x="119570" y="6065662"/>
            <a:ext cx="9398163" cy="338554"/>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p>
        </p:txBody>
      </p:sp>
      <p:sp>
        <p:nvSpPr>
          <p:cNvPr id="7" name="Прямокутник 6">
            <a:extLst>
              <a:ext uri="{FF2B5EF4-FFF2-40B4-BE49-F238E27FC236}">
                <a16:creationId xmlns:a16="http://schemas.microsoft.com/office/drawing/2014/main" id="{064A58C2-428E-CB8F-CFC4-138F4634FCD7}"/>
              </a:ext>
            </a:extLst>
          </p:cNvPr>
          <p:cNvSpPr/>
          <p:nvPr/>
        </p:nvSpPr>
        <p:spPr>
          <a:xfrm>
            <a:off x="1657905" y="287175"/>
            <a:ext cx="7396318" cy="3170099"/>
          </a:xfrm>
          <a:prstGeom prst="rect">
            <a:avLst/>
          </a:prstGeom>
          <a:noFill/>
        </p:spPr>
        <p:txBody>
          <a:bodyPr wrap="square" lIns="91440" tIns="45720" rIns="91440" bIns="45720">
            <a:spAutoFit/>
          </a:bodyPr>
          <a:lstStyle/>
          <a:p>
            <a:pPr algn="ctr"/>
            <a:r>
              <a:rPr lang="uk-UA" sz="4000" b="1" cap="none" spc="0" dirty="0">
                <a:ln w="13462">
                  <a:solidFill>
                    <a:schemeClr val="bg1"/>
                  </a:solidFill>
                  <a:prstDash val="solid"/>
                </a:ln>
                <a:solidFill>
                  <a:srgbClr val="FFFF00"/>
                </a:solidFill>
                <a:latin typeface="Arial" panose="020B0604020202020204" pitchFamily="34" charset="0"/>
                <a:cs typeface="Arial" panose="020B0604020202020204" pitchFamily="34" charset="0"/>
              </a:rPr>
              <a:t>Героїзм і стійкість захисників і захисниць України під час відсічі широкомасштабній агресії </a:t>
            </a:r>
            <a:r>
              <a:rPr lang="uk-UA" sz="4000" b="1" cap="none" spc="0" dirty="0" err="1">
                <a:ln w="13462">
                  <a:solidFill>
                    <a:schemeClr val="bg1"/>
                  </a:solidFill>
                  <a:prstDash val="solid"/>
                </a:ln>
                <a:solidFill>
                  <a:srgbClr val="FFFF00"/>
                </a:solidFill>
                <a:latin typeface="Arial" panose="020B0604020202020204" pitchFamily="34" charset="0"/>
                <a:cs typeface="Arial" panose="020B0604020202020204" pitchFamily="34" charset="0"/>
              </a:rPr>
              <a:t>рф</a:t>
            </a:r>
            <a:endParaRPr lang="ru-UA" sz="4000" b="1" cap="none" spc="0" dirty="0">
              <a:ln w="13462">
                <a:solidFill>
                  <a:schemeClr val="bg1"/>
                </a:solidFill>
                <a:prstDash val="solid"/>
              </a:ln>
              <a:solidFill>
                <a:srgbClr val="FFFF00"/>
              </a:solidFill>
              <a:latin typeface="Arial" panose="020B0604020202020204" pitchFamily="34" charset="0"/>
              <a:cs typeface="Arial" panose="020B0604020202020204" pitchFamily="34" charset="0"/>
            </a:endParaRPr>
          </a:p>
        </p:txBody>
      </p:sp>
      <p:pic>
        <p:nvPicPr>
          <p:cNvPr id="2" name="Рисунок 1" descr="Зображення, що містить текст&#10;&#10;Автоматично згенерований опис">
            <a:extLst>
              <a:ext uri="{FF2B5EF4-FFF2-40B4-BE49-F238E27FC236}">
                <a16:creationId xmlns:a16="http://schemas.microsoft.com/office/drawing/2014/main" id="{FF933950-CC9D-4A8D-AABA-85D3BE4D90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577" y="183267"/>
            <a:ext cx="1466570" cy="1430852"/>
          </a:xfrm>
          <a:prstGeom prst="rect">
            <a:avLst/>
          </a:prstGeom>
        </p:spPr>
      </p:pic>
    </p:spTree>
    <p:extLst>
      <p:ext uri="{BB962C8B-B14F-4D97-AF65-F5344CB8AC3E}">
        <p14:creationId xmlns:p14="http://schemas.microsoft.com/office/powerpoint/2010/main" val="523619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08D9D089-5523-B6E3-8184-944D6EA54D2A}"/>
              </a:ext>
            </a:extLst>
          </p:cNvPr>
          <p:cNvPicPr>
            <a:picLocks noChangeAspect="1"/>
          </p:cNvPicPr>
          <p:nvPr/>
        </p:nvPicPr>
        <p:blipFill>
          <a:blip r:embed="rId2"/>
          <a:stretch>
            <a:fillRect/>
          </a:stretch>
        </p:blipFill>
        <p:spPr>
          <a:xfrm>
            <a:off x="-44838" y="7719"/>
            <a:ext cx="10736651" cy="7551956"/>
          </a:xfrm>
          <a:prstGeom prst="rect">
            <a:avLst/>
          </a:prstGeom>
        </p:spPr>
      </p:pic>
      <p:sp>
        <p:nvSpPr>
          <p:cNvPr id="19" name="Заголовок 1">
            <a:extLst>
              <a:ext uri="{FF2B5EF4-FFF2-40B4-BE49-F238E27FC236}">
                <a16:creationId xmlns:a16="http://schemas.microsoft.com/office/drawing/2014/main" id="{C17C5841-C9D0-0FCC-2CC1-919E7DF91E76}"/>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5A24F37C-B1FC-B885-0046-E0484EA3ACCA}"/>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671DA66A-A804-4407-89AC-FCBED2AC1734}"/>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26" name="TextBox 25">
            <a:extLst>
              <a:ext uri="{FF2B5EF4-FFF2-40B4-BE49-F238E27FC236}">
                <a16:creationId xmlns:a16="http://schemas.microsoft.com/office/drawing/2014/main" id="{7C5D41D1-14A9-4A66-B953-BAB92A730B7A}"/>
              </a:ext>
            </a:extLst>
          </p:cNvPr>
          <p:cNvSpPr txBox="1"/>
          <p:nvPr/>
        </p:nvSpPr>
        <p:spPr>
          <a:xfrm>
            <a:off x="119570" y="6065662"/>
            <a:ext cx="9398163" cy="338554"/>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p>
        </p:txBody>
      </p:sp>
      <p:sp>
        <p:nvSpPr>
          <p:cNvPr id="4" name="Прямокутник 3">
            <a:extLst>
              <a:ext uri="{FF2B5EF4-FFF2-40B4-BE49-F238E27FC236}">
                <a16:creationId xmlns:a16="http://schemas.microsoft.com/office/drawing/2014/main" id="{B694161D-D896-3680-2239-26B0FE906DB1}"/>
              </a:ext>
            </a:extLst>
          </p:cNvPr>
          <p:cNvSpPr/>
          <p:nvPr/>
        </p:nvSpPr>
        <p:spPr>
          <a:xfrm>
            <a:off x="-44838" y="7719"/>
            <a:ext cx="10691813" cy="7551956"/>
          </a:xfrm>
          <a:prstGeom prst="rect">
            <a:avLst/>
          </a:prstGeom>
          <a:gradFill flip="none" rotWithShape="1">
            <a:gsLst>
              <a:gs pos="1000">
                <a:schemeClr val="accent1">
                  <a:lumMod val="5000"/>
                  <a:lumOff val="95000"/>
                  <a:alpha val="0"/>
                </a:schemeClr>
              </a:gs>
              <a:gs pos="24000">
                <a:srgbClr val="C1888B">
                  <a:alpha val="63000"/>
                </a:srgbClr>
              </a:gs>
              <a:gs pos="77000">
                <a:srgbClr val="800000">
                  <a:alpha val="86000"/>
                </a:srgb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7" name="Прямокутник 6">
            <a:extLst>
              <a:ext uri="{FF2B5EF4-FFF2-40B4-BE49-F238E27FC236}">
                <a16:creationId xmlns:a16="http://schemas.microsoft.com/office/drawing/2014/main" id="{064A58C2-428E-CB8F-CFC4-138F4634FCD7}"/>
              </a:ext>
            </a:extLst>
          </p:cNvPr>
          <p:cNvSpPr/>
          <p:nvPr/>
        </p:nvSpPr>
        <p:spPr>
          <a:xfrm>
            <a:off x="309563" y="127480"/>
            <a:ext cx="7950890" cy="3785652"/>
          </a:xfrm>
          <a:prstGeom prst="rect">
            <a:avLst/>
          </a:prstGeom>
          <a:noFill/>
          <a:effectLst>
            <a:glow rad="139700">
              <a:schemeClr val="accent4">
                <a:satMod val="175000"/>
                <a:alpha val="40000"/>
              </a:schemeClr>
            </a:glow>
            <a:softEdge rad="0"/>
          </a:effectLst>
        </p:spPr>
        <p:txBody>
          <a:bodyPr wrap="square" lIns="91440" tIns="45720" rIns="91440" bIns="45720">
            <a:spAutoFit/>
            <a:scene3d>
              <a:camera prst="orthographicFront"/>
              <a:lightRig rig="threePt" dir="t"/>
            </a:scene3d>
            <a:sp3d extrusionH="57150">
              <a:bevelT w="82550" h="38100" prst="coolSlant"/>
            </a:sp3d>
          </a:bodyPr>
          <a:lstStyle/>
          <a:p>
            <a:pPr algn="just"/>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Героїзм</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це</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вічна</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цінність</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яка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проявляється</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у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відданості</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своїм</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принципам,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готовності</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жертвувати</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собою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заради</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блага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інших</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та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непохитності</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перед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лицем</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небезпеки</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Він</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надихає</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людей на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великі</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звершення</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об'єднує</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суспільство</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та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слугує</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прикладом для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майбутніх</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поколінь</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Героїчні</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вчинки</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стають</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основою для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творення</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історії</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та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підтвердженням</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того,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що</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людська</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гідність</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та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справедливість</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здатні</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перемагати</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навіть</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у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найважчих</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24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обставинах</a:t>
            </a:r>
            <a:r>
              <a:rPr lang="ru-RU" sz="24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a:t>
            </a:r>
            <a:endParaRPr lang="ru-UA" sz="2400" b="1" cap="none" spc="0" dirty="0">
              <a:ln w="13462">
                <a:solidFill>
                  <a:schemeClr val="accent4">
                    <a:lumMod val="20000"/>
                    <a:lumOff val="80000"/>
                  </a:schemeClr>
                </a:solidFill>
                <a:prstDash val="solid"/>
              </a:ln>
              <a:solidFill>
                <a:schemeClr val="accent4">
                  <a:lumMod val="20000"/>
                  <a:lumOff val="80000"/>
                </a:schemeClr>
              </a:solidFill>
              <a:effectLst/>
              <a:latin typeface="Arial" panose="020B0604020202020204" pitchFamily="34" charset="0"/>
              <a:cs typeface="Arial" panose="020B0604020202020204" pitchFamily="34" charset="0"/>
            </a:endParaRPr>
          </a:p>
        </p:txBody>
      </p:sp>
      <p:pic>
        <p:nvPicPr>
          <p:cNvPr id="10" name="Рисунок 9">
            <a:extLst>
              <a:ext uri="{FF2B5EF4-FFF2-40B4-BE49-F238E27FC236}">
                <a16:creationId xmlns:a16="http://schemas.microsoft.com/office/drawing/2014/main" id="{74A04A0B-0777-4511-67B5-8A6FECDF6EE0}"/>
              </a:ext>
            </a:extLst>
          </p:cNvPr>
          <p:cNvPicPr>
            <a:picLocks noChangeAspect="1"/>
          </p:cNvPicPr>
          <p:nvPr/>
        </p:nvPicPr>
        <p:blipFill>
          <a:blip r:embed="rId3"/>
          <a:stretch>
            <a:fillRect/>
          </a:stretch>
        </p:blipFill>
        <p:spPr>
          <a:xfrm>
            <a:off x="98178" y="4070048"/>
            <a:ext cx="5247728" cy="3312090"/>
          </a:xfrm>
          <a:prstGeom prst="ellipse">
            <a:avLst/>
          </a:prstGeom>
          <a:ln>
            <a:noFill/>
          </a:ln>
          <a:effectLst>
            <a:softEdge rad="112500"/>
          </a:effectLst>
        </p:spPr>
      </p:pic>
    </p:spTree>
    <p:extLst>
      <p:ext uri="{BB962C8B-B14F-4D97-AF65-F5344CB8AC3E}">
        <p14:creationId xmlns:p14="http://schemas.microsoft.com/office/powerpoint/2010/main" val="2798356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5AE7A-7591-9B50-BDB9-05EBDC4A5BEC}"/>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24B4C887-D378-BE6C-6E5F-303A2ACB7691}"/>
              </a:ext>
            </a:extLst>
          </p:cNvPr>
          <p:cNvPicPr>
            <a:picLocks noChangeAspect="1"/>
          </p:cNvPicPr>
          <p:nvPr/>
        </p:nvPicPr>
        <p:blipFill>
          <a:blip r:embed="rId2">
            <a:alphaModFix amt="47000"/>
          </a:blip>
          <a:stretch>
            <a:fillRect/>
          </a:stretch>
        </p:blipFill>
        <p:spPr>
          <a:xfrm>
            <a:off x="-1" y="-36780"/>
            <a:ext cx="10691814" cy="7596455"/>
          </a:xfrm>
          <a:prstGeom prst="rect">
            <a:avLst/>
          </a:prstGeom>
          <a:effectLst>
            <a:softEdge rad="0"/>
          </a:effectLst>
        </p:spPr>
      </p:pic>
      <p:sp>
        <p:nvSpPr>
          <p:cNvPr id="19" name="Заголовок 1">
            <a:extLst>
              <a:ext uri="{FF2B5EF4-FFF2-40B4-BE49-F238E27FC236}">
                <a16:creationId xmlns:a16="http://schemas.microsoft.com/office/drawing/2014/main" id="{F75D3288-E477-9D38-A5E1-447777996696}"/>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6D875ECF-F266-B570-988F-2B9F8E620493}"/>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B4661560-34FA-7D03-E2D6-7A7E8865CE63}"/>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26" name="TextBox 25">
            <a:extLst>
              <a:ext uri="{FF2B5EF4-FFF2-40B4-BE49-F238E27FC236}">
                <a16:creationId xmlns:a16="http://schemas.microsoft.com/office/drawing/2014/main" id="{5EA98A03-4323-B953-F5A7-E1411CCAFE2F}"/>
              </a:ext>
            </a:extLst>
          </p:cNvPr>
          <p:cNvSpPr txBox="1"/>
          <p:nvPr/>
        </p:nvSpPr>
        <p:spPr>
          <a:xfrm>
            <a:off x="119570" y="6065662"/>
            <a:ext cx="9398163" cy="338554"/>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p>
        </p:txBody>
      </p:sp>
      <p:sp>
        <p:nvSpPr>
          <p:cNvPr id="7" name="Прямокутник 6">
            <a:extLst>
              <a:ext uri="{FF2B5EF4-FFF2-40B4-BE49-F238E27FC236}">
                <a16:creationId xmlns:a16="http://schemas.microsoft.com/office/drawing/2014/main" id="{7D001605-CB1F-AB9E-4B41-1EAE75FAFEB5}"/>
              </a:ext>
            </a:extLst>
          </p:cNvPr>
          <p:cNvSpPr/>
          <p:nvPr/>
        </p:nvSpPr>
        <p:spPr>
          <a:xfrm>
            <a:off x="119570" y="47861"/>
            <a:ext cx="7950890" cy="1569660"/>
          </a:xfrm>
          <a:prstGeom prst="rect">
            <a:avLst/>
          </a:prstGeom>
          <a:noFill/>
          <a:effectLst>
            <a:glow rad="139700">
              <a:schemeClr val="accent4">
                <a:satMod val="175000"/>
                <a:alpha val="40000"/>
              </a:schemeClr>
            </a:glow>
            <a:softEdge rad="0"/>
          </a:effectLst>
        </p:spPr>
        <p:txBody>
          <a:bodyPr wrap="square" lIns="91440" tIns="45720" rIns="91440" bIns="45720">
            <a:spAutoFit/>
            <a:scene3d>
              <a:camera prst="orthographicFront"/>
              <a:lightRig rig="threePt" dir="t"/>
            </a:scene3d>
            <a:sp3d extrusionH="57150">
              <a:bevelT w="82550" h="38100" prst="coolSlant"/>
            </a:sp3d>
          </a:bodyPr>
          <a:lstStyle/>
          <a:p>
            <a:pPr algn="just"/>
            <a:r>
              <a:rPr lang="ru-RU" sz="32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Героїзм</a:t>
            </a:r>
            <a:r>
              <a:rPr lang="ru-RU"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у </a:t>
            </a:r>
            <a:r>
              <a:rPr lang="ru-RU" sz="32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війні</a:t>
            </a:r>
            <a:r>
              <a:rPr lang="ru-RU"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проти</a:t>
            </a:r>
            <a:r>
              <a:rPr lang="ru-RU"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ворога є </a:t>
            </a:r>
            <a:r>
              <a:rPr lang="ru-RU" sz="32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важливим</a:t>
            </a:r>
            <a:r>
              <a:rPr lang="ru-RU"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і </a:t>
            </a:r>
            <a:r>
              <a:rPr lang="ru-RU" sz="32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позитивним</a:t>
            </a:r>
            <a:r>
              <a:rPr lang="ru-RU"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явищем</a:t>
            </a:r>
            <a:r>
              <a:rPr lang="ru-RU"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з </a:t>
            </a:r>
            <a:r>
              <a:rPr lang="ru-RU" sz="32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кількох</a:t>
            </a:r>
            <a:r>
              <a:rPr lang="ru-RU"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причин:</a:t>
            </a:r>
            <a:endParaRPr lang="ru-UA" sz="32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endParaRPr>
          </a:p>
        </p:txBody>
      </p:sp>
      <p:sp>
        <p:nvSpPr>
          <p:cNvPr id="5" name="Прямокутник 4">
            <a:extLst>
              <a:ext uri="{FF2B5EF4-FFF2-40B4-BE49-F238E27FC236}">
                <a16:creationId xmlns:a16="http://schemas.microsoft.com/office/drawing/2014/main" id="{2A6E9D73-EB8A-8AE6-CC15-7948F5E860FB}"/>
              </a:ext>
            </a:extLst>
          </p:cNvPr>
          <p:cNvSpPr/>
          <p:nvPr/>
        </p:nvSpPr>
        <p:spPr>
          <a:xfrm>
            <a:off x="119570" y="1811510"/>
            <a:ext cx="7950890" cy="2677656"/>
          </a:xfrm>
          <a:prstGeom prst="rect">
            <a:avLst/>
          </a:prstGeom>
          <a:noFill/>
          <a:effectLst>
            <a:glow rad="139700">
              <a:schemeClr val="accent4">
                <a:satMod val="175000"/>
                <a:alpha val="40000"/>
              </a:schemeClr>
            </a:glow>
            <a:softEdge rad="0"/>
          </a:effectLst>
        </p:spPr>
        <p:txBody>
          <a:bodyPr wrap="square" lIns="91440" tIns="45720" rIns="91440" bIns="45720">
            <a:spAutoFit/>
            <a:scene3d>
              <a:camera prst="orthographicFront"/>
              <a:lightRig rig="threePt" dir="t"/>
            </a:scene3d>
            <a:sp3d extrusionH="57150">
              <a:bevelT w="82550" h="38100" prst="coolSlant"/>
            </a:sp3d>
          </a:bodyPr>
          <a:lstStyle/>
          <a:p>
            <a:pPr algn="just"/>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1.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Захист</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незалежності</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та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суверенітету</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a:t>
            </a:r>
          </a:p>
          <a:p>
            <a:pPr algn="just"/>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2.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Солідарність</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та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єдність</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народу;</a:t>
            </a:r>
          </a:p>
          <a:p>
            <a:pPr algn="just"/>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3.Моральна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перевага</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та приклад для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майбутніх</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поколінь</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a:t>
            </a:r>
          </a:p>
          <a:p>
            <a:pPr algn="just"/>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4.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Протидія</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насильству</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та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агресії</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a:t>
            </a:r>
          </a:p>
          <a:p>
            <a:pPr algn="just"/>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5.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Підтримка</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міжнародної</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 </a:t>
            </a:r>
            <a:r>
              <a:rPr lang="ru-RU" sz="2800" b="1" dirty="0" err="1">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спільноти</a:t>
            </a:r>
            <a:r>
              <a:rPr lang="ru-RU" sz="2800" b="1" dirty="0">
                <a:ln w="13462">
                  <a:solidFill>
                    <a:schemeClr val="accent4">
                      <a:lumMod val="20000"/>
                      <a:lumOff val="80000"/>
                    </a:schemeClr>
                  </a:solidFill>
                  <a:prstDash val="solid"/>
                </a:ln>
                <a:solidFill>
                  <a:schemeClr val="bg1"/>
                </a:solidFill>
                <a:latin typeface="Arial" panose="020B0604020202020204" pitchFamily="34" charset="0"/>
                <a:cs typeface="Arial" panose="020B0604020202020204" pitchFamily="34" charset="0"/>
              </a:rPr>
              <a:t>.</a:t>
            </a:r>
            <a:endParaRPr lang="ru-UA" sz="2400" b="1" cap="none" spc="0" dirty="0">
              <a:ln w="13462">
                <a:solidFill>
                  <a:schemeClr val="accent4">
                    <a:lumMod val="20000"/>
                    <a:lumOff val="80000"/>
                  </a:schemeClr>
                </a:solidFill>
                <a:prstDash val="solid"/>
              </a:ln>
              <a:solidFill>
                <a:schemeClr val="bg1"/>
              </a:solidFill>
              <a:effectLst/>
              <a:latin typeface="Arial" panose="020B0604020202020204" pitchFamily="34" charset="0"/>
              <a:cs typeface="Arial" panose="020B0604020202020204" pitchFamily="34" charset="0"/>
            </a:endParaRPr>
          </a:p>
        </p:txBody>
      </p:sp>
      <p:sp>
        <p:nvSpPr>
          <p:cNvPr id="6" name="Прямокутник 5">
            <a:extLst>
              <a:ext uri="{FF2B5EF4-FFF2-40B4-BE49-F238E27FC236}">
                <a16:creationId xmlns:a16="http://schemas.microsoft.com/office/drawing/2014/main" id="{510A59EE-0A0B-9AEC-E493-1390576650DF}"/>
              </a:ext>
            </a:extLst>
          </p:cNvPr>
          <p:cNvSpPr/>
          <p:nvPr/>
        </p:nvSpPr>
        <p:spPr>
          <a:xfrm>
            <a:off x="0" y="5497753"/>
            <a:ext cx="10361538" cy="2062103"/>
          </a:xfrm>
          <a:prstGeom prst="rect">
            <a:avLst/>
          </a:prstGeom>
          <a:noFill/>
          <a:effectLst>
            <a:glow rad="139700">
              <a:schemeClr val="accent4">
                <a:satMod val="175000"/>
                <a:alpha val="40000"/>
              </a:schemeClr>
            </a:glow>
            <a:softEdge rad="0"/>
          </a:effectLst>
        </p:spPr>
        <p:txBody>
          <a:bodyPr wrap="square" lIns="91440" tIns="45720" rIns="91440" bIns="45720">
            <a:spAutoFit/>
            <a:scene3d>
              <a:camera prst="orthographicFront"/>
              <a:lightRig rig="threePt" dir="t"/>
            </a:scene3d>
            <a:sp3d extrusionH="57150">
              <a:bevelT w="82550" h="38100" prst="coolSlant"/>
            </a:sp3d>
          </a:bodyPr>
          <a:lstStyle/>
          <a:p>
            <a:pPr algn="just"/>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Героїзм</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у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війні</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проти</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росії</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це</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не просто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індивідуальні</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вчинки</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сміливості</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а також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спосіб</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зберегти</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національну</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гідність</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свободу і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майбутнє</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 </a:t>
            </a:r>
            <a:r>
              <a:rPr lang="ru-RU" sz="3200" b="1" dirty="0" err="1">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країни</a:t>
            </a:r>
            <a:r>
              <a:rPr lang="ru-RU" sz="3200" b="1" dirty="0">
                <a:ln w="13462">
                  <a:solidFill>
                    <a:schemeClr val="accent4">
                      <a:lumMod val="20000"/>
                      <a:lumOff val="80000"/>
                    </a:schemeClr>
                  </a:solidFill>
                  <a:prstDash val="solid"/>
                </a:ln>
                <a:solidFill>
                  <a:schemeClr val="accent4">
                    <a:lumMod val="20000"/>
                    <a:lumOff val="80000"/>
                  </a:schemeClr>
                </a:solidFill>
                <a:latin typeface="Arial" panose="020B0604020202020204" pitchFamily="34" charset="0"/>
                <a:cs typeface="Arial" panose="020B0604020202020204" pitchFamily="34" charset="0"/>
              </a:rPr>
              <a:t>.</a:t>
            </a:r>
            <a:endParaRPr lang="ru-UA" sz="3200" b="1" cap="none" spc="0" dirty="0">
              <a:ln w="13462">
                <a:solidFill>
                  <a:schemeClr val="accent4">
                    <a:lumMod val="20000"/>
                    <a:lumOff val="80000"/>
                  </a:schemeClr>
                </a:solidFill>
                <a:prstDash val="solid"/>
              </a:ln>
              <a:solidFill>
                <a:schemeClr val="accent4">
                  <a:lumMod val="20000"/>
                  <a:lumOff val="80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4501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DB521971-041E-2566-C5EE-4EFDF6402C5C}"/>
            </a:ext>
          </a:extLst>
        </p:cNvPr>
        <p:cNvGrpSpPr/>
        <p:nvPr/>
      </p:nvGrpSpPr>
      <p:grpSpPr>
        <a:xfrm>
          <a:off x="0" y="0"/>
          <a:ext cx="0" cy="0"/>
          <a:chOff x="0" y="0"/>
          <a:chExt cx="0" cy="0"/>
        </a:xfrm>
      </p:grpSpPr>
      <p:pic>
        <p:nvPicPr>
          <p:cNvPr id="9" name="Рисунок 8">
            <a:extLst>
              <a:ext uri="{FF2B5EF4-FFF2-40B4-BE49-F238E27FC236}">
                <a16:creationId xmlns:a16="http://schemas.microsoft.com/office/drawing/2014/main" id="{89A67FE9-DED4-15CD-0B59-4FF3FFE37446}"/>
              </a:ext>
            </a:extLst>
          </p:cNvPr>
          <p:cNvPicPr>
            <a:picLocks noChangeAspect="1"/>
          </p:cNvPicPr>
          <p:nvPr/>
        </p:nvPicPr>
        <p:blipFill>
          <a:blip r:embed="rId2"/>
          <a:stretch>
            <a:fillRect/>
          </a:stretch>
        </p:blipFill>
        <p:spPr>
          <a:xfrm>
            <a:off x="0" y="9438"/>
            <a:ext cx="10691813" cy="7504220"/>
          </a:xfrm>
          <a:prstGeom prst="rect">
            <a:avLst/>
          </a:prstGeom>
          <a:ln>
            <a:noFill/>
          </a:ln>
          <a:effectLst>
            <a:outerShdw blurRad="190500" algn="tl" rotWithShape="0">
              <a:srgbClr val="000000">
                <a:alpha val="70000"/>
              </a:srgbClr>
            </a:outerShdw>
            <a:softEdge rad="215900"/>
          </a:effectLst>
        </p:spPr>
      </p:pic>
      <p:sp>
        <p:nvSpPr>
          <p:cNvPr id="19" name="Заголовок 1">
            <a:extLst>
              <a:ext uri="{FF2B5EF4-FFF2-40B4-BE49-F238E27FC236}">
                <a16:creationId xmlns:a16="http://schemas.microsoft.com/office/drawing/2014/main" id="{574F27FB-AFE9-E15A-294B-51DB75A02BA9}"/>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4422F5DB-D514-95CE-2591-BCF9E45CFAAA}"/>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C0983EBD-C341-FEC3-EF5C-83D5C4BE3FE8}"/>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7" name="Прямокутник 6">
            <a:extLst>
              <a:ext uri="{FF2B5EF4-FFF2-40B4-BE49-F238E27FC236}">
                <a16:creationId xmlns:a16="http://schemas.microsoft.com/office/drawing/2014/main" id="{029EFBF0-5AB7-79F2-0C2F-68E9B99E3993}"/>
              </a:ext>
            </a:extLst>
          </p:cNvPr>
          <p:cNvSpPr/>
          <p:nvPr/>
        </p:nvSpPr>
        <p:spPr>
          <a:xfrm>
            <a:off x="449178" y="174161"/>
            <a:ext cx="8024971" cy="3539430"/>
          </a:xfrm>
          <a:prstGeom prst="rect">
            <a:avLst/>
          </a:prstGeom>
          <a:noFill/>
          <a:ln>
            <a:noFill/>
          </a:ln>
          <a:effectLst>
            <a:glow rad="139700">
              <a:schemeClr val="accent4">
                <a:satMod val="175000"/>
                <a:alpha val="40000"/>
              </a:schemeClr>
            </a:glow>
            <a:outerShdw blurRad="44450" dist="27940" dir="5400000" algn="ctr">
              <a:srgbClr val="000000">
                <a:alpha val="32000"/>
              </a:srgbClr>
            </a:outerShdw>
            <a:softEdge rad="0"/>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threePt" dir="t"/>
            </a:scene3d>
            <a:sp3d extrusionH="57150">
              <a:bevelT w="82550" h="38100" prst="coolSlant"/>
            </a:sp3d>
          </a:bodyPr>
          <a:lstStyle/>
          <a:p>
            <a:pPr algn="just"/>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300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спартанців</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у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битві</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при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Фермопілах</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(480 р. до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н.е</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 Легендарна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самопожертва</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спартанського</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царя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Леоніда</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і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його</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воїнів</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які</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стали на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захист</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проти</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величезного</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перського</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війська</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Їхня</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мужність</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стала символом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відваги</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й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самопожертви</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заради</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 </a:t>
            </a:r>
            <a:r>
              <a:rPr lang="ru-RU" sz="2800" b="1" dirty="0" err="1">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батьківщини</a:t>
            </a:r>
            <a:r>
              <a:rPr lang="ru-RU"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rPr>
              <a:t>.</a:t>
            </a:r>
            <a:endParaRPr lang="ru-UA" sz="2800" b="1" dirty="0">
              <a:solidFill>
                <a:schemeClr val="accent5">
                  <a:lumMod val="20000"/>
                  <a:lumOff val="80000"/>
                </a:schemeClr>
              </a:solidFill>
              <a:effectLst>
                <a:glow rad="228600">
                  <a:schemeClr val="tx1">
                    <a:lumMod val="95000"/>
                    <a:lumOff val="5000"/>
                    <a:alpha val="40000"/>
                  </a:schemeClr>
                </a:glow>
              </a:effectLst>
              <a:latin typeface="Bookman Old Style" panose="02050604050505020204" pitchFamily="18" charset="0"/>
            </a:endParaRPr>
          </a:p>
        </p:txBody>
      </p:sp>
    </p:spTree>
    <p:extLst>
      <p:ext uri="{BB962C8B-B14F-4D97-AF65-F5344CB8AC3E}">
        <p14:creationId xmlns:p14="http://schemas.microsoft.com/office/powerpoint/2010/main" val="2898755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BF0DF1F7-D125-E6D2-E255-9F33556635B5}"/>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B6C29060-8902-2B1B-313F-34326B347A7C}"/>
              </a:ext>
            </a:extLst>
          </p:cNvPr>
          <p:cNvPicPr>
            <a:picLocks noChangeAspect="1"/>
          </p:cNvPicPr>
          <p:nvPr/>
        </p:nvPicPr>
        <p:blipFill>
          <a:blip r:embed="rId2"/>
          <a:stretch>
            <a:fillRect/>
          </a:stretch>
        </p:blipFill>
        <p:spPr>
          <a:xfrm>
            <a:off x="0" y="0"/>
            <a:ext cx="10774778" cy="7559675"/>
          </a:xfrm>
          <a:prstGeom prst="rect">
            <a:avLst/>
          </a:prstGeom>
        </p:spPr>
      </p:pic>
      <p:sp>
        <p:nvSpPr>
          <p:cNvPr id="4" name="Прямокутник 3">
            <a:extLst>
              <a:ext uri="{FF2B5EF4-FFF2-40B4-BE49-F238E27FC236}">
                <a16:creationId xmlns:a16="http://schemas.microsoft.com/office/drawing/2014/main" id="{6A3CCEA8-8C90-2AD0-AA54-1D8419570DEE}"/>
              </a:ext>
            </a:extLst>
          </p:cNvPr>
          <p:cNvSpPr/>
          <p:nvPr/>
        </p:nvSpPr>
        <p:spPr>
          <a:xfrm>
            <a:off x="0" y="7719"/>
            <a:ext cx="10733295" cy="7551956"/>
          </a:xfrm>
          <a:prstGeom prst="rect">
            <a:avLst/>
          </a:prstGeom>
          <a:gradFill flip="none" rotWithShape="1">
            <a:gsLst>
              <a:gs pos="1000">
                <a:schemeClr val="accent1">
                  <a:lumMod val="5000"/>
                  <a:lumOff val="95000"/>
                  <a:alpha val="0"/>
                </a:schemeClr>
              </a:gs>
              <a:gs pos="24000">
                <a:srgbClr val="C1888B">
                  <a:alpha val="63000"/>
                </a:srgbClr>
              </a:gs>
              <a:gs pos="77000">
                <a:srgbClr val="800000">
                  <a:alpha val="86000"/>
                </a:srgb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19" name="Заголовок 1">
            <a:extLst>
              <a:ext uri="{FF2B5EF4-FFF2-40B4-BE49-F238E27FC236}">
                <a16:creationId xmlns:a16="http://schemas.microsoft.com/office/drawing/2014/main" id="{812D9675-B504-3B26-BC49-1A09F7E8927D}"/>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508AD546-0179-51FD-148C-57101315B736}"/>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35978CE1-B124-E31A-3D4E-EA3224C80B0E}"/>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7" name="Прямокутник 6">
            <a:extLst>
              <a:ext uri="{FF2B5EF4-FFF2-40B4-BE49-F238E27FC236}">
                <a16:creationId xmlns:a16="http://schemas.microsoft.com/office/drawing/2014/main" id="{F8562FEF-312D-4B8A-C413-0DC4D61CD965}"/>
              </a:ext>
            </a:extLst>
          </p:cNvPr>
          <p:cNvSpPr/>
          <p:nvPr/>
        </p:nvSpPr>
        <p:spPr>
          <a:xfrm>
            <a:off x="1465783" y="1405034"/>
            <a:ext cx="8024971" cy="5078313"/>
          </a:xfrm>
          <a:prstGeom prst="rect">
            <a:avLst/>
          </a:prstGeom>
          <a:noFill/>
          <a:ln>
            <a:noFill/>
          </a:ln>
          <a:effectLst>
            <a:glow rad="139700">
              <a:schemeClr val="accent4">
                <a:satMod val="175000"/>
                <a:alpha val="40000"/>
              </a:schemeClr>
            </a:glow>
            <a:outerShdw blurRad="44450" dist="27940" dir="5400000" algn="ctr">
              <a:srgbClr val="000000">
                <a:alpha val="32000"/>
              </a:srgbClr>
            </a:outerShdw>
            <a:softEdge rad="0"/>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threePt" dir="t"/>
            </a:scene3d>
            <a:sp3d extrusionH="57150">
              <a:bevelT w="82550" h="38100" prst="coolSlant"/>
            </a:sp3d>
          </a:bodyPr>
          <a:lstStyle/>
          <a:p>
            <a:pPr algn="just"/>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Оборона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Києва</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(2022 р.) –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Захисники</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столиці</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України</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військові</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та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цивільні</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проявили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героїзм</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у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захисті</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міста</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від</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повномасштабного</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вторгнення</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росії</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зупинивши</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значно</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більші</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сили</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агресора</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що</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стало символом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стійкості</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 та </a:t>
            </a:r>
            <a:r>
              <a:rPr lang="ru-RU" sz="3600" b="1" dirty="0" err="1">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незламності</a:t>
            </a:r>
            <a:r>
              <a:rPr lang="ru-RU"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rPr>
              <a:t>.</a:t>
            </a:r>
            <a:endParaRPr lang="ru-UA" sz="3600" b="1" dirty="0">
              <a:solidFill>
                <a:schemeClr val="bg1"/>
              </a:solidFill>
              <a:effectLst>
                <a:glow rad="228600">
                  <a:schemeClr val="tx1">
                    <a:lumMod val="95000"/>
                    <a:lumOff val="5000"/>
                    <a:alpha val="40000"/>
                  </a:schemeClr>
                </a:glow>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2631038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150FC23E-B028-0DE8-4A45-CD611BC69EF9}"/>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EAD80310-8D59-415E-2A63-980B13AB214E}"/>
              </a:ext>
            </a:extLst>
          </p:cNvPr>
          <p:cNvPicPr>
            <a:picLocks noChangeAspect="1"/>
          </p:cNvPicPr>
          <p:nvPr/>
        </p:nvPicPr>
        <p:blipFill>
          <a:blip r:embed="rId2"/>
          <a:stretch>
            <a:fillRect/>
          </a:stretch>
        </p:blipFill>
        <p:spPr>
          <a:xfrm>
            <a:off x="0" y="-1"/>
            <a:ext cx="10691813" cy="7559675"/>
          </a:xfrm>
          <a:prstGeom prst="rect">
            <a:avLst/>
          </a:prstGeom>
        </p:spPr>
      </p:pic>
      <p:sp>
        <p:nvSpPr>
          <p:cNvPr id="4" name="Прямокутник 3">
            <a:extLst>
              <a:ext uri="{FF2B5EF4-FFF2-40B4-BE49-F238E27FC236}">
                <a16:creationId xmlns:a16="http://schemas.microsoft.com/office/drawing/2014/main" id="{65DE1235-C111-1D81-FDDB-18435514C44B}"/>
              </a:ext>
            </a:extLst>
          </p:cNvPr>
          <p:cNvSpPr/>
          <p:nvPr/>
        </p:nvSpPr>
        <p:spPr>
          <a:xfrm>
            <a:off x="-55855" y="7719"/>
            <a:ext cx="10733295" cy="7551956"/>
          </a:xfrm>
          <a:prstGeom prst="rect">
            <a:avLst/>
          </a:prstGeom>
          <a:gradFill flip="none" rotWithShape="1">
            <a:gsLst>
              <a:gs pos="50000">
                <a:schemeClr val="accent1">
                  <a:alpha val="0"/>
                  <a:lumMod val="0"/>
                  <a:lumOff val="100000"/>
                </a:schemeClr>
              </a:gs>
              <a:gs pos="77000">
                <a:srgbClr val="800000">
                  <a:alpha val="86000"/>
                </a:srgb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19" name="Заголовок 1">
            <a:extLst>
              <a:ext uri="{FF2B5EF4-FFF2-40B4-BE49-F238E27FC236}">
                <a16:creationId xmlns:a16="http://schemas.microsoft.com/office/drawing/2014/main" id="{D482FEF2-C7ED-2469-BAB7-61106229AD37}"/>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4FF4C159-C948-36A0-2B89-04A50D1A9ABF}"/>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F6282B78-2FD8-54F6-E408-15B1DE4DAA25}"/>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7" name="Прямокутник 6">
            <a:extLst>
              <a:ext uri="{FF2B5EF4-FFF2-40B4-BE49-F238E27FC236}">
                <a16:creationId xmlns:a16="http://schemas.microsoft.com/office/drawing/2014/main" id="{23D86714-2021-3C1A-B59E-AF79B6886D09}"/>
              </a:ext>
            </a:extLst>
          </p:cNvPr>
          <p:cNvSpPr/>
          <p:nvPr/>
        </p:nvSpPr>
        <p:spPr>
          <a:xfrm>
            <a:off x="105196" y="878858"/>
            <a:ext cx="10090363" cy="4524315"/>
          </a:xfrm>
          <a:prstGeom prst="rect">
            <a:avLst/>
          </a:prstGeom>
          <a:noFill/>
          <a:effectLst>
            <a:glow rad="139700">
              <a:schemeClr val="accent4">
                <a:satMod val="175000"/>
                <a:alpha val="40000"/>
              </a:schemeClr>
            </a:glow>
            <a:softEdge rad="0"/>
          </a:effectLst>
        </p:spPr>
        <p:txBody>
          <a:bodyPr wrap="square" lIns="91440" tIns="45720" rIns="91440" bIns="45720">
            <a:spAutoFit/>
            <a:scene3d>
              <a:camera prst="orthographicFront"/>
              <a:lightRig rig="threePt" dir="t"/>
            </a:scene3d>
            <a:sp3d extrusionH="57150">
              <a:bevelT w="82550" h="38100" prst="coolSlant"/>
            </a:sp3d>
          </a:bodyPr>
          <a:lstStyle/>
          <a:p>
            <a:pPr algn="just"/>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Полк «Азов» у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Маріуполі</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(2022 р.) –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Українські</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захисники</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полку «Азов» і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інші</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підрозділи</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героїчно</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обороняли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місто</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Маріуполь</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під</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час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російського</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вторгнення</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Незважаючи</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на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оточення</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брак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ресурсів</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і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постійні</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обстріли</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вони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тримали</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оборону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місяцями</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ставши символом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української</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3600" b="1" dirty="0" err="1">
                <a:solidFill>
                  <a:schemeClr val="bg1"/>
                </a:solidFill>
                <a:effectLst>
                  <a:glow rad="228600">
                    <a:schemeClr val="tx1">
                      <a:lumMod val="95000"/>
                      <a:lumOff val="5000"/>
                      <a:alpha val="40000"/>
                    </a:schemeClr>
                  </a:glow>
                </a:effectLst>
                <a:latin typeface="Bookman Old Style" panose="02050604050505020204" pitchFamily="18" charset="0"/>
              </a:rPr>
              <a:t>незламності</a:t>
            </a:r>
            <a:r>
              <a:rPr lang="ru-RU" sz="3600" b="1" dirty="0">
                <a:solidFill>
                  <a:schemeClr val="bg1"/>
                </a:solidFill>
                <a:effectLst>
                  <a:glow rad="228600">
                    <a:schemeClr val="tx1">
                      <a:lumMod val="95000"/>
                      <a:lumOff val="5000"/>
                      <a:alpha val="40000"/>
                    </a:schemeClr>
                  </a:glow>
                </a:effectLst>
                <a:latin typeface="Bookman Old Style" panose="02050604050505020204" pitchFamily="18" charset="0"/>
              </a:rPr>
              <a:t>.</a:t>
            </a:r>
            <a:endParaRPr lang="ru-UA" sz="3600" b="1" dirty="0">
              <a:solidFill>
                <a:schemeClr val="bg1"/>
              </a:solidFill>
              <a:effectLst>
                <a:glow rad="228600">
                  <a:schemeClr val="tx1">
                    <a:lumMod val="95000"/>
                    <a:lumOff val="5000"/>
                    <a:alpha val="40000"/>
                  </a:schemeClr>
                </a:glow>
              </a:effectLst>
              <a:latin typeface="Bookman Old Style" panose="02050604050505020204" pitchFamily="18" charset="0"/>
            </a:endParaRPr>
          </a:p>
        </p:txBody>
      </p:sp>
    </p:spTree>
    <p:extLst>
      <p:ext uri="{BB962C8B-B14F-4D97-AF65-F5344CB8AC3E}">
        <p14:creationId xmlns:p14="http://schemas.microsoft.com/office/powerpoint/2010/main" val="3126487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43F2230E-43E4-7EED-3870-CDD186EC3125}"/>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FD5F40C3-2DBD-642E-3A23-17CF891D48EA}"/>
              </a:ext>
            </a:extLst>
          </p:cNvPr>
          <p:cNvPicPr>
            <a:picLocks noChangeAspect="1"/>
          </p:cNvPicPr>
          <p:nvPr/>
        </p:nvPicPr>
        <p:blipFill>
          <a:blip r:embed="rId2"/>
          <a:stretch>
            <a:fillRect/>
          </a:stretch>
        </p:blipFill>
        <p:spPr>
          <a:xfrm>
            <a:off x="0" y="0"/>
            <a:ext cx="10691813" cy="7559675"/>
          </a:xfrm>
          <a:prstGeom prst="rect">
            <a:avLst/>
          </a:prstGeom>
        </p:spPr>
      </p:pic>
      <p:sp>
        <p:nvSpPr>
          <p:cNvPr id="19" name="Заголовок 1">
            <a:extLst>
              <a:ext uri="{FF2B5EF4-FFF2-40B4-BE49-F238E27FC236}">
                <a16:creationId xmlns:a16="http://schemas.microsoft.com/office/drawing/2014/main" id="{3A06EF6E-89B4-D8B9-9766-C54617D3810A}"/>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9F09B6CC-4146-0B36-C98E-47AE5075A44F}"/>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6016F647-6828-C1A1-7029-855C14E9404C}"/>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6" name="Прямокутник 5">
            <a:extLst>
              <a:ext uri="{FF2B5EF4-FFF2-40B4-BE49-F238E27FC236}">
                <a16:creationId xmlns:a16="http://schemas.microsoft.com/office/drawing/2014/main" id="{00FB6C22-374C-E4CD-D24C-5563AE87B903}"/>
              </a:ext>
            </a:extLst>
          </p:cNvPr>
          <p:cNvSpPr/>
          <p:nvPr/>
        </p:nvSpPr>
        <p:spPr>
          <a:xfrm>
            <a:off x="-55855" y="7719"/>
            <a:ext cx="10733295" cy="7551956"/>
          </a:xfrm>
          <a:prstGeom prst="rect">
            <a:avLst/>
          </a:prstGeom>
          <a:gradFill flip="none" rotWithShape="1">
            <a:gsLst>
              <a:gs pos="10000">
                <a:schemeClr val="accent1">
                  <a:alpha val="0"/>
                  <a:lumMod val="0"/>
                  <a:lumOff val="100000"/>
                </a:schemeClr>
              </a:gs>
              <a:gs pos="51000">
                <a:srgbClr val="800000">
                  <a:alpha val="62000"/>
                </a:srgb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9" name="Прямокутник 8">
            <a:extLst>
              <a:ext uri="{FF2B5EF4-FFF2-40B4-BE49-F238E27FC236}">
                <a16:creationId xmlns:a16="http://schemas.microsoft.com/office/drawing/2014/main" id="{62475213-72F6-7DC3-25F0-B1EB443591B5}"/>
              </a:ext>
            </a:extLst>
          </p:cNvPr>
          <p:cNvSpPr/>
          <p:nvPr/>
        </p:nvSpPr>
        <p:spPr>
          <a:xfrm>
            <a:off x="-7187" y="746586"/>
            <a:ext cx="10635958" cy="5632311"/>
          </a:xfrm>
          <a:prstGeom prst="rect">
            <a:avLst/>
          </a:prstGeom>
          <a:noFill/>
          <a:effectLst>
            <a:glow rad="139700">
              <a:schemeClr val="accent4">
                <a:satMod val="175000"/>
                <a:alpha val="40000"/>
              </a:schemeClr>
            </a:glow>
            <a:softEdge rad="0"/>
          </a:effectLst>
        </p:spPr>
        <p:txBody>
          <a:bodyPr wrap="square" lIns="91440" tIns="45720" rIns="91440" bIns="45720">
            <a:spAutoFit/>
            <a:scene3d>
              <a:camera prst="orthographicFront"/>
              <a:lightRig rig="threePt" dir="t"/>
            </a:scene3d>
            <a:sp3d extrusionH="57150">
              <a:bevelT w="82550" h="38100" prst="coolSlant"/>
            </a:sp3d>
          </a:bodyPr>
          <a:lstStyle/>
          <a:p>
            <a:pPr algn="just"/>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Десантно-штурмові</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війська</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це</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еліта</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через свою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підготовку</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швидкість</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реакції</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складність</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завдань</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і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моральну</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стійкість</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Це</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місце</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де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кожен</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боєць</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може</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проявити</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справжній</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героїзм</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захищаючи</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батьківщину</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і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виконуючи</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найнебезпечніші</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місії</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на </a:t>
            </a:r>
            <a:r>
              <a:rPr lang="ru-RU" sz="4000" b="1" dirty="0" err="1">
                <a:solidFill>
                  <a:schemeClr val="bg1"/>
                </a:solidFill>
                <a:effectLst>
                  <a:glow rad="228600">
                    <a:schemeClr val="tx1">
                      <a:lumMod val="95000"/>
                      <a:lumOff val="5000"/>
                      <a:alpha val="40000"/>
                    </a:schemeClr>
                  </a:glow>
                </a:effectLst>
                <a:latin typeface="Bookman Old Style" panose="02050604050505020204" pitchFamily="18" charset="0"/>
              </a:rPr>
              <a:t>полі</a:t>
            </a:r>
            <a:r>
              <a:rPr lang="ru-RU" sz="4000" b="1" dirty="0">
                <a:solidFill>
                  <a:schemeClr val="bg1"/>
                </a:solidFill>
                <a:effectLst>
                  <a:glow rad="228600">
                    <a:schemeClr val="tx1">
                      <a:lumMod val="95000"/>
                      <a:lumOff val="5000"/>
                      <a:alpha val="40000"/>
                    </a:schemeClr>
                  </a:glow>
                </a:effectLst>
                <a:latin typeface="Bookman Old Style" panose="02050604050505020204" pitchFamily="18" charset="0"/>
              </a:rPr>
              <a:t> бою.</a:t>
            </a:r>
            <a:endParaRPr lang="ru-UA" sz="4000" b="1" dirty="0">
              <a:solidFill>
                <a:schemeClr val="bg1"/>
              </a:solidFill>
              <a:effectLst>
                <a:glow rad="228600">
                  <a:schemeClr val="tx1">
                    <a:lumMod val="95000"/>
                    <a:lumOff val="5000"/>
                    <a:alpha val="40000"/>
                  </a:schemeClr>
                </a:glow>
              </a:effectLst>
              <a:latin typeface="Bookman Old Style" panose="02050604050505020204" pitchFamily="18" charset="0"/>
            </a:endParaRPr>
          </a:p>
        </p:txBody>
      </p:sp>
    </p:spTree>
    <p:extLst>
      <p:ext uri="{BB962C8B-B14F-4D97-AF65-F5344CB8AC3E}">
        <p14:creationId xmlns:p14="http://schemas.microsoft.com/office/powerpoint/2010/main" val="2143093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800000">
            <a:alpha val="97000"/>
          </a:srgbClr>
        </a:solidFill>
        <a:effectLst/>
      </p:bgPr>
    </p:bg>
    <p:spTree>
      <p:nvGrpSpPr>
        <p:cNvPr id="1" name="">
          <a:extLst>
            <a:ext uri="{FF2B5EF4-FFF2-40B4-BE49-F238E27FC236}">
              <a16:creationId xmlns:a16="http://schemas.microsoft.com/office/drawing/2014/main" id="{256C9A50-C3B9-B71F-D658-CE252E5806F4}"/>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DB0C6947-0E3A-508B-F9BA-E25E206FC5BD}"/>
              </a:ext>
            </a:extLst>
          </p:cNvPr>
          <p:cNvPicPr>
            <a:picLocks noChangeAspect="1"/>
          </p:cNvPicPr>
          <p:nvPr/>
        </p:nvPicPr>
        <p:blipFill>
          <a:blip r:embed="rId3">
            <a:alphaModFix amt="44000"/>
          </a:blip>
          <a:stretch>
            <a:fillRect/>
          </a:stretch>
        </p:blipFill>
        <p:spPr>
          <a:xfrm>
            <a:off x="0" y="0"/>
            <a:ext cx="10668829" cy="7559675"/>
          </a:xfrm>
          <a:prstGeom prst="rect">
            <a:avLst/>
          </a:prstGeom>
        </p:spPr>
      </p:pic>
      <p:sp>
        <p:nvSpPr>
          <p:cNvPr id="19" name="Заголовок 1">
            <a:extLst>
              <a:ext uri="{FF2B5EF4-FFF2-40B4-BE49-F238E27FC236}">
                <a16:creationId xmlns:a16="http://schemas.microsoft.com/office/drawing/2014/main" id="{B1C4800B-19C6-A951-5991-4422277D7802}"/>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19344A9B-CDB7-9B0C-1C00-DACF4CAE066C}"/>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DB5FE9A2-4E9C-828B-68BE-4CE5699A48DE}"/>
              </a:ext>
            </a:extLst>
          </p:cNvPr>
          <p:cNvSpPr txBox="1"/>
          <p:nvPr/>
        </p:nvSpPr>
        <p:spPr>
          <a:xfrm>
            <a:off x="119570" y="5264376"/>
            <a:ext cx="10241968" cy="338554"/>
          </a:xfrm>
          <a:prstGeom prst="rect">
            <a:avLst/>
          </a:prstGeom>
          <a:noFill/>
        </p:spPr>
        <p:txBody>
          <a:bodyPr wrap="square">
            <a:spAutoFit/>
          </a:bodyPr>
          <a:lstStyle/>
          <a:p>
            <a:pPr algn="just"/>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2" name="Заголовок 1">
            <a:extLst>
              <a:ext uri="{FF2B5EF4-FFF2-40B4-BE49-F238E27FC236}">
                <a16:creationId xmlns:a16="http://schemas.microsoft.com/office/drawing/2014/main" id="{775DDF90-85C0-3ADC-216E-F3AFD85A7D07}"/>
              </a:ext>
            </a:extLst>
          </p:cNvPr>
          <p:cNvSpPr txBox="1">
            <a:spLocks/>
          </p:cNvSpPr>
          <p:nvPr/>
        </p:nvSpPr>
        <p:spPr>
          <a:xfrm>
            <a:off x="-1" y="57257"/>
            <a:ext cx="10691813"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3600" b="1" i="1">
                <a:solidFill>
                  <a:schemeClr val="bg1"/>
                </a:solidFill>
                <a:latin typeface="Monotype Corsiva" panose="03010101010201010101" pitchFamily="66" charset="0"/>
              </a:rPr>
              <a:t>80-та окрема десантно-штурмова Галицька бригада </a:t>
            </a:r>
            <a:endParaRPr lang="uk-UA" sz="3600" b="1" i="1" dirty="0">
              <a:solidFill>
                <a:schemeClr val="bg1"/>
              </a:solidFill>
              <a:latin typeface="Monotype Corsiva" panose="03010101010201010101" pitchFamily="66" charset="0"/>
            </a:endParaRPr>
          </a:p>
        </p:txBody>
      </p:sp>
      <p:sp>
        <p:nvSpPr>
          <p:cNvPr id="5" name="TextBox 4">
            <a:extLst>
              <a:ext uri="{FF2B5EF4-FFF2-40B4-BE49-F238E27FC236}">
                <a16:creationId xmlns:a16="http://schemas.microsoft.com/office/drawing/2014/main" id="{989F286D-6B18-C0EA-FF20-53C365CBE645}"/>
              </a:ext>
            </a:extLst>
          </p:cNvPr>
          <p:cNvSpPr txBox="1"/>
          <p:nvPr/>
        </p:nvSpPr>
        <p:spPr>
          <a:xfrm>
            <a:off x="834886" y="696196"/>
            <a:ext cx="9197009" cy="2677656"/>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uk-UA" sz="2400" b="1" dirty="0">
                <a:solidFill>
                  <a:srgbClr val="FFFF00"/>
                </a:solidFill>
                <a:latin typeface="Bookman Old Style" panose="02050604050505020204" pitchFamily="18" charset="0"/>
              </a:rPr>
              <a:t>Історія перебування бригади в Україні починається з 19 грудня 1979 року, коли на базі 80 </a:t>
            </a:r>
            <a:r>
              <a:rPr lang="uk-UA" sz="2400" b="1" dirty="0" err="1">
                <a:solidFill>
                  <a:srgbClr val="FFFF00"/>
                </a:solidFill>
                <a:latin typeface="Bookman Old Style" panose="02050604050505020204" pitchFamily="18" charset="0"/>
              </a:rPr>
              <a:t>парашутно</a:t>
            </a:r>
            <a:r>
              <a:rPr lang="uk-UA" sz="2400" b="1" dirty="0">
                <a:solidFill>
                  <a:srgbClr val="FFFF00"/>
                </a:solidFill>
                <a:latin typeface="Bookman Old Style" panose="02050604050505020204" pitchFamily="18" charset="0"/>
              </a:rPr>
              <a:t>-десантного полку в м. </a:t>
            </a:r>
            <a:r>
              <a:rPr lang="uk-UA" sz="2400" b="1" dirty="0" err="1">
                <a:solidFill>
                  <a:srgbClr val="FFFF00"/>
                </a:solidFill>
                <a:latin typeface="Bookman Old Style" panose="02050604050505020204" pitchFamily="18" charset="0"/>
              </a:rPr>
              <a:t>Хирові</a:t>
            </a:r>
            <a:r>
              <a:rPr lang="uk-UA" sz="2400" b="1" dirty="0">
                <a:solidFill>
                  <a:srgbClr val="FFFF00"/>
                </a:solidFill>
                <a:latin typeface="Bookman Old Style" panose="02050604050505020204" pitchFamily="18" charset="0"/>
              </a:rPr>
              <a:t> Львівської області була сформована 39 окрема десантно-штурмова бригада.    В зв’язку з цим, 19 грудня для особового складу бригади є Днем  військової частини.</a:t>
            </a:r>
            <a:endParaRPr lang="ru-RU" sz="2300" b="1" i="1" dirty="0">
              <a:solidFill>
                <a:srgbClr val="FFFF00"/>
              </a:solidFill>
              <a:latin typeface="Bookman Old Style" panose="02050604050505020204" pitchFamily="18" charset="0"/>
            </a:endParaRPr>
          </a:p>
        </p:txBody>
      </p:sp>
      <p:sp>
        <p:nvSpPr>
          <p:cNvPr id="14" name="TextBox 13">
            <a:extLst>
              <a:ext uri="{FF2B5EF4-FFF2-40B4-BE49-F238E27FC236}">
                <a16:creationId xmlns:a16="http://schemas.microsoft.com/office/drawing/2014/main" id="{A2163AE4-9F44-3E5D-88A7-86CDCF7F4FBB}"/>
              </a:ext>
            </a:extLst>
          </p:cNvPr>
          <p:cNvSpPr txBox="1"/>
          <p:nvPr/>
        </p:nvSpPr>
        <p:spPr>
          <a:xfrm>
            <a:off x="239485" y="4019085"/>
            <a:ext cx="5001069" cy="3477875"/>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uk-UA" sz="2000" b="1" dirty="0">
                <a:solidFill>
                  <a:srgbClr val="FFFF00"/>
                </a:solidFill>
                <a:latin typeface="Bookman Old Style" panose="02050604050505020204" pitchFamily="18" charset="0"/>
              </a:rPr>
              <a:t>В січні 1980 року 1-й десантно-штурмовий батальйон бригади в повному штатному складі убув для ведення бойових дій в Республіку Афганістан. Близько 150 офіцерів, прапорщиків, солдат і сержантів бригади за зразкове виконання бойових завдань в Республіці Афганістан були нагороджені бойовими орденами і медалями. </a:t>
            </a:r>
            <a:endParaRPr lang="ru-RU" sz="2300" b="1" i="1" dirty="0">
              <a:solidFill>
                <a:srgbClr val="FFFF00"/>
              </a:solidFill>
              <a:latin typeface="Bookman Old Style" panose="02050604050505020204" pitchFamily="18" charset="0"/>
            </a:endParaRPr>
          </a:p>
        </p:txBody>
      </p:sp>
      <p:pic>
        <p:nvPicPr>
          <p:cNvPr id="16" name="Рисунок 15">
            <a:extLst>
              <a:ext uri="{FF2B5EF4-FFF2-40B4-BE49-F238E27FC236}">
                <a16:creationId xmlns:a16="http://schemas.microsoft.com/office/drawing/2014/main" id="{8DB1FEFF-18A2-A29B-F952-50920B20239C}"/>
              </a:ext>
            </a:extLst>
          </p:cNvPr>
          <p:cNvPicPr>
            <a:picLocks noChangeAspect="1"/>
          </p:cNvPicPr>
          <p:nvPr/>
        </p:nvPicPr>
        <p:blipFill>
          <a:blip r:embed="rId4">
            <a:alphaModFix/>
          </a:blip>
          <a:stretch>
            <a:fillRect/>
          </a:stretch>
        </p:blipFill>
        <p:spPr>
          <a:xfrm>
            <a:off x="5141091" y="3803198"/>
            <a:ext cx="5431152" cy="3628997"/>
          </a:xfrm>
          <a:prstGeom prst="rect">
            <a:avLst/>
          </a:prstGeom>
          <a:effectLst>
            <a:softEdge rad="419100"/>
          </a:effectLst>
        </p:spPr>
      </p:pic>
    </p:spTree>
    <p:extLst>
      <p:ext uri="{BB962C8B-B14F-4D97-AF65-F5344CB8AC3E}">
        <p14:creationId xmlns:p14="http://schemas.microsoft.com/office/powerpoint/2010/main" val="3953971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800000">
            <a:alpha val="97000"/>
          </a:srgbClr>
        </a:solidFill>
        <a:effectLst/>
      </p:bgPr>
    </p:bg>
    <p:spTree>
      <p:nvGrpSpPr>
        <p:cNvPr id="1" name="">
          <a:extLst>
            <a:ext uri="{FF2B5EF4-FFF2-40B4-BE49-F238E27FC236}">
              <a16:creationId xmlns:a16="http://schemas.microsoft.com/office/drawing/2014/main" id="{C2238D4B-0DAA-6457-C19B-A4AD672D0843}"/>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34FF6203-BA64-3ABA-5454-782ECFE99CD2}"/>
              </a:ext>
            </a:extLst>
          </p:cNvPr>
          <p:cNvPicPr>
            <a:picLocks noChangeAspect="1"/>
          </p:cNvPicPr>
          <p:nvPr/>
        </p:nvPicPr>
        <p:blipFill>
          <a:blip r:embed="rId3">
            <a:alphaModFix amt="44000"/>
          </a:blip>
          <a:stretch>
            <a:fillRect/>
          </a:stretch>
        </p:blipFill>
        <p:spPr>
          <a:xfrm>
            <a:off x="0" y="0"/>
            <a:ext cx="10668829" cy="7559675"/>
          </a:xfrm>
          <a:prstGeom prst="rect">
            <a:avLst/>
          </a:prstGeom>
        </p:spPr>
      </p:pic>
      <p:sp>
        <p:nvSpPr>
          <p:cNvPr id="19" name="Заголовок 1">
            <a:extLst>
              <a:ext uri="{FF2B5EF4-FFF2-40B4-BE49-F238E27FC236}">
                <a16:creationId xmlns:a16="http://schemas.microsoft.com/office/drawing/2014/main" id="{860AD9C1-7463-523F-5228-72F644EDB6F0}"/>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7E68D307-348E-A8EC-F5AA-0C5D0E5CB2C2}"/>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0FCF008E-837C-2AD4-CAD2-6E5B995F709D}"/>
              </a:ext>
            </a:extLst>
          </p:cNvPr>
          <p:cNvSpPr txBox="1"/>
          <p:nvPr/>
        </p:nvSpPr>
        <p:spPr>
          <a:xfrm>
            <a:off x="119570" y="5264376"/>
            <a:ext cx="10241968" cy="338554"/>
          </a:xfrm>
          <a:prstGeom prst="rect">
            <a:avLst/>
          </a:prstGeom>
          <a:noFill/>
        </p:spPr>
        <p:txBody>
          <a:bodyPr wrap="square">
            <a:spAutoFit/>
          </a:bodyPr>
          <a:lstStyle/>
          <a:p>
            <a:pPr algn="just"/>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2" name="Заголовок 1">
            <a:extLst>
              <a:ext uri="{FF2B5EF4-FFF2-40B4-BE49-F238E27FC236}">
                <a16:creationId xmlns:a16="http://schemas.microsoft.com/office/drawing/2014/main" id="{4BDA1F1A-A401-3CE9-D652-B6E60327215A}"/>
              </a:ext>
            </a:extLst>
          </p:cNvPr>
          <p:cNvSpPr txBox="1">
            <a:spLocks/>
          </p:cNvSpPr>
          <p:nvPr/>
        </p:nvSpPr>
        <p:spPr>
          <a:xfrm>
            <a:off x="-1" y="57257"/>
            <a:ext cx="10691813"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3600" b="1" i="1">
                <a:solidFill>
                  <a:schemeClr val="bg1"/>
                </a:solidFill>
                <a:latin typeface="Monotype Corsiva" panose="03010101010201010101" pitchFamily="66" charset="0"/>
              </a:rPr>
              <a:t>80-та окрема десантно-штурмова Галицька бригада </a:t>
            </a:r>
            <a:endParaRPr lang="uk-UA" sz="3600" b="1" i="1" dirty="0">
              <a:solidFill>
                <a:schemeClr val="bg1"/>
              </a:solidFill>
              <a:latin typeface="Monotype Corsiva" panose="03010101010201010101" pitchFamily="66" charset="0"/>
            </a:endParaRPr>
          </a:p>
        </p:txBody>
      </p:sp>
      <p:sp>
        <p:nvSpPr>
          <p:cNvPr id="5" name="TextBox 4">
            <a:extLst>
              <a:ext uri="{FF2B5EF4-FFF2-40B4-BE49-F238E27FC236}">
                <a16:creationId xmlns:a16="http://schemas.microsoft.com/office/drawing/2014/main" id="{1F58FC3A-70D7-1B60-9193-56C8E90012A4}"/>
              </a:ext>
            </a:extLst>
          </p:cNvPr>
          <p:cNvSpPr txBox="1"/>
          <p:nvPr/>
        </p:nvSpPr>
        <p:spPr>
          <a:xfrm>
            <a:off x="119570" y="718323"/>
            <a:ext cx="5120984" cy="2246769"/>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ru-RU" sz="2800" b="1" dirty="0">
                <a:solidFill>
                  <a:srgbClr val="FFFF00"/>
                </a:solidFill>
                <a:latin typeface="Bookman Old Style" panose="02050604050505020204" pitchFamily="18" charset="0"/>
              </a:rPr>
              <a:t>У 1986 </a:t>
            </a:r>
            <a:r>
              <a:rPr lang="ru-RU" sz="2800" b="1" dirty="0" err="1">
                <a:solidFill>
                  <a:srgbClr val="FFFF00"/>
                </a:solidFill>
                <a:latin typeface="Bookman Old Style" panose="02050604050505020204" pitchFamily="18" charset="0"/>
              </a:rPr>
              <a:t>році</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офіцери</a:t>
            </a:r>
            <a:r>
              <a:rPr lang="ru-RU" sz="2800" b="1" dirty="0">
                <a:solidFill>
                  <a:srgbClr val="FFFF00"/>
                </a:solidFill>
                <a:latin typeface="Bookman Old Style" panose="02050604050505020204" pitchFamily="18" charset="0"/>
              </a:rPr>
              <a:t> та прапорщики </a:t>
            </a:r>
            <a:r>
              <a:rPr lang="ru-RU" sz="2800" b="1" dirty="0" err="1">
                <a:solidFill>
                  <a:srgbClr val="FFFF00"/>
                </a:solidFill>
                <a:latin typeface="Bookman Old Style" panose="02050604050505020204" pitchFamily="18" charset="0"/>
              </a:rPr>
              <a:t>бригади</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приймали</a:t>
            </a:r>
            <a:r>
              <a:rPr lang="ru-RU" sz="2800" b="1" dirty="0">
                <a:solidFill>
                  <a:srgbClr val="FFFF00"/>
                </a:solidFill>
                <a:latin typeface="Bookman Old Style" panose="02050604050505020204" pitchFamily="18" charset="0"/>
              </a:rPr>
              <a:t> участь в </a:t>
            </a:r>
            <a:r>
              <a:rPr lang="ru-RU" sz="2800" b="1" dirty="0" err="1">
                <a:solidFill>
                  <a:srgbClr val="FFFF00"/>
                </a:solidFill>
                <a:latin typeface="Bookman Old Style" panose="02050604050505020204" pitchFamily="18" charset="0"/>
              </a:rPr>
              <a:t>ліквідації</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аварії</a:t>
            </a:r>
            <a:r>
              <a:rPr lang="ru-RU" sz="2800" b="1" dirty="0">
                <a:solidFill>
                  <a:srgbClr val="FFFF00"/>
                </a:solidFill>
                <a:latin typeface="Bookman Old Style" panose="02050604050505020204" pitchFamily="18" charset="0"/>
              </a:rPr>
              <a:t> на </a:t>
            </a:r>
            <a:r>
              <a:rPr lang="ru-RU" sz="2800" b="1" dirty="0" err="1">
                <a:solidFill>
                  <a:srgbClr val="FFFF00"/>
                </a:solidFill>
                <a:latin typeface="Bookman Old Style" panose="02050604050505020204" pitchFamily="18" charset="0"/>
              </a:rPr>
              <a:t>Чорнобильській</a:t>
            </a:r>
            <a:r>
              <a:rPr lang="ru-RU" sz="2800" b="1" dirty="0">
                <a:solidFill>
                  <a:srgbClr val="FFFF00"/>
                </a:solidFill>
                <a:latin typeface="Bookman Old Style" panose="02050604050505020204" pitchFamily="18" charset="0"/>
              </a:rPr>
              <a:t> АЕС. </a:t>
            </a:r>
            <a:endParaRPr lang="ru-RU" sz="2300" b="1" i="1" dirty="0">
              <a:solidFill>
                <a:srgbClr val="FFFF00"/>
              </a:solidFill>
              <a:latin typeface="Bookman Old Style" panose="02050604050505020204" pitchFamily="18" charset="0"/>
            </a:endParaRPr>
          </a:p>
        </p:txBody>
      </p:sp>
      <p:sp>
        <p:nvSpPr>
          <p:cNvPr id="14" name="TextBox 13">
            <a:extLst>
              <a:ext uri="{FF2B5EF4-FFF2-40B4-BE49-F238E27FC236}">
                <a16:creationId xmlns:a16="http://schemas.microsoft.com/office/drawing/2014/main" id="{EE53EE19-DDC8-5646-6E09-FAC070C62E2F}"/>
              </a:ext>
            </a:extLst>
          </p:cNvPr>
          <p:cNvSpPr txBox="1"/>
          <p:nvPr/>
        </p:nvSpPr>
        <p:spPr>
          <a:xfrm>
            <a:off x="4725797" y="4245730"/>
            <a:ext cx="5954523" cy="2677656"/>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ru-RU" sz="2800" b="1" dirty="0">
                <a:solidFill>
                  <a:srgbClr val="FFFF00"/>
                </a:solidFill>
                <a:latin typeface="Bookman Old Style" panose="02050604050505020204" pitchFamily="18" charset="0"/>
              </a:rPr>
              <a:t>В </a:t>
            </a:r>
            <a:r>
              <a:rPr lang="ru-RU" sz="2800" b="1" dirty="0" err="1">
                <a:solidFill>
                  <a:srgbClr val="FFFF00"/>
                </a:solidFill>
                <a:latin typeface="Bookman Old Style" panose="02050604050505020204" pitchFamily="18" charset="0"/>
              </a:rPr>
              <a:t>січні-березні</a:t>
            </a:r>
            <a:r>
              <a:rPr lang="ru-RU" sz="2800" b="1" dirty="0">
                <a:solidFill>
                  <a:srgbClr val="FFFF00"/>
                </a:solidFill>
                <a:latin typeface="Bookman Old Style" panose="02050604050505020204" pitchFamily="18" charset="0"/>
              </a:rPr>
              <a:t> 1990 року </a:t>
            </a:r>
            <a:r>
              <a:rPr lang="ru-RU" sz="2800" b="1" dirty="0" err="1">
                <a:solidFill>
                  <a:srgbClr val="FFFF00"/>
                </a:solidFill>
                <a:latin typeface="Bookman Old Style" panose="02050604050505020204" pitchFamily="18" charset="0"/>
              </a:rPr>
              <a:t>особовий</a:t>
            </a:r>
            <a:r>
              <a:rPr lang="ru-RU" sz="2800" b="1" dirty="0">
                <a:solidFill>
                  <a:srgbClr val="FFFF00"/>
                </a:solidFill>
                <a:latin typeface="Bookman Old Style" panose="02050604050505020204" pitchFamily="18" charset="0"/>
              </a:rPr>
              <a:t> склад </a:t>
            </a:r>
            <a:r>
              <a:rPr lang="ru-RU" sz="2800" b="1" dirty="0" err="1">
                <a:solidFill>
                  <a:srgbClr val="FFFF00"/>
                </a:solidFill>
                <a:latin typeface="Bookman Old Style" panose="02050604050505020204" pitchFamily="18" charset="0"/>
              </a:rPr>
              <a:t>бригади</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успішно</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виконував</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завдання</a:t>
            </a:r>
            <a:r>
              <a:rPr lang="ru-RU" sz="2800" b="1" dirty="0">
                <a:solidFill>
                  <a:srgbClr val="FFFF00"/>
                </a:solidFill>
                <a:latin typeface="Bookman Old Style" panose="02050604050505020204" pitchFamily="18" charset="0"/>
              </a:rPr>
              <a:t> уряду по </a:t>
            </a:r>
            <a:r>
              <a:rPr lang="ru-RU" sz="2800" b="1" dirty="0" err="1">
                <a:solidFill>
                  <a:srgbClr val="FFFF00"/>
                </a:solidFill>
                <a:latin typeface="Bookman Old Style" panose="02050604050505020204" pitchFamily="18" charset="0"/>
              </a:rPr>
              <a:t>роз’єднанню</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міжнаціонального</a:t>
            </a:r>
            <a:r>
              <a:rPr lang="ru-RU" sz="2800" b="1" dirty="0">
                <a:solidFill>
                  <a:srgbClr val="FFFF00"/>
                </a:solidFill>
                <a:latin typeface="Bookman Old Style" panose="02050604050505020204" pitchFamily="18" charset="0"/>
              </a:rPr>
              <a:t> </a:t>
            </a:r>
            <a:r>
              <a:rPr lang="ru-RU" sz="2800" b="1" dirty="0" err="1">
                <a:solidFill>
                  <a:srgbClr val="FFFF00"/>
                </a:solidFill>
                <a:latin typeface="Bookman Old Style" panose="02050604050505020204" pitchFamily="18" charset="0"/>
              </a:rPr>
              <a:t>конфлікту</a:t>
            </a:r>
            <a:r>
              <a:rPr lang="ru-RU" sz="2800" b="1" dirty="0">
                <a:solidFill>
                  <a:srgbClr val="FFFF00"/>
                </a:solidFill>
                <a:latin typeface="Bookman Old Style" panose="02050604050505020204" pitchFamily="18" charset="0"/>
              </a:rPr>
              <a:t> в м. Степанакерт, </a:t>
            </a:r>
            <a:r>
              <a:rPr lang="ru-RU" sz="2800" b="1" dirty="0" err="1">
                <a:solidFill>
                  <a:srgbClr val="FFFF00"/>
                </a:solidFill>
                <a:latin typeface="Bookman Old Style" panose="02050604050505020204" pitchFamily="18" charset="0"/>
              </a:rPr>
              <a:t>Вірменії</a:t>
            </a:r>
            <a:r>
              <a:rPr lang="ru-RU" sz="2800" b="1" dirty="0">
                <a:solidFill>
                  <a:srgbClr val="FFFF00"/>
                </a:solidFill>
                <a:latin typeface="Bookman Old Style" panose="02050604050505020204" pitchFamily="18" charset="0"/>
              </a:rPr>
              <a:t>. </a:t>
            </a:r>
          </a:p>
        </p:txBody>
      </p:sp>
      <p:pic>
        <p:nvPicPr>
          <p:cNvPr id="4" name="Рисунок 3">
            <a:extLst>
              <a:ext uri="{FF2B5EF4-FFF2-40B4-BE49-F238E27FC236}">
                <a16:creationId xmlns:a16="http://schemas.microsoft.com/office/drawing/2014/main" id="{A7F9283A-1C76-CE19-F13A-7B0B9349D1ED}"/>
              </a:ext>
            </a:extLst>
          </p:cNvPr>
          <p:cNvPicPr>
            <a:picLocks noChangeAspect="1"/>
          </p:cNvPicPr>
          <p:nvPr/>
        </p:nvPicPr>
        <p:blipFill>
          <a:blip r:embed="rId4">
            <a:alphaModFix/>
          </a:blip>
          <a:stretch>
            <a:fillRect/>
          </a:stretch>
        </p:blipFill>
        <p:spPr>
          <a:xfrm>
            <a:off x="5125623" y="328462"/>
            <a:ext cx="5566190" cy="3186537"/>
          </a:xfrm>
          <a:prstGeom prst="rect">
            <a:avLst/>
          </a:prstGeom>
          <a:effectLst>
            <a:softEdge rad="419100"/>
          </a:effectLst>
        </p:spPr>
      </p:pic>
      <p:pic>
        <p:nvPicPr>
          <p:cNvPr id="7" name="Рисунок 6">
            <a:extLst>
              <a:ext uri="{FF2B5EF4-FFF2-40B4-BE49-F238E27FC236}">
                <a16:creationId xmlns:a16="http://schemas.microsoft.com/office/drawing/2014/main" id="{B261C1A0-C2FB-98BA-A2D1-53ECC90EB0BE}"/>
              </a:ext>
            </a:extLst>
          </p:cNvPr>
          <p:cNvPicPr>
            <a:picLocks noChangeAspect="1"/>
          </p:cNvPicPr>
          <p:nvPr/>
        </p:nvPicPr>
        <p:blipFill>
          <a:blip r:embed="rId5">
            <a:alphaModFix/>
          </a:blip>
          <a:stretch>
            <a:fillRect/>
          </a:stretch>
        </p:blipFill>
        <p:spPr>
          <a:xfrm>
            <a:off x="-154170" y="4174717"/>
            <a:ext cx="5033637" cy="3083102"/>
          </a:xfrm>
          <a:prstGeom prst="rect">
            <a:avLst/>
          </a:prstGeom>
          <a:effectLst>
            <a:softEdge rad="419100"/>
          </a:effectLst>
        </p:spPr>
      </p:pic>
    </p:spTree>
    <p:extLst>
      <p:ext uri="{BB962C8B-B14F-4D97-AF65-F5344CB8AC3E}">
        <p14:creationId xmlns:p14="http://schemas.microsoft.com/office/powerpoint/2010/main" val="21576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800000">
            <a:alpha val="97000"/>
          </a:srgbClr>
        </a:solidFill>
        <a:effectLst/>
      </p:bgPr>
    </p:bg>
    <p:spTree>
      <p:nvGrpSpPr>
        <p:cNvPr id="1" name="">
          <a:extLst>
            <a:ext uri="{FF2B5EF4-FFF2-40B4-BE49-F238E27FC236}">
              <a16:creationId xmlns:a16="http://schemas.microsoft.com/office/drawing/2014/main" id="{15FC781E-0E49-03C4-5FFB-E05BBE764C10}"/>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3BA0428F-C872-7614-CF07-F811CC462890}"/>
              </a:ext>
            </a:extLst>
          </p:cNvPr>
          <p:cNvPicPr>
            <a:picLocks noChangeAspect="1"/>
          </p:cNvPicPr>
          <p:nvPr/>
        </p:nvPicPr>
        <p:blipFill>
          <a:blip r:embed="rId3">
            <a:alphaModFix amt="44000"/>
          </a:blip>
          <a:stretch>
            <a:fillRect/>
          </a:stretch>
        </p:blipFill>
        <p:spPr>
          <a:xfrm>
            <a:off x="0" y="0"/>
            <a:ext cx="10668829" cy="7559675"/>
          </a:xfrm>
          <a:prstGeom prst="rect">
            <a:avLst/>
          </a:prstGeom>
        </p:spPr>
      </p:pic>
      <p:sp>
        <p:nvSpPr>
          <p:cNvPr id="19" name="Заголовок 1">
            <a:extLst>
              <a:ext uri="{FF2B5EF4-FFF2-40B4-BE49-F238E27FC236}">
                <a16:creationId xmlns:a16="http://schemas.microsoft.com/office/drawing/2014/main" id="{414C9DB2-410C-9F58-8AF3-57095A52AB79}"/>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3A98DFBC-E8DB-7340-EB06-35EA28F74E78}"/>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F95199E3-9ABD-90FB-1E15-BC5BD1B98335}"/>
              </a:ext>
            </a:extLst>
          </p:cNvPr>
          <p:cNvSpPr txBox="1"/>
          <p:nvPr/>
        </p:nvSpPr>
        <p:spPr>
          <a:xfrm>
            <a:off x="119570" y="5264376"/>
            <a:ext cx="10241968" cy="338554"/>
          </a:xfrm>
          <a:prstGeom prst="rect">
            <a:avLst/>
          </a:prstGeom>
          <a:noFill/>
        </p:spPr>
        <p:txBody>
          <a:bodyPr wrap="square">
            <a:spAutoFit/>
          </a:bodyPr>
          <a:lstStyle/>
          <a:p>
            <a:pPr algn="just"/>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2" name="Заголовок 1">
            <a:extLst>
              <a:ext uri="{FF2B5EF4-FFF2-40B4-BE49-F238E27FC236}">
                <a16:creationId xmlns:a16="http://schemas.microsoft.com/office/drawing/2014/main" id="{AE2D8D9A-3900-D991-7098-5BF3FCC9886D}"/>
              </a:ext>
            </a:extLst>
          </p:cNvPr>
          <p:cNvSpPr txBox="1">
            <a:spLocks/>
          </p:cNvSpPr>
          <p:nvPr/>
        </p:nvSpPr>
        <p:spPr>
          <a:xfrm>
            <a:off x="-1" y="57257"/>
            <a:ext cx="10691813"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3600" b="1" i="1">
                <a:solidFill>
                  <a:schemeClr val="bg1"/>
                </a:solidFill>
                <a:latin typeface="Monotype Corsiva" panose="03010101010201010101" pitchFamily="66" charset="0"/>
              </a:rPr>
              <a:t>80-та окрема десантно-штурмова Галицька бригада </a:t>
            </a:r>
            <a:endParaRPr lang="uk-UA" sz="3600" b="1" i="1" dirty="0">
              <a:solidFill>
                <a:schemeClr val="bg1"/>
              </a:solidFill>
              <a:latin typeface="Monotype Corsiva" panose="03010101010201010101" pitchFamily="66" charset="0"/>
            </a:endParaRPr>
          </a:p>
        </p:txBody>
      </p:sp>
      <p:sp>
        <p:nvSpPr>
          <p:cNvPr id="5" name="TextBox 4">
            <a:extLst>
              <a:ext uri="{FF2B5EF4-FFF2-40B4-BE49-F238E27FC236}">
                <a16:creationId xmlns:a16="http://schemas.microsoft.com/office/drawing/2014/main" id="{D78CE5CC-6657-267B-5963-0EA63F5B61D7}"/>
              </a:ext>
            </a:extLst>
          </p:cNvPr>
          <p:cNvSpPr txBox="1"/>
          <p:nvPr/>
        </p:nvSpPr>
        <p:spPr>
          <a:xfrm>
            <a:off x="22984" y="1597070"/>
            <a:ext cx="10452673" cy="5247590"/>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Найбільш</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видатними</a:t>
            </a:r>
            <a:r>
              <a:rPr lang="ru-RU" sz="2400" b="1" dirty="0">
                <a:solidFill>
                  <a:srgbClr val="FFFF00"/>
                </a:solidFill>
                <a:latin typeface="Bookman Old Style" panose="02050604050505020204" pitchFamily="18" charset="0"/>
              </a:rPr>
              <a:t>  в </a:t>
            </a:r>
            <a:r>
              <a:rPr lang="ru-RU" sz="2400" b="1" dirty="0" err="1">
                <a:solidFill>
                  <a:srgbClr val="FFFF00"/>
                </a:solidFill>
                <a:latin typeface="Bookman Old Style" panose="02050604050505020204" pitchFamily="18" charset="0"/>
              </a:rPr>
              <a:t>історії</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бригади</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виявилися</a:t>
            </a:r>
            <a:r>
              <a:rPr lang="ru-RU" sz="2400" b="1" dirty="0">
                <a:solidFill>
                  <a:srgbClr val="FFFF00"/>
                </a:solidFill>
                <a:latin typeface="Bookman Old Style" panose="02050604050505020204" pitchFamily="18" charset="0"/>
              </a:rPr>
              <a:t> 2014-2015 роки, коли вся </a:t>
            </a:r>
            <a:r>
              <a:rPr lang="ru-RU" sz="2400" b="1" dirty="0" err="1">
                <a:solidFill>
                  <a:srgbClr val="FFFF00"/>
                </a:solidFill>
                <a:latin typeface="Bookman Old Style" panose="02050604050505020204" pitchFamily="18" charset="0"/>
              </a:rPr>
              <a:t>Україна</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вкотре</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дізналася</a:t>
            </a:r>
            <a:r>
              <a:rPr lang="ru-RU" sz="2400" b="1" dirty="0">
                <a:solidFill>
                  <a:srgbClr val="FFFF00"/>
                </a:solidFill>
                <a:latin typeface="Bookman Old Style" panose="02050604050505020204" pitchFamily="18" charset="0"/>
              </a:rPr>
              <a:t> про </a:t>
            </a:r>
            <a:r>
              <a:rPr lang="ru-RU" sz="2400" b="1" dirty="0" err="1">
                <a:solidFill>
                  <a:srgbClr val="FFFF00"/>
                </a:solidFill>
                <a:latin typeface="Bookman Old Style" panose="02050604050505020204" pitchFamily="18" charset="0"/>
              </a:rPr>
              <a:t>легендарних</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львівських</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десантників</a:t>
            </a:r>
            <a:r>
              <a:rPr lang="ru-RU" sz="2400" b="1" dirty="0">
                <a:solidFill>
                  <a:srgbClr val="FFFF00"/>
                </a:solidFill>
                <a:latin typeface="Bookman Old Style" panose="02050604050505020204" pitchFamily="18" charset="0"/>
              </a:rPr>
              <a:t> – </a:t>
            </a:r>
            <a:r>
              <a:rPr lang="ru-RU" sz="2400" b="1" dirty="0" err="1">
                <a:solidFill>
                  <a:srgbClr val="FFFF00"/>
                </a:solidFill>
                <a:latin typeface="Bookman Old Style" panose="02050604050505020204" pitchFamily="18" charset="0"/>
              </a:rPr>
              <a:t>захисників</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незалежності</a:t>
            </a:r>
            <a:r>
              <a:rPr lang="ru-RU" sz="2400" b="1" dirty="0">
                <a:solidFill>
                  <a:srgbClr val="FFFF00"/>
                </a:solidFill>
                <a:latin typeface="Bookman Old Style" panose="02050604050505020204" pitchFamily="18" charset="0"/>
              </a:rPr>
              <a:t> та </a:t>
            </a:r>
            <a:r>
              <a:rPr lang="ru-RU" sz="2400" b="1" dirty="0" err="1">
                <a:solidFill>
                  <a:srgbClr val="FFFF00"/>
                </a:solidFill>
                <a:latin typeface="Bookman Old Style" panose="02050604050505020204" pitchFamily="18" charset="0"/>
              </a:rPr>
              <a:t>територіальної</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цілісності</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України</a:t>
            </a:r>
            <a:r>
              <a:rPr lang="ru-RU" sz="2400" b="1" dirty="0">
                <a:solidFill>
                  <a:srgbClr val="FFFF00"/>
                </a:solidFill>
                <a:latin typeface="Bookman Old Style" panose="02050604050505020204" pitchFamily="18" charset="0"/>
              </a:rPr>
              <a:t>. </a:t>
            </a:r>
          </a:p>
          <a:p>
            <a:pPr algn="just"/>
            <a:endParaRPr lang="ru-RU" sz="2400" b="1" dirty="0">
              <a:solidFill>
                <a:srgbClr val="FFFF00"/>
              </a:solidFill>
              <a:latin typeface="Bookman Old Style" panose="02050604050505020204" pitchFamily="18" charset="0"/>
            </a:endParaRPr>
          </a:p>
          <a:p>
            <a:pPr algn="just"/>
            <a:r>
              <a:rPr lang="ru-RU" sz="2400" b="1" dirty="0">
                <a:solidFill>
                  <a:srgbClr val="FFFF00"/>
                </a:solidFill>
                <a:latin typeface="Bookman Old Style" panose="02050604050505020204" pitchFamily="18" charset="0"/>
              </a:rPr>
              <a:t>    Перший </a:t>
            </a:r>
            <a:r>
              <a:rPr lang="ru-RU" sz="2400" b="1" dirty="0" err="1">
                <a:solidFill>
                  <a:srgbClr val="FFFF00"/>
                </a:solidFill>
                <a:latin typeface="Bookman Old Style" panose="02050604050505020204" pitchFamily="18" charset="0"/>
              </a:rPr>
              <a:t>бій</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бригади</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відбувся</a:t>
            </a:r>
            <a:r>
              <a:rPr lang="ru-RU" sz="2400" b="1" dirty="0">
                <a:solidFill>
                  <a:srgbClr val="FFFF00"/>
                </a:solidFill>
                <a:latin typeface="Bookman Old Style" panose="02050604050505020204" pitchFamily="18" charset="0"/>
              </a:rPr>
              <a:t> 13 </a:t>
            </a:r>
            <a:r>
              <a:rPr lang="ru-RU" sz="2400" b="1" dirty="0" err="1">
                <a:solidFill>
                  <a:srgbClr val="FFFF00"/>
                </a:solidFill>
                <a:latin typeface="Bookman Old Style" panose="02050604050505020204" pitchFamily="18" charset="0"/>
              </a:rPr>
              <a:t>квітня</a:t>
            </a:r>
            <a:r>
              <a:rPr lang="ru-RU" sz="2400" b="1" dirty="0">
                <a:solidFill>
                  <a:srgbClr val="FFFF00"/>
                </a:solidFill>
                <a:latin typeface="Bookman Old Style" panose="02050604050505020204" pitchFamily="18" charset="0"/>
              </a:rPr>
              <a:t> 2014 року </a:t>
            </a:r>
            <a:r>
              <a:rPr lang="ru-RU" sz="2400" b="1" dirty="0" err="1">
                <a:solidFill>
                  <a:srgbClr val="FFFF00"/>
                </a:solidFill>
                <a:latin typeface="Bookman Old Style" panose="02050604050505020204" pitchFamily="18" charset="0"/>
              </a:rPr>
              <a:t>біля</a:t>
            </a:r>
            <a:r>
              <a:rPr lang="ru-RU" sz="2400" b="1" dirty="0">
                <a:solidFill>
                  <a:srgbClr val="FFFF00"/>
                </a:solidFill>
                <a:latin typeface="Bookman Old Style" panose="02050604050505020204" pitchFamily="18" charset="0"/>
              </a:rPr>
              <a:t> селища </a:t>
            </a:r>
            <a:r>
              <a:rPr lang="ru-RU" sz="2400" b="1" dirty="0" err="1">
                <a:solidFill>
                  <a:srgbClr val="FFFF00"/>
                </a:solidFill>
                <a:latin typeface="Bookman Old Style" panose="02050604050505020204" pitchFamily="18" charset="0"/>
              </a:rPr>
              <a:t>Семенівка</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під</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Слов'янськом</a:t>
            </a:r>
            <a:r>
              <a:rPr lang="ru-RU" sz="2400" b="1" dirty="0">
                <a:solidFill>
                  <a:srgbClr val="FFFF00"/>
                </a:solidFill>
                <a:latin typeface="Bookman Old Style" panose="02050604050505020204" pitchFamily="18" charset="0"/>
              </a:rPr>
              <a:t> — </a:t>
            </a:r>
            <a:r>
              <a:rPr lang="ru-RU" sz="2400" b="1" dirty="0" err="1">
                <a:solidFill>
                  <a:srgbClr val="FFFF00"/>
                </a:solidFill>
                <a:latin typeface="Bookman Old Style" panose="02050604050505020204" pitchFamily="18" charset="0"/>
              </a:rPr>
              <a:t>це</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був</a:t>
            </a:r>
            <a:r>
              <a:rPr lang="ru-RU" sz="2400" b="1" dirty="0">
                <a:solidFill>
                  <a:srgbClr val="FFFF00"/>
                </a:solidFill>
                <a:latin typeface="Bookman Old Style" panose="02050604050505020204" pitchFamily="18" charset="0"/>
              </a:rPr>
              <a:t> перший </a:t>
            </a:r>
            <a:r>
              <a:rPr lang="ru-RU" sz="2400" b="1" dirty="0" err="1">
                <a:solidFill>
                  <a:srgbClr val="FFFF00"/>
                </a:solidFill>
                <a:latin typeface="Bookman Old Style" panose="02050604050505020204" pitchFamily="18" charset="0"/>
              </a:rPr>
              <a:t>бій</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війни</a:t>
            </a:r>
            <a:r>
              <a:rPr lang="ru-RU" sz="2400" b="1" dirty="0">
                <a:solidFill>
                  <a:srgbClr val="FFFF00"/>
                </a:solidFill>
                <a:latin typeface="Bookman Old Style" panose="02050604050505020204" pitchFamily="18" charset="0"/>
              </a:rPr>
              <a:t> на </a:t>
            </a:r>
            <a:r>
              <a:rPr lang="ru-RU" sz="2400" b="1" dirty="0" err="1">
                <a:solidFill>
                  <a:srgbClr val="FFFF00"/>
                </a:solidFill>
                <a:latin typeface="Bookman Old Style" panose="02050604050505020204" pitchFamily="18" charset="0"/>
              </a:rPr>
              <a:t>Донбасі</a:t>
            </a:r>
            <a:r>
              <a:rPr lang="ru-RU" sz="2400" b="1" dirty="0">
                <a:solidFill>
                  <a:srgbClr val="FFFF00"/>
                </a:solidFill>
                <a:latin typeface="Bookman Old Style" panose="02050604050505020204" pitchFamily="18" charset="0"/>
              </a:rPr>
              <a:t>.</a:t>
            </a:r>
          </a:p>
          <a:p>
            <a:pPr algn="just"/>
            <a:endParaRPr lang="ru-RU" sz="2400" b="1" dirty="0">
              <a:solidFill>
                <a:srgbClr val="FFFF00"/>
              </a:solidFill>
              <a:latin typeface="Bookman Old Style" panose="02050604050505020204" pitchFamily="18" charset="0"/>
            </a:endParaRPr>
          </a:p>
          <a:p>
            <a:pPr algn="just"/>
            <a:r>
              <a:rPr lang="ru-RU" sz="2400" b="1" dirty="0">
                <a:solidFill>
                  <a:srgbClr val="FFFF00"/>
                </a:solidFill>
                <a:latin typeface="Bookman Old Style" panose="02050604050505020204" pitchFamily="18" charset="0"/>
              </a:rPr>
              <a:t>    У </a:t>
            </a:r>
            <a:r>
              <a:rPr lang="ru-RU" sz="2400" b="1" dirty="0" err="1">
                <a:solidFill>
                  <a:srgbClr val="FFFF00"/>
                </a:solidFill>
                <a:latin typeface="Bookman Old Style" panose="02050604050505020204" pitchFamily="18" charset="0"/>
              </a:rPr>
              <a:t>зоні</a:t>
            </a:r>
            <a:r>
              <a:rPr lang="ru-RU" sz="2400" b="1" dirty="0">
                <a:solidFill>
                  <a:srgbClr val="FFFF00"/>
                </a:solidFill>
                <a:latin typeface="Bookman Old Style" panose="02050604050505020204" pitchFamily="18" charset="0"/>
              </a:rPr>
              <a:t> АТО на </a:t>
            </a:r>
            <a:r>
              <a:rPr lang="ru-RU" sz="2400" b="1" dirty="0" err="1">
                <a:solidFill>
                  <a:srgbClr val="FFFF00"/>
                </a:solidFill>
                <a:latin typeface="Bookman Old Style" panose="02050604050505020204" pitchFamily="18" charset="0"/>
              </a:rPr>
              <a:t>рахунку</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бригади</a:t>
            </a:r>
            <a:r>
              <a:rPr lang="ru-RU" sz="2400" b="1" dirty="0">
                <a:solidFill>
                  <a:srgbClr val="FFFF00"/>
                </a:solidFill>
                <a:latin typeface="Bookman Old Style" panose="02050604050505020204" pitchFamily="18" charset="0"/>
              </a:rPr>
              <a:t> участь у </a:t>
            </a:r>
            <a:r>
              <a:rPr lang="ru-RU" sz="2400" b="1" dirty="0" err="1">
                <a:solidFill>
                  <a:srgbClr val="FFFF00"/>
                </a:solidFill>
                <a:latin typeface="Bookman Old Style" panose="02050604050505020204" pitchFamily="18" charset="0"/>
              </a:rPr>
              <a:t>звільненні</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міста</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Слов’янська</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виконання</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завдань</a:t>
            </a:r>
            <a:r>
              <a:rPr lang="ru-RU" sz="2400" b="1" dirty="0">
                <a:solidFill>
                  <a:srgbClr val="FFFF00"/>
                </a:solidFill>
                <a:latin typeface="Bookman Old Style" panose="02050604050505020204" pitchFamily="18" charset="0"/>
              </a:rPr>
              <a:t> в </a:t>
            </a:r>
            <a:r>
              <a:rPr lang="ru-RU" sz="2400" b="1" dirty="0" err="1">
                <a:solidFill>
                  <a:srgbClr val="FFFF00"/>
                </a:solidFill>
                <a:latin typeface="Bookman Old Style" panose="02050604050505020204" pitchFamily="18" charset="0"/>
              </a:rPr>
              <a:t>районі</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населених</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пунктів</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Георгіївка</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Хрящувате</a:t>
            </a:r>
            <a:r>
              <a:rPr lang="ru-RU" sz="2400" b="1" dirty="0">
                <a:solidFill>
                  <a:srgbClr val="FFFF00"/>
                </a:solidFill>
                <a:latin typeface="Bookman Old Style" panose="02050604050505020204" pitchFamily="18" charset="0"/>
              </a:rPr>
              <a:t>, </a:t>
            </a:r>
            <a:r>
              <a:rPr lang="ru-RU" sz="2400" b="1" dirty="0" err="1">
                <a:solidFill>
                  <a:srgbClr val="FFFF00"/>
                </a:solidFill>
                <a:latin typeface="Bookman Old Style" panose="02050604050505020204" pitchFamily="18" charset="0"/>
              </a:rPr>
              <a:t>Новосвітлівка</a:t>
            </a:r>
            <a:r>
              <a:rPr lang="ru-RU" sz="2400" b="1" dirty="0">
                <a:solidFill>
                  <a:srgbClr val="FFFF00"/>
                </a:solidFill>
                <a:latin typeface="Bookman Old Style" panose="02050604050505020204" pitchFamily="18" charset="0"/>
              </a:rPr>
              <a:t>, Красне, Круглик, </a:t>
            </a:r>
            <a:r>
              <a:rPr lang="ru-RU" sz="2400" b="1" dirty="0" err="1">
                <a:solidFill>
                  <a:srgbClr val="FFFF00"/>
                </a:solidFill>
                <a:latin typeface="Bookman Old Style" panose="02050604050505020204" pitchFamily="18" charset="0"/>
              </a:rPr>
              <a:t>Переможне</a:t>
            </a:r>
            <a:r>
              <a:rPr lang="ru-RU" sz="2400" b="1" dirty="0">
                <a:solidFill>
                  <a:srgbClr val="FFFF00"/>
                </a:solidFill>
                <a:latin typeface="Bookman Old Style" panose="02050604050505020204" pitchFamily="18" charset="0"/>
              </a:rPr>
              <a:t>. </a:t>
            </a:r>
          </a:p>
          <a:p>
            <a:pPr algn="just"/>
            <a:endParaRPr lang="ru-RU" sz="2300" b="1" i="1" dirty="0">
              <a:solidFill>
                <a:srgbClr val="FFFF00"/>
              </a:solidFill>
              <a:latin typeface="Bookman Old Style" panose="02050604050505020204" pitchFamily="18" charset="0"/>
            </a:endParaRPr>
          </a:p>
        </p:txBody>
      </p:sp>
    </p:spTree>
    <p:extLst>
      <p:ext uri="{BB962C8B-B14F-4D97-AF65-F5344CB8AC3E}">
        <p14:creationId xmlns:p14="http://schemas.microsoft.com/office/powerpoint/2010/main" val="180589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2DAB7F-B220-0D47-761E-6ED6D4C3FB52}"/>
            </a:ext>
          </a:extLst>
        </p:cNvPr>
        <p:cNvGrpSpPr/>
        <p:nvPr/>
      </p:nvGrpSpPr>
      <p:grpSpPr>
        <a:xfrm>
          <a:off x="0" y="0"/>
          <a:ext cx="0" cy="0"/>
          <a:chOff x="0" y="0"/>
          <a:chExt cx="0" cy="0"/>
        </a:xfrm>
      </p:grpSpPr>
      <p:sp useBgFill="1">
        <p:nvSpPr>
          <p:cNvPr id="36" name="Rectangle 32">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Зображення, що містить просто неба, небо, земля, зброя&#10;&#10;Автоматично згенерований опис">
            <a:extLst>
              <a:ext uri="{FF2B5EF4-FFF2-40B4-BE49-F238E27FC236}">
                <a16:creationId xmlns:a16="http://schemas.microsoft.com/office/drawing/2014/main" id="{7E2FF0E2-EA40-2D73-5ABE-9FAA917D0216}"/>
              </a:ext>
            </a:extLst>
          </p:cNvPr>
          <p:cNvPicPr>
            <a:picLocks noChangeAspect="1"/>
          </p:cNvPicPr>
          <p:nvPr/>
        </p:nvPicPr>
        <p:blipFill>
          <a:blip r:embed="rId3">
            <a:alphaModFix amt="40000"/>
          </a:blip>
          <a:srcRect l="8295" t="-1" r="12151" b="7268"/>
          <a:stretch/>
        </p:blipFill>
        <p:spPr>
          <a:xfrm>
            <a:off x="20" y="11"/>
            <a:ext cx="10691793" cy="7559664"/>
          </a:xfrm>
          <a:prstGeom prst="rect">
            <a:avLst/>
          </a:prstGeom>
        </p:spPr>
      </p:pic>
      <p:sp>
        <p:nvSpPr>
          <p:cNvPr id="2" name="Заголовок 1">
            <a:extLst>
              <a:ext uri="{FF2B5EF4-FFF2-40B4-BE49-F238E27FC236}">
                <a16:creationId xmlns:a16="http://schemas.microsoft.com/office/drawing/2014/main" id="{4C28302B-4973-6759-6E52-9BCA9D94CF67}"/>
              </a:ext>
            </a:extLst>
          </p:cNvPr>
          <p:cNvSpPr txBox="1">
            <a:spLocks/>
          </p:cNvSpPr>
          <p:nvPr/>
        </p:nvSpPr>
        <p:spPr>
          <a:xfrm>
            <a:off x="735187" y="402482"/>
            <a:ext cx="9221688" cy="1461188"/>
          </a:xfrm>
          <a:prstGeom prst="rect">
            <a:avLst/>
          </a:prstGeom>
        </p:spPr>
        <p:txBody>
          <a:bodyPr vert="horz" lIns="91440" tIns="45720" rIns="91440" bIns="45720" rtlCol="0" anchor="ctr">
            <a:norm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defTabSz="914400">
              <a:spcAft>
                <a:spcPts val="600"/>
              </a:spcAft>
            </a:pPr>
            <a:r>
              <a:rPr lang="en-US" sz="4400" b="1" i="1" kern="1200">
                <a:solidFill>
                  <a:srgbClr val="FFFFFF"/>
                </a:solidFill>
                <a:latin typeface="+mj-lt"/>
                <a:ea typeface="+mj-ea"/>
                <a:cs typeface="+mj-cs"/>
              </a:rPr>
              <a:t>80-та окрема десантно-штурмова Галицька бригада </a:t>
            </a:r>
          </a:p>
        </p:txBody>
      </p:sp>
      <p:sp>
        <p:nvSpPr>
          <p:cNvPr id="5" name="TextBox 4">
            <a:extLst>
              <a:ext uri="{FF2B5EF4-FFF2-40B4-BE49-F238E27FC236}">
                <a16:creationId xmlns:a16="http://schemas.microsoft.com/office/drawing/2014/main" id="{631780FD-A3E7-9D01-ECDE-2891E357B327}"/>
              </a:ext>
            </a:extLst>
          </p:cNvPr>
          <p:cNvSpPr txBox="1"/>
          <p:nvPr/>
        </p:nvSpPr>
        <p:spPr>
          <a:xfrm>
            <a:off x="330275" y="2421725"/>
            <a:ext cx="4606038" cy="4589308"/>
          </a:xfrm>
          <a:prstGeom prst="rect">
            <a:avLst/>
          </a:prstGeom>
        </p:spPr>
        <p:txBody>
          <a:bodyPr vert="horz" lIns="91440" tIns="45720" rIns="91440" bIns="45720" rtlCol="0">
            <a:normAutofit/>
          </a:bodyPr>
          <a:lstStyle/>
          <a:p>
            <a:pPr algn="just" defTabSz="914400">
              <a:lnSpc>
                <a:spcPct val="90000"/>
              </a:lnSpc>
              <a:spcAft>
                <a:spcPts val="600"/>
              </a:spcAft>
            </a:pPr>
            <a:r>
              <a:rPr lang="en-US" sz="2400" b="1" dirty="0" err="1">
                <a:solidFill>
                  <a:srgbClr val="FFFFFF"/>
                </a:solidFill>
              </a:rPr>
              <a:t>Але</a:t>
            </a:r>
            <a:r>
              <a:rPr lang="en-US" sz="2400" b="1" dirty="0">
                <a:solidFill>
                  <a:srgbClr val="FFFFFF"/>
                </a:solidFill>
              </a:rPr>
              <a:t> </a:t>
            </a:r>
            <a:r>
              <a:rPr lang="en-US" sz="2400" b="1" dirty="0" err="1">
                <a:solidFill>
                  <a:srgbClr val="FFFFFF"/>
                </a:solidFill>
              </a:rPr>
              <a:t>найвідомішим</a:t>
            </a:r>
            <a:r>
              <a:rPr lang="en-US" sz="2400" b="1" dirty="0">
                <a:solidFill>
                  <a:srgbClr val="FFFFFF"/>
                </a:solidFill>
              </a:rPr>
              <a:t> </a:t>
            </a:r>
            <a:r>
              <a:rPr lang="en-US" sz="2400" b="1" dirty="0" err="1">
                <a:solidFill>
                  <a:srgbClr val="FFFFFF"/>
                </a:solidFill>
              </a:rPr>
              <a:t>подвигом</a:t>
            </a:r>
            <a:r>
              <a:rPr lang="en-US" sz="2400" b="1" dirty="0">
                <a:solidFill>
                  <a:srgbClr val="FFFFFF"/>
                </a:solidFill>
              </a:rPr>
              <a:t> є </a:t>
            </a:r>
            <a:r>
              <a:rPr lang="en-US" sz="2400" b="1" dirty="0" err="1">
                <a:solidFill>
                  <a:srgbClr val="FFFFFF"/>
                </a:solidFill>
              </a:rPr>
              <a:t>оборона</a:t>
            </a:r>
            <a:r>
              <a:rPr lang="en-US" sz="2400" b="1" dirty="0">
                <a:solidFill>
                  <a:srgbClr val="FFFFFF"/>
                </a:solidFill>
              </a:rPr>
              <a:t> </a:t>
            </a:r>
            <a:r>
              <a:rPr lang="en-US" sz="2400" b="1" dirty="0" err="1">
                <a:solidFill>
                  <a:srgbClr val="FFFFFF"/>
                </a:solidFill>
              </a:rPr>
              <a:t>Луганського</a:t>
            </a:r>
            <a:r>
              <a:rPr lang="en-US" sz="2400" b="1" dirty="0">
                <a:solidFill>
                  <a:srgbClr val="FFFFFF"/>
                </a:solidFill>
              </a:rPr>
              <a:t> </a:t>
            </a:r>
            <a:r>
              <a:rPr lang="en-US" sz="2400" b="1" dirty="0" err="1">
                <a:solidFill>
                  <a:srgbClr val="FFFFFF"/>
                </a:solidFill>
              </a:rPr>
              <a:t>аеропорту</a:t>
            </a:r>
            <a:r>
              <a:rPr lang="en-US" sz="2400" b="1" dirty="0">
                <a:solidFill>
                  <a:srgbClr val="FFFFFF"/>
                </a:solidFill>
              </a:rPr>
              <a:t>, </a:t>
            </a:r>
            <a:r>
              <a:rPr lang="en-US" sz="2400" b="1" dirty="0" err="1">
                <a:solidFill>
                  <a:srgbClr val="FFFFFF"/>
                </a:solidFill>
              </a:rPr>
              <a:t>де</a:t>
            </a:r>
            <a:r>
              <a:rPr lang="en-US" sz="2400" b="1" dirty="0">
                <a:solidFill>
                  <a:srgbClr val="FFFFFF"/>
                </a:solidFill>
              </a:rPr>
              <a:t> </a:t>
            </a:r>
            <a:r>
              <a:rPr lang="en-US" sz="2400" b="1" dirty="0" err="1">
                <a:solidFill>
                  <a:srgbClr val="FFFFFF"/>
                </a:solidFill>
              </a:rPr>
              <a:t>військовослужбовці</a:t>
            </a:r>
            <a:r>
              <a:rPr lang="en-US" sz="2400" b="1" dirty="0">
                <a:solidFill>
                  <a:srgbClr val="FFFFFF"/>
                </a:solidFill>
              </a:rPr>
              <a:t> </a:t>
            </a:r>
            <a:r>
              <a:rPr lang="en-US" sz="2400" b="1" dirty="0" err="1">
                <a:solidFill>
                  <a:srgbClr val="FFFFFF"/>
                </a:solidFill>
              </a:rPr>
              <a:t>бригади</a:t>
            </a:r>
            <a:r>
              <a:rPr lang="en-US" sz="2400" b="1" dirty="0">
                <a:solidFill>
                  <a:srgbClr val="FFFFFF"/>
                </a:solidFill>
              </a:rPr>
              <a:t> </a:t>
            </a:r>
            <a:r>
              <a:rPr lang="en-US" sz="2400" b="1" dirty="0" err="1">
                <a:solidFill>
                  <a:srgbClr val="FFFFFF"/>
                </a:solidFill>
              </a:rPr>
              <a:t>майже</a:t>
            </a:r>
            <a:r>
              <a:rPr lang="en-US" sz="2400" b="1" dirty="0">
                <a:solidFill>
                  <a:srgbClr val="FFFFFF"/>
                </a:solidFill>
              </a:rPr>
              <a:t> 5 </a:t>
            </a:r>
            <a:r>
              <a:rPr lang="en-US" sz="2400" b="1" dirty="0" err="1">
                <a:solidFill>
                  <a:srgbClr val="FFFFFF"/>
                </a:solidFill>
              </a:rPr>
              <a:t>місяців</a:t>
            </a:r>
            <a:r>
              <a:rPr lang="en-US" sz="2400" b="1" dirty="0">
                <a:solidFill>
                  <a:srgbClr val="FFFFFF"/>
                </a:solidFill>
              </a:rPr>
              <a:t> </a:t>
            </a:r>
            <a:r>
              <a:rPr lang="en-US" sz="2400" b="1" dirty="0" err="1">
                <a:solidFill>
                  <a:srgbClr val="FFFFFF"/>
                </a:solidFill>
              </a:rPr>
              <a:t>героїчно</a:t>
            </a:r>
            <a:r>
              <a:rPr lang="en-US" sz="2400" b="1" dirty="0">
                <a:solidFill>
                  <a:srgbClr val="FFFFFF"/>
                </a:solidFill>
              </a:rPr>
              <a:t> </a:t>
            </a:r>
            <a:r>
              <a:rPr lang="en-US" sz="2400" b="1" dirty="0" err="1">
                <a:solidFill>
                  <a:srgbClr val="FFFFFF"/>
                </a:solidFill>
              </a:rPr>
              <a:t>тримали</a:t>
            </a:r>
            <a:r>
              <a:rPr lang="en-US" sz="2400" b="1" dirty="0">
                <a:solidFill>
                  <a:srgbClr val="FFFFFF"/>
                </a:solidFill>
              </a:rPr>
              <a:t> </a:t>
            </a:r>
            <a:r>
              <a:rPr lang="en-US" sz="2400" b="1" dirty="0" err="1">
                <a:solidFill>
                  <a:srgbClr val="FFFFFF"/>
                </a:solidFill>
              </a:rPr>
              <a:t>оборону</a:t>
            </a:r>
            <a:r>
              <a:rPr lang="en-US" sz="2400" b="1" dirty="0">
                <a:solidFill>
                  <a:srgbClr val="FFFFFF"/>
                </a:solidFill>
              </a:rPr>
              <a:t> </a:t>
            </a:r>
            <a:r>
              <a:rPr lang="en-US" sz="2400" b="1" dirty="0" err="1">
                <a:solidFill>
                  <a:srgbClr val="FFFFFF"/>
                </a:solidFill>
              </a:rPr>
              <a:t>при</a:t>
            </a:r>
            <a:r>
              <a:rPr lang="en-US" sz="2400" b="1" dirty="0">
                <a:solidFill>
                  <a:srgbClr val="FFFFFF"/>
                </a:solidFill>
              </a:rPr>
              <a:t> </a:t>
            </a:r>
            <a:r>
              <a:rPr lang="en-US" sz="2400" b="1" dirty="0" err="1">
                <a:solidFill>
                  <a:srgbClr val="FFFFFF"/>
                </a:solidFill>
              </a:rPr>
              <a:t>переважаючих</a:t>
            </a:r>
            <a:r>
              <a:rPr lang="en-US" sz="2400" b="1" dirty="0">
                <a:solidFill>
                  <a:srgbClr val="FFFFFF"/>
                </a:solidFill>
              </a:rPr>
              <a:t> </a:t>
            </a:r>
            <a:r>
              <a:rPr lang="en-US" sz="2400" b="1" dirty="0" err="1">
                <a:solidFill>
                  <a:srgbClr val="FFFFFF"/>
                </a:solidFill>
              </a:rPr>
              <a:t>силах</a:t>
            </a:r>
            <a:r>
              <a:rPr lang="en-US" sz="2400" b="1" dirty="0">
                <a:solidFill>
                  <a:srgbClr val="FFFFFF"/>
                </a:solidFill>
              </a:rPr>
              <a:t> </a:t>
            </a:r>
            <a:r>
              <a:rPr lang="en-US" sz="2400" b="1" dirty="0" err="1">
                <a:solidFill>
                  <a:srgbClr val="FFFFFF"/>
                </a:solidFill>
              </a:rPr>
              <a:t>противника</a:t>
            </a:r>
            <a:r>
              <a:rPr lang="en-US" sz="2400" b="1" dirty="0">
                <a:solidFill>
                  <a:srgbClr val="FFFFFF"/>
                </a:solidFill>
              </a:rPr>
              <a:t> – </a:t>
            </a:r>
            <a:r>
              <a:rPr lang="en-US" sz="2400" b="1" dirty="0" err="1">
                <a:solidFill>
                  <a:srgbClr val="FFFFFF"/>
                </a:solidFill>
              </a:rPr>
              <a:t>Збройних</a:t>
            </a:r>
            <a:r>
              <a:rPr lang="en-US" sz="2400" b="1" dirty="0">
                <a:solidFill>
                  <a:srgbClr val="FFFFFF"/>
                </a:solidFill>
              </a:rPr>
              <a:t> </a:t>
            </a:r>
            <a:r>
              <a:rPr lang="en-US" sz="2400" b="1" dirty="0" err="1">
                <a:solidFill>
                  <a:srgbClr val="FFFFFF"/>
                </a:solidFill>
              </a:rPr>
              <a:t>Сил</a:t>
            </a:r>
            <a:r>
              <a:rPr lang="en-US" sz="2400" b="1" dirty="0">
                <a:solidFill>
                  <a:srgbClr val="FFFFFF"/>
                </a:solidFill>
              </a:rPr>
              <a:t> </a:t>
            </a:r>
            <a:r>
              <a:rPr lang="en-US" sz="2400" b="1" dirty="0" err="1">
                <a:solidFill>
                  <a:srgbClr val="FFFFFF"/>
                </a:solidFill>
              </a:rPr>
              <a:t>російської</a:t>
            </a:r>
            <a:r>
              <a:rPr lang="en-US" sz="2400" b="1" dirty="0">
                <a:solidFill>
                  <a:srgbClr val="FFFFFF"/>
                </a:solidFill>
              </a:rPr>
              <a:t> </a:t>
            </a:r>
            <a:r>
              <a:rPr lang="en-US" sz="2400" b="1" dirty="0" err="1">
                <a:solidFill>
                  <a:srgbClr val="FFFFFF"/>
                </a:solidFill>
              </a:rPr>
              <a:t>федерації</a:t>
            </a:r>
            <a:r>
              <a:rPr lang="en-US" sz="2400" b="1" dirty="0">
                <a:solidFill>
                  <a:srgbClr val="FFFFFF"/>
                </a:solidFill>
              </a:rPr>
              <a:t> </a:t>
            </a:r>
            <a:r>
              <a:rPr lang="en-US" sz="2400" b="1" dirty="0" err="1">
                <a:solidFill>
                  <a:srgbClr val="FFFFFF"/>
                </a:solidFill>
              </a:rPr>
              <a:t>та</a:t>
            </a:r>
            <a:r>
              <a:rPr lang="en-US" sz="2400" b="1" dirty="0">
                <a:solidFill>
                  <a:srgbClr val="FFFFFF"/>
                </a:solidFill>
              </a:rPr>
              <a:t> </a:t>
            </a:r>
            <a:r>
              <a:rPr lang="en-US" sz="2400" b="1" dirty="0" err="1">
                <a:solidFill>
                  <a:srgbClr val="FFFFFF"/>
                </a:solidFill>
              </a:rPr>
              <a:t>незаконних</a:t>
            </a:r>
            <a:r>
              <a:rPr lang="en-US" sz="2400" b="1" dirty="0">
                <a:solidFill>
                  <a:srgbClr val="FFFFFF"/>
                </a:solidFill>
              </a:rPr>
              <a:t> </a:t>
            </a:r>
            <a:r>
              <a:rPr lang="en-US" sz="2400" b="1" dirty="0" err="1">
                <a:solidFill>
                  <a:srgbClr val="FFFFFF"/>
                </a:solidFill>
              </a:rPr>
              <a:t>збройних</a:t>
            </a:r>
            <a:r>
              <a:rPr lang="en-US" sz="2400" b="1" dirty="0">
                <a:solidFill>
                  <a:srgbClr val="FFFFFF"/>
                </a:solidFill>
              </a:rPr>
              <a:t> </a:t>
            </a:r>
            <a:r>
              <a:rPr lang="en-US" sz="2400" b="1" dirty="0" err="1">
                <a:solidFill>
                  <a:srgbClr val="FFFFFF"/>
                </a:solidFill>
              </a:rPr>
              <a:t>формувань</a:t>
            </a:r>
            <a:r>
              <a:rPr lang="en-US" sz="2400" b="1" dirty="0">
                <a:solidFill>
                  <a:srgbClr val="FFFFFF"/>
                </a:solidFill>
              </a:rPr>
              <a:t>.</a:t>
            </a:r>
          </a:p>
          <a:p>
            <a:pPr defTabSz="914400">
              <a:lnSpc>
                <a:spcPct val="90000"/>
              </a:lnSpc>
              <a:spcAft>
                <a:spcPts val="600"/>
              </a:spcAft>
            </a:pPr>
            <a:r>
              <a:rPr lang="en-US" sz="2000" b="1" dirty="0">
                <a:solidFill>
                  <a:srgbClr val="FFFFFF"/>
                </a:solidFill>
              </a:rPr>
              <a:t> </a:t>
            </a:r>
          </a:p>
          <a:p>
            <a:pPr indent="-228600" defTabSz="914400">
              <a:lnSpc>
                <a:spcPct val="90000"/>
              </a:lnSpc>
              <a:spcAft>
                <a:spcPts val="600"/>
              </a:spcAft>
              <a:buFont typeface="Arial" panose="020B0604020202020204" pitchFamily="34" charset="0"/>
              <a:buChar char="•"/>
            </a:pPr>
            <a:endParaRPr lang="en-US" sz="2000" b="1" i="1" dirty="0">
              <a:solidFill>
                <a:srgbClr val="FFFFFF"/>
              </a:solidFill>
            </a:endParaRPr>
          </a:p>
        </p:txBody>
      </p:sp>
      <p:pic>
        <p:nvPicPr>
          <p:cNvPr id="10" name="Рисунок 9" descr="Зображення, що містить емблема, символ, нашивка, значок&#10;&#10;Автоматично згенерований опис">
            <a:extLst>
              <a:ext uri="{FF2B5EF4-FFF2-40B4-BE49-F238E27FC236}">
                <a16:creationId xmlns:a16="http://schemas.microsoft.com/office/drawing/2014/main" id="{B369089A-0D21-BD9F-897F-58D8D4B07D4A}"/>
              </a:ext>
            </a:extLst>
          </p:cNvPr>
          <p:cNvPicPr>
            <a:picLocks noChangeAspect="1"/>
          </p:cNvPicPr>
          <p:nvPr/>
        </p:nvPicPr>
        <p:blipFill>
          <a:blip r:embed="rId4"/>
          <a:srcRect l="16832" r="16527" b="1"/>
          <a:stretch/>
        </p:blipFill>
        <p:spPr>
          <a:xfrm>
            <a:off x="5350587" y="2221349"/>
            <a:ext cx="4633703" cy="4641233"/>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
        <p:nvSpPr>
          <p:cNvPr id="19" name="Заголовок 1">
            <a:extLst>
              <a:ext uri="{FF2B5EF4-FFF2-40B4-BE49-F238E27FC236}">
                <a16:creationId xmlns:a16="http://schemas.microsoft.com/office/drawing/2014/main" id="{3956391E-2560-059A-ADB6-EDBA6E00FA66}"/>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77B65A20-DD35-658F-F131-B1F72B5C968A}"/>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2C1A819E-0EDA-8275-0A90-862DCFA1D6BF}"/>
              </a:ext>
            </a:extLst>
          </p:cNvPr>
          <p:cNvSpPr txBox="1"/>
          <p:nvPr/>
        </p:nvSpPr>
        <p:spPr>
          <a:xfrm>
            <a:off x="119570" y="5264376"/>
            <a:ext cx="10241968" cy="338554"/>
          </a:xfrm>
          <a:prstGeom prst="rect">
            <a:avLst/>
          </a:prstGeom>
          <a:noFill/>
        </p:spPr>
        <p:txBody>
          <a:bodyPr wrap="square">
            <a:spAutoFit/>
          </a:bodyPr>
          <a:lstStyle/>
          <a:p>
            <a:pPr algn="just">
              <a:spcAft>
                <a:spcPts val="600"/>
              </a:spcAft>
            </a:pPr>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118983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64F4C86-0B0E-DB1B-8181-D4CF68BE9E28}"/>
            </a:ext>
          </a:extLst>
        </p:cNvPr>
        <p:cNvGrpSpPr/>
        <p:nvPr/>
      </p:nvGrpSpPr>
      <p:grpSpPr>
        <a:xfrm>
          <a:off x="0" y="0"/>
          <a:ext cx="0" cy="0"/>
          <a:chOff x="0" y="0"/>
          <a:chExt cx="0" cy="0"/>
        </a:xfrm>
      </p:grpSpPr>
      <p:sp useBgFill="1">
        <p:nvSpPr>
          <p:cNvPr id="38" name="Rectangle 4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31C00D08-2A69-61F1-A071-E8A7FCED022E}"/>
              </a:ext>
            </a:extLst>
          </p:cNvPr>
          <p:cNvSpPr txBox="1">
            <a:spLocks/>
          </p:cNvSpPr>
          <p:nvPr/>
        </p:nvSpPr>
        <p:spPr>
          <a:xfrm>
            <a:off x="735062" y="402482"/>
            <a:ext cx="3346537" cy="2136370"/>
          </a:xfrm>
          <a:prstGeom prst="rect">
            <a:avLst/>
          </a:prstGeom>
        </p:spPr>
        <p:txBody>
          <a:bodyPr vert="horz" lIns="91440" tIns="45720" rIns="91440" bIns="45720" rtlCol="0" anchor="ctr">
            <a:norm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defTabSz="914400">
              <a:spcAft>
                <a:spcPts val="600"/>
              </a:spcAft>
            </a:pPr>
            <a:r>
              <a:rPr lang="en-US" sz="3100" b="1" i="1" kern="1200" dirty="0">
                <a:solidFill>
                  <a:srgbClr val="FFFF00"/>
                </a:solidFill>
                <a:latin typeface="+mj-lt"/>
                <a:ea typeface="+mj-ea"/>
                <a:cs typeface="+mj-cs"/>
              </a:rPr>
              <a:t>80-та </a:t>
            </a:r>
            <a:r>
              <a:rPr lang="en-US" sz="3100" b="1" i="1" kern="1200" dirty="0" err="1">
                <a:solidFill>
                  <a:srgbClr val="FFFF00"/>
                </a:solidFill>
                <a:latin typeface="+mj-lt"/>
                <a:ea typeface="+mj-ea"/>
                <a:cs typeface="+mj-cs"/>
              </a:rPr>
              <a:t>окрема</a:t>
            </a:r>
            <a:r>
              <a:rPr lang="en-US" sz="3100" b="1" i="1" kern="1200" dirty="0">
                <a:solidFill>
                  <a:srgbClr val="FFFF00"/>
                </a:solidFill>
                <a:latin typeface="+mj-lt"/>
                <a:ea typeface="+mj-ea"/>
                <a:cs typeface="+mj-cs"/>
              </a:rPr>
              <a:t> </a:t>
            </a:r>
            <a:r>
              <a:rPr lang="en-US" sz="3100" b="1" i="1" kern="1200" dirty="0" err="1">
                <a:solidFill>
                  <a:srgbClr val="FFFF00"/>
                </a:solidFill>
                <a:latin typeface="+mj-lt"/>
                <a:ea typeface="+mj-ea"/>
                <a:cs typeface="+mj-cs"/>
              </a:rPr>
              <a:t>десантно-штурмова</a:t>
            </a:r>
            <a:r>
              <a:rPr lang="en-US" sz="3100" b="1" i="1" kern="1200" dirty="0">
                <a:solidFill>
                  <a:srgbClr val="FFFF00"/>
                </a:solidFill>
                <a:latin typeface="+mj-lt"/>
                <a:ea typeface="+mj-ea"/>
                <a:cs typeface="+mj-cs"/>
              </a:rPr>
              <a:t> </a:t>
            </a:r>
            <a:r>
              <a:rPr lang="en-US" sz="3100" b="1" i="1" kern="1200" dirty="0" err="1">
                <a:solidFill>
                  <a:srgbClr val="FFFF00"/>
                </a:solidFill>
                <a:latin typeface="+mj-lt"/>
                <a:ea typeface="+mj-ea"/>
                <a:cs typeface="+mj-cs"/>
              </a:rPr>
              <a:t>Галицька</a:t>
            </a:r>
            <a:r>
              <a:rPr lang="en-US" sz="3100" b="1" i="1" kern="1200" dirty="0">
                <a:solidFill>
                  <a:srgbClr val="FFFF00"/>
                </a:solidFill>
                <a:latin typeface="+mj-lt"/>
                <a:ea typeface="+mj-ea"/>
                <a:cs typeface="+mj-cs"/>
              </a:rPr>
              <a:t> </a:t>
            </a:r>
            <a:r>
              <a:rPr lang="en-US" sz="3100" b="1" i="1" kern="1200" dirty="0" err="1">
                <a:solidFill>
                  <a:srgbClr val="FFFF00"/>
                </a:solidFill>
                <a:latin typeface="+mj-lt"/>
                <a:ea typeface="+mj-ea"/>
                <a:cs typeface="+mj-cs"/>
              </a:rPr>
              <a:t>бригада</a:t>
            </a:r>
            <a:r>
              <a:rPr lang="en-US" sz="3100" b="1" i="1" kern="1200" dirty="0">
                <a:solidFill>
                  <a:srgbClr val="FFFF00"/>
                </a:solidFill>
                <a:latin typeface="+mj-lt"/>
                <a:ea typeface="+mj-ea"/>
                <a:cs typeface="+mj-cs"/>
              </a:rPr>
              <a:t> </a:t>
            </a:r>
          </a:p>
        </p:txBody>
      </p:sp>
      <p:sp>
        <p:nvSpPr>
          <p:cNvPr id="5" name="TextBox 4">
            <a:extLst>
              <a:ext uri="{FF2B5EF4-FFF2-40B4-BE49-F238E27FC236}">
                <a16:creationId xmlns:a16="http://schemas.microsoft.com/office/drawing/2014/main" id="{54BDC37E-61AC-0D52-1376-AEF1EB9EDCC3}"/>
              </a:ext>
            </a:extLst>
          </p:cNvPr>
          <p:cNvSpPr txBox="1"/>
          <p:nvPr/>
        </p:nvSpPr>
        <p:spPr>
          <a:xfrm>
            <a:off x="330275" y="3566749"/>
            <a:ext cx="3684538" cy="4072362"/>
          </a:xfrm>
          <a:prstGeom prst="rect">
            <a:avLst/>
          </a:prstGeom>
        </p:spPr>
        <p:txBody>
          <a:bodyPr vert="horz" lIns="91440" tIns="45720" rIns="91440" bIns="45720" rtlCol="0">
            <a:normAutofit/>
          </a:bodyPr>
          <a:lstStyle/>
          <a:p>
            <a:pPr algn="just" defTabSz="914400">
              <a:lnSpc>
                <a:spcPct val="90000"/>
              </a:lnSpc>
              <a:spcAft>
                <a:spcPts val="600"/>
              </a:spcAft>
            </a:pPr>
            <a:r>
              <a:rPr lang="ru-RU" sz="2800" b="1" dirty="0" err="1">
                <a:solidFill>
                  <a:srgbClr val="FFFF00"/>
                </a:solidFill>
              </a:rPr>
              <a:t>Окремою</a:t>
            </a:r>
            <a:r>
              <a:rPr lang="ru-RU" sz="2800" b="1" dirty="0">
                <a:solidFill>
                  <a:srgbClr val="FFFF00"/>
                </a:solidFill>
              </a:rPr>
              <a:t> </a:t>
            </a:r>
            <a:r>
              <a:rPr lang="ru-RU" sz="2800" b="1" dirty="0" err="1">
                <a:solidFill>
                  <a:srgbClr val="FFFF00"/>
                </a:solidFill>
              </a:rPr>
              <a:t>сторінкою</a:t>
            </a:r>
            <a:r>
              <a:rPr lang="ru-RU" sz="2800" b="1" dirty="0">
                <a:solidFill>
                  <a:srgbClr val="FFFF00"/>
                </a:solidFill>
              </a:rPr>
              <a:t> </a:t>
            </a:r>
            <a:r>
              <a:rPr lang="ru-RU" sz="2800" b="1" dirty="0" err="1">
                <a:solidFill>
                  <a:srgbClr val="FFFF00"/>
                </a:solidFill>
              </a:rPr>
              <a:t>історії</a:t>
            </a:r>
            <a:r>
              <a:rPr lang="ru-RU" sz="2800" b="1" dirty="0">
                <a:solidFill>
                  <a:srgbClr val="FFFF00"/>
                </a:solidFill>
              </a:rPr>
              <a:t> 80-ї </a:t>
            </a:r>
            <a:r>
              <a:rPr lang="ru-RU" sz="2800" b="1" dirty="0" err="1">
                <a:solidFill>
                  <a:srgbClr val="FFFF00"/>
                </a:solidFill>
              </a:rPr>
              <a:t>бригади</a:t>
            </a:r>
            <a:r>
              <a:rPr lang="ru-RU" sz="2800" b="1" dirty="0">
                <a:solidFill>
                  <a:srgbClr val="FFFF00"/>
                </a:solidFill>
              </a:rPr>
              <a:t> є оборона </a:t>
            </a:r>
            <a:r>
              <a:rPr lang="ru-RU" sz="2800" b="1" dirty="0" err="1">
                <a:solidFill>
                  <a:srgbClr val="FFFF00"/>
                </a:solidFill>
              </a:rPr>
              <a:t>Донецького</a:t>
            </a:r>
            <a:r>
              <a:rPr lang="ru-RU" sz="2800" b="1" dirty="0">
                <a:solidFill>
                  <a:srgbClr val="FFFF00"/>
                </a:solidFill>
              </a:rPr>
              <a:t> </a:t>
            </a:r>
            <a:r>
              <a:rPr lang="ru-RU" sz="2800" b="1" dirty="0" err="1">
                <a:solidFill>
                  <a:srgbClr val="FFFF00"/>
                </a:solidFill>
              </a:rPr>
              <a:t>аеропорту</a:t>
            </a:r>
            <a:r>
              <a:rPr lang="ru-RU" sz="2800" b="1" dirty="0">
                <a:solidFill>
                  <a:srgbClr val="FFFF00"/>
                </a:solidFill>
              </a:rPr>
              <a:t> </a:t>
            </a:r>
            <a:r>
              <a:rPr lang="ru-RU" sz="2800" b="1" dirty="0" err="1">
                <a:solidFill>
                  <a:srgbClr val="FFFF00"/>
                </a:solidFill>
              </a:rPr>
              <a:t>воїнами</a:t>
            </a:r>
            <a:r>
              <a:rPr lang="ru-RU" sz="2800" b="1" dirty="0">
                <a:solidFill>
                  <a:srgbClr val="FFFF00"/>
                </a:solidFill>
              </a:rPr>
              <a:t> 3-го </a:t>
            </a:r>
            <a:r>
              <a:rPr lang="ru-RU" sz="2800" b="1" dirty="0" err="1">
                <a:solidFill>
                  <a:srgbClr val="FFFF00"/>
                </a:solidFill>
              </a:rPr>
              <a:t>батальйону</a:t>
            </a:r>
            <a:r>
              <a:rPr lang="ru-RU" sz="2800" b="1" dirty="0">
                <a:solidFill>
                  <a:srgbClr val="FFFF00"/>
                </a:solidFill>
              </a:rPr>
              <a:t>, </a:t>
            </a:r>
            <a:r>
              <a:rPr lang="ru-RU" sz="2800" b="1" dirty="0" err="1">
                <a:solidFill>
                  <a:srgbClr val="FFFF00"/>
                </a:solidFill>
              </a:rPr>
              <a:t>які</a:t>
            </a:r>
            <a:r>
              <a:rPr lang="ru-RU" sz="2800" b="1" dirty="0">
                <a:solidFill>
                  <a:srgbClr val="FFFF00"/>
                </a:solidFill>
              </a:rPr>
              <a:t> проявили </a:t>
            </a:r>
            <a:r>
              <a:rPr lang="ru-RU" sz="2800" b="1" dirty="0" err="1">
                <a:solidFill>
                  <a:srgbClr val="FFFF00"/>
                </a:solidFill>
              </a:rPr>
              <a:t>героїзм</a:t>
            </a:r>
            <a:r>
              <a:rPr lang="ru-RU" sz="2800" b="1" dirty="0">
                <a:solidFill>
                  <a:srgbClr val="FFFF00"/>
                </a:solidFill>
              </a:rPr>
              <a:t> при </a:t>
            </a:r>
            <a:r>
              <a:rPr lang="ru-RU" sz="2800" b="1" dirty="0" err="1">
                <a:solidFill>
                  <a:srgbClr val="FFFF00"/>
                </a:solidFill>
              </a:rPr>
              <a:t>виконанні</a:t>
            </a:r>
            <a:r>
              <a:rPr lang="ru-RU" sz="2800" b="1" dirty="0">
                <a:solidFill>
                  <a:srgbClr val="FFFF00"/>
                </a:solidFill>
              </a:rPr>
              <a:t> </a:t>
            </a:r>
            <a:r>
              <a:rPr lang="ru-RU" sz="2800" b="1" dirty="0" err="1">
                <a:solidFill>
                  <a:srgbClr val="FFFF00"/>
                </a:solidFill>
              </a:rPr>
              <a:t>бойового</a:t>
            </a:r>
            <a:r>
              <a:rPr lang="ru-RU" sz="2800" b="1" dirty="0">
                <a:solidFill>
                  <a:srgbClr val="FFFF00"/>
                </a:solidFill>
              </a:rPr>
              <a:t> </a:t>
            </a:r>
            <a:r>
              <a:rPr lang="ru-RU" sz="2800" b="1" dirty="0" err="1">
                <a:solidFill>
                  <a:srgbClr val="FFFF00"/>
                </a:solidFill>
              </a:rPr>
              <a:t>завдання</a:t>
            </a:r>
            <a:r>
              <a:rPr lang="ru-RU" sz="2800" b="1" dirty="0">
                <a:solidFill>
                  <a:srgbClr val="FFFF00"/>
                </a:solidFill>
              </a:rPr>
              <a:t>. </a:t>
            </a:r>
            <a:endParaRPr lang="en-US" sz="2800" b="1" dirty="0">
              <a:solidFill>
                <a:srgbClr val="FFFF00"/>
              </a:solidFill>
            </a:endParaRPr>
          </a:p>
          <a:p>
            <a:pPr indent="-228600" defTabSz="914400">
              <a:lnSpc>
                <a:spcPct val="90000"/>
              </a:lnSpc>
              <a:spcAft>
                <a:spcPts val="600"/>
              </a:spcAft>
              <a:buFont typeface="Arial" panose="020B0604020202020204" pitchFamily="34" charset="0"/>
              <a:buChar char="•"/>
            </a:pPr>
            <a:endParaRPr lang="en-US" sz="2000" b="1" i="1" dirty="0">
              <a:solidFill>
                <a:srgbClr val="FFFF00"/>
              </a:solidFill>
            </a:endParaRPr>
          </a:p>
        </p:txBody>
      </p:sp>
      <p:pic>
        <p:nvPicPr>
          <p:cNvPr id="10" name="Рисунок 9" descr="Зображення, що містить емблема, символ, нашивка, значок&#10;&#10;Автоматично згенерований опис">
            <a:extLst>
              <a:ext uri="{FF2B5EF4-FFF2-40B4-BE49-F238E27FC236}">
                <a16:creationId xmlns:a16="http://schemas.microsoft.com/office/drawing/2014/main" id="{B38F52C6-7F11-4914-9D96-04BA5353AED7}"/>
              </a:ext>
            </a:extLst>
          </p:cNvPr>
          <p:cNvPicPr>
            <a:picLocks noChangeAspect="1"/>
          </p:cNvPicPr>
          <p:nvPr/>
        </p:nvPicPr>
        <p:blipFill>
          <a:blip r:embed="rId3"/>
          <a:srcRect r="-2" b="4536"/>
          <a:stretch/>
        </p:blipFill>
        <p:spPr>
          <a:xfrm>
            <a:off x="4300855" y="-4"/>
            <a:ext cx="6390957" cy="4072360"/>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6" name="Рисунок 5">
            <a:extLst>
              <a:ext uri="{FF2B5EF4-FFF2-40B4-BE49-F238E27FC236}">
                <a16:creationId xmlns:a16="http://schemas.microsoft.com/office/drawing/2014/main" id="{6305E47D-CD7D-2BFF-8497-56944D403A7B}"/>
              </a:ext>
            </a:extLst>
          </p:cNvPr>
          <p:cNvPicPr>
            <a:picLocks noChangeAspect="1"/>
          </p:cNvPicPr>
          <p:nvPr/>
        </p:nvPicPr>
        <p:blipFill>
          <a:blip r:embed="rId4"/>
          <a:srcRect t="3146" r="-2" b="5083"/>
          <a:stretch/>
        </p:blipFill>
        <p:spPr>
          <a:xfrm>
            <a:off x="4138885" y="4064576"/>
            <a:ext cx="6552928" cy="3495099"/>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19" name="Заголовок 1">
            <a:extLst>
              <a:ext uri="{FF2B5EF4-FFF2-40B4-BE49-F238E27FC236}">
                <a16:creationId xmlns:a16="http://schemas.microsoft.com/office/drawing/2014/main" id="{2C09ED0B-2B19-C1D7-B771-CDF5D8A13C28}"/>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D7206FCF-045C-DE2B-19A6-E508B21438E4}"/>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C384C6D2-27FD-BAA7-E2B3-08DF82A2FEBD}"/>
              </a:ext>
            </a:extLst>
          </p:cNvPr>
          <p:cNvSpPr txBox="1"/>
          <p:nvPr/>
        </p:nvSpPr>
        <p:spPr>
          <a:xfrm>
            <a:off x="119570" y="5264376"/>
            <a:ext cx="10241968" cy="338554"/>
          </a:xfrm>
          <a:prstGeom prst="rect">
            <a:avLst/>
          </a:prstGeom>
          <a:noFill/>
        </p:spPr>
        <p:txBody>
          <a:bodyPr wrap="square">
            <a:spAutoFit/>
          </a:bodyPr>
          <a:lstStyle/>
          <a:p>
            <a:pPr algn="just">
              <a:spcAft>
                <a:spcPts val="600"/>
              </a:spcAft>
            </a:pPr>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4178259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2E00FE-953E-BBBD-ED50-AD7DF2E70820}"/>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871CFDB8-ACE3-D165-0F13-5D737F02F8F5}"/>
              </a:ext>
            </a:extLst>
          </p:cNvPr>
          <p:cNvSpPr txBox="1">
            <a:spLocks/>
          </p:cNvSpPr>
          <p:nvPr/>
        </p:nvSpPr>
        <p:spPr>
          <a:xfrm>
            <a:off x="5764436" y="458978"/>
            <a:ext cx="4244462" cy="1992219"/>
          </a:xfrm>
          <a:prstGeom prst="rect">
            <a:avLst/>
          </a:prstGeom>
        </p:spPr>
        <p:txBody>
          <a:bodyPr vert="horz" lIns="91440" tIns="45720" rIns="91440" bIns="45720" rtlCol="0" anchor="ctr">
            <a:normAutofit lnSpcReduction="10000"/>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defTabSz="914400">
              <a:spcAft>
                <a:spcPts val="600"/>
              </a:spcAft>
            </a:pPr>
            <a:r>
              <a:rPr lang="en-US" sz="3600" b="1" i="1" dirty="0">
                <a:solidFill>
                  <a:srgbClr val="FFFF00"/>
                </a:solidFill>
              </a:rPr>
              <a:t>80-та </a:t>
            </a:r>
            <a:r>
              <a:rPr lang="en-US" sz="3600" b="1" i="1" dirty="0" err="1">
                <a:solidFill>
                  <a:srgbClr val="FFFF00"/>
                </a:solidFill>
              </a:rPr>
              <a:t>окрема</a:t>
            </a:r>
            <a:r>
              <a:rPr lang="en-US" sz="3600" b="1" i="1" dirty="0">
                <a:solidFill>
                  <a:srgbClr val="FFFF00"/>
                </a:solidFill>
              </a:rPr>
              <a:t> </a:t>
            </a:r>
            <a:r>
              <a:rPr lang="en-US" sz="3600" b="1" i="1" dirty="0" err="1">
                <a:solidFill>
                  <a:srgbClr val="FFFF00"/>
                </a:solidFill>
              </a:rPr>
              <a:t>десантно-штурмова</a:t>
            </a:r>
            <a:r>
              <a:rPr lang="en-US" sz="3600" b="1" i="1" dirty="0">
                <a:solidFill>
                  <a:srgbClr val="FFFF00"/>
                </a:solidFill>
              </a:rPr>
              <a:t> </a:t>
            </a:r>
            <a:r>
              <a:rPr lang="en-US" sz="3600" b="1" i="1" dirty="0" err="1">
                <a:solidFill>
                  <a:srgbClr val="FFFF00"/>
                </a:solidFill>
              </a:rPr>
              <a:t>Галицька</a:t>
            </a:r>
            <a:r>
              <a:rPr lang="en-US" sz="3600" b="1" i="1" dirty="0">
                <a:solidFill>
                  <a:srgbClr val="FFFF00"/>
                </a:solidFill>
              </a:rPr>
              <a:t> </a:t>
            </a:r>
            <a:r>
              <a:rPr lang="en-US" sz="3600" b="1" i="1" dirty="0" err="1">
                <a:solidFill>
                  <a:srgbClr val="FFFF00"/>
                </a:solidFill>
              </a:rPr>
              <a:t>бригада</a:t>
            </a:r>
            <a:r>
              <a:rPr lang="en-US" sz="3600" b="1" i="1" dirty="0">
                <a:solidFill>
                  <a:srgbClr val="FFFF00"/>
                </a:solidFill>
              </a:rPr>
              <a:t> </a:t>
            </a:r>
          </a:p>
        </p:txBody>
      </p:sp>
      <p:pic>
        <p:nvPicPr>
          <p:cNvPr id="10" name="Рисунок 9" descr="Зображення, що містить емблема, символ, нашивка, значок&#10;&#10;Автоматично згенерований опис">
            <a:extLst>
              <a:ext uri="{FF2B5EF4-FFF2-40B4-BE49-F238E27FC236}">
                <a16:creationId xmlns:a16="http://schemas.microsoft.com/office/drawing/2014/main" id="{A43EB064-28D7-B68B-EE9B-8EBC190FABF4}"/>
              </a:ext>
            </a:extLst>
          </p:cNvPr>
          <p:cNvPicPr>
            <a:picLocks noChangeAspect="1"/>
          </p:cNvPicPr>
          <p:nvPr/>
        </p:nvPicPr>
        <p:blipFill>
          <a:blip r:embed="rId3"/>
          <a:srcRect l="26472" r="26165" b="-1"/>
          <a:stretch/>
        </p:blipFill>
        <p:spPr>
          <a:xfrm>
            <a:off x="20" y="10"/>
            <a:ext cx="5363924" cy="7559665"/>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5" name="TextBox 4">
            <a:extLst>
              <a:ext uri="{FF2B5EF4-FFF2-40B4-BE49-F238E27FC236}">
                <a16:creationId xmlns:a16="http://schemas.microsoft.com/office/drawing/2014/main" id="{F9F96E5C-A63B-D694-381C-1ACC9195B74E}"/>
              </a:ext>
            </a:extLst>
          </p:cNvPr>
          <p:cNvSpPr txBox="1"/>
          <p:nvPr/>
        </p:nvSpPr>
        <p:spPr>
          <a:xfrm>
            <a:off x="5712286" y="2572027"/>
            <a:ext cx="4244462" cy="4236930"/>
          </a:xfrm>
          <a:prstGeom prst="rect">
            <a:avLst/>
          </a:prstGeom>
        </p:spPr>
        <p:txBody>
          <a:bodyPr vert="horz" lIns="91440" tIns="45720" rIns="91440" bIns="45720" rtlCol="0">
            <a:normAutofit/>
          </a:bodyPr>
          <a:lstStyle/>
          <a:p>
            <a:pPr defTabSz="914400">
              <a:lnSpc>
                <a:spcPct val="90000"/>
              </a:lnSpc>
              <a:spcAft>
                <a:spcPts val="600"/>
              </a:spcAft>
            </a:pPr>
            <a:r>
              <a:rPr lang="en-US" sz="2000" b="1" dirty="0" err="1">
                <a:solidFill>
                  <a:srgbClr val="FFFF00"/>
                </a:solidFill>
              </a:rPr>
              <a:t>Під</a:t>
            </a:r>
            <a:r>
              <a:rPr lang="en-US" sz="2000" b="1" dirty="0">
                <a:solidFill>
                  <a:srgbClr val="FFFF00"/>
                </a:solidFill>
              </a:rPr>
              <a:t> </a:t>
            </a:r>
            <a:r>
              <a:rPr lang="en-US" sz="2000" b="1" dirty="0" err="1">
                <a:solidFill>
                  <a:srgbClr val="FFFF00"/>
                </a:solidFill>
              </a:rPr>
              <a:t>час</a:t>
            </a:r>
            <a:r>
              <a:rPr lang="en-US" sz="2000" b="1" dirty="0">
                <a:solidFill>
                  <a:srgbClr val="FFFF00"/>
                </a:solidFill>
              </a:rPr>
              <a:t> </a:t>
            </a:r>
            <a:r>
              <a:rPr lang="en-US" sz="2000" b="1" dirty="0" err="1">
                <a:solidFill>
                  <a:srgbClr val="FFFF00"/>
                </a:solidFill>
              </a:rPr>
              <a:t>повномасштабного</a:t>
            </a:r>
            <a:r>
              <a:rPr lang="en-US" sz="2000" b="1" dirty="0">
                <a:solidFill>
                  <a:srgbClr val="FFFF00"/>
                </a:solidFill>
              </a:rPr>
              <a:t> </a:t>
            </a:r>
            <a:r>
              <a:rPr lang="en-US" sz="2000" b="1" dirty="0" err="1">
                <a:solidFill>
                  <a:srgbClr val="FFFF00"/>
                </a:solidFill>
              </a:rPr>
              <a:t>російського</a:t>
            </a:r>
            <a:r>
              <a:rPr lang="en-US" sz="2000" b="1" dirty="0">
                <a:solidFill>
                  <a:srgbClr val="FFFF00"/>
                </a:solidFill>
              </a:rPr>
              <a:t> </a:t>
            </a:r>
            <a:r>
              <a:rPr lang="en-US" sz="2000" b="1" dirty="0" err="1">
                <a:solidFill>
                  <a:srgbClr val="FFFF00"/>
                </a:solidFill>
              </a:rPr>
              <a:t>вторгнення</a:t>
            </a:r>
            <a:r>
              <a:rPr lang="en-US" sz="2000" b="1" dirty="0">
                <a:solidFill>
                  <a:srgbClr val="FFFF00"/>
                </a:solidFill>
              </a:rPr>
              <a:t> в </a:t>
            </a:r>
            <a:r>
              <a:rPr lang="en-US" sz="2000" b="1" dirty="0" err="1">
                <a:solidFill>
                  <a:srgbClr val="FFFF00"/>
                </a:solidFill>
              </a:rPr>
              <a:t>Україну</a:t>
            </a:r>
            <a:r>
              <a:rPr lang="en-US" sz="2000" b="1" dirty="0">
                <a:solidFill>
                  <a:srgbClr val="FFFF00"/>
                </a:solidFill>
              </a:rPr>
              <a:t> 2022 </a:t>
            </a:r>
            <a:r>
              <a:rPr lang="en-US" sz="2000" b="1" dirty="0" err="1">
                <a:solidFill>
                  <a:srgbClr val="FFFF00"/>
                </a:solidFill>
              </a:rPr>
              <a:t>року</a:t>
            </a:r>
            <a:r>
              <a:rPr lang="en-US" sz="2000" b="1" dirty="0">
                <a:solidFill>
                  <a:srgbClr val="FFFF00"/>
                </a:solidFill>
              </a:rPr>
              <a:t> </a:t>
            </a:r>
            <a:r>
              <a:rPr lang="en-US" sz="2000" b="1" dirty="0" err="1">
                <a:solidFill>
                  <a:srgbClr val="FFFF00"/>
                </a:solidFill>
              </a:rPr>
              <a:t>підрозділи</a:t>
            </a:r>
            <a:r>
              <a:rPr lang="en-US" sz="2000" b="1" dirty="0">
                <a:solidFill>
                  <a:srgbClr val="FFFF00"/>
                </a:solidFill>
              </a:rPr>
              <a:t> </a:t>
            </a:r>
            <a:r>
              <a:rPr lang="en-US" sz="2000" b="1" dirty="0" err="1">
                <a:solidFill>
                  <a:srgbClr val="FFFF00"/>
                </a:solidFill>
              </a:rPr>
              <a:t>бригади</a:t>
            </a:r>
            <a:r>
              <a:rPr lang="en-US" sz="2000" b="1" dirty="0">
                <a:solidFill>
                  <a:srgbClr val="FFFF00"/>
                </a:solidFill>
              </a:rPr>
              <a:t> </a:t>
            </a:r>
            <a:r>
              <a:rPr lang="en-US" sz="2000" b="1" dirty="0" err="1">
                <a:solidFill>
                  <a:srgbClr val="FFFF00"/>
                </a:solidFill>
              </a:rPr>
              <a:t>вступили</a:t>
            </a:r>
            <a:r>
              <a:rPr lang="en-US" sz="2000" b="1" dirty="0">
                <a:solidFill>
                  <a:srgbClr val="FFFF00"/>
                </a:solidFill>
              </a:rPr>
              <a:t> у </a:t>
            </a:r>
            <a:r>
              <a:rPr lang="en-US" sz="2000" b="1" dirty="0" err="1">
                <a:solidFill>
                  <a:srgbClr val="FFFF00"/>
                </a:solidFill>
              </a:rPr>
              <a:t>бій</a:t>
            </a:r>
            <a:r>
              <a:rPr lang="en-US" sz="2000" b="1" dirty="0">
                <a:solidFill>
                  <a:srgbClr val="FFFF00"/>
                </a:solidFill>
              </a:rPr>
              <a:t> з </a:t>
            </a:r>
            <a:r>
              <a:rPr lang="en-US" sz="2000" b="1" dirty="0" err="1">
                <a:solidFill>
                  <a:srgbClr val="FFFF00"/>
                </a:solidFill>
              </a:rPr>
              <a:t>ворогом</a:t>
            </a:r>
            <a:r>
              <a:rPr lang="en-US" sz="2000" b="1" dirty="0">
                <a:solidFill>
                  <a:srgbClr val="FFFF00"/>
                </a:solidFill>
              </a:rPr>
              <a:t>. </a:t>
            </a:r>
            <a:r>
              <a:rPr lang="en-US" sz="2000" b="1" dirty="0" err="1">
                <a:solidFill>
                  <a:srgbClr val="FFFF00"/>
                </a:solidFill>
              </a:rPr>
              <a:t>Вони</a:t>
            </a:r>
            <a:r>
              <a:rPr lang="en-US" sz="2000" b="1" dirty="0">
                <a:solidFill>
                  <a:srgbClr val="FFFF00"/>
                </a:solidFill>
              </a:rPr>
              <a:t> </a:t>
            </a:r>
            <a:r>
              <a:rPr lang="en-US" sz="2000" b="1" dirty="0" err="1">
                <a:solidFill>
                  <a:srgbClr val="FFFF00"/>
                </a:solidFill>
              </a:rPr>
              <a:t>вели</a:t>
            </a:r>
            <a:r>
              <a:rPr lang="en-US" sz="2000" b="1" dirty="0">
                <a:solidFill>
                  <a:srgbClr val="FFFF00"/>
                </a:solidFill>
              </a:rPr>
              <a:t> </a:t>
            </a:r>
            <a:r>
              <a:rPr lang="en-US" sz="2000" b="1" dirty="0" err="1">
                <a:solidFill>
                  <a:srgbClr val="FFFF00"/>
                </a:solidFill>
              </a:rPr>
              <a:t>бої</a:t>
            </a:r>
            <a:r>
              <a:rPr lang="en-US" sz="2000" b="1" dirty="0">
                <a:solidFill>
                  <a:srgbClr val="FFFF00"/>
                </a:solidFill>
              </a:rPr>
              <a:t> у </a:t>
            </a:r>
            <a:r>
              <a:rPr lang="en-US" sz="2000" b="1" dirty="0" err="1">
                <a:solidFill>
                  <a:srgbClr val="FFFF00"/>
                </a:solidFill>
              </a:rPr>
              <a:t>Херсонській</a:t>
            </a:r>
            <a:r>
              <a:rPr lang="en-US" sz="2000" b="1" dirty="0">
                <a:solidFill>
                  <a:srgbClr val="FFFF00"/>
                </a:solidFill>
              </a:rPr>
              <a:t>, </a:t>
            </a:r>
            <a:r>
              <a:rPr lang="en-US" sz="2000" b="1" dirty="0" err="1">
                <a:solidFill>
                  <a:srgbClr val="FFFF00"/>
                </a:solidFill>
              </a:rPr>
              <a:t>Миколаївській</a:t>
            </a:r>
            <a:r>
              <a:rPr lang="en-US" sz="2000" b="1" dirty="0">
                <a:solidFill>
                  <a:srgbClr val="FFFF00"/>
                </a:solidFill>
              </a:rPr>
              <a:t>, </a:t>
            </a:r>
            <a:r>
              <a:rPr lang="en-US" sz="2000" b="1" dirty="0" err="1">
                <a:solidFill>
                  <a:srgbClr val="FFFF00"/>
                </a:solidFill>
              </a:rPr>
              <a:t>Київській</a:t>
            </a:r>
            <a:r>
              <a:rPr lang="en-US" sz="2000" b="1" dirty="0">
                <a:solidFill>
                  <a:srgbClr val="FFFF00"/>
                </a:solidFill>
              </a:rPr>
              <a:t>, </a:t>
            </a:r>
            <a:r>
              <a:rPr lang="en-US" sz="2000" b="1" dirty="0" err="1">
                <a:solidFill>
                  <a:srgbClr val="FFFF00"/>
                </a:solidFill>
              </a:rPr>
              <a:t>Донецькій</a:t>
            </a:r>
            <a:r>
              <a:rPr lang="en-US" sz="2000" b="1" dirty="0">
                <a:solidFill>
                  <a:srgbClr val="FFFF00"/>
                </a:solidFill>
              </a:rPr>
              <a:t>, </a:t>
            </a:r>
            <a:r>
              <a:rPr lang="en-US" sz="2000" b="1" dirty="0" err="1">
                <a:solidFill>
                  <a:srgbClr val="FFFF00"/>
                </a:solidFill>
              </a:rPr>
              <a:t>Луганській</a:t>
            </a:r>
            <a:r>
              <a:rPr lang="en-US" sz="2000" b="1" dirty="0">
                <a:solidFill>
                  <a:srgbClr val="FFFF00"/>
                </a:solidFill>
              </a:rPr>
              <a:t> </a:t>
            </a:r>
            <a:r>
              <a:rPr lang="en-US" sz="2000" b="1" dirty="0" err="1">
                <a:solidFill>
                  <a:srgbClr val="FFFF00"/>
                </a:solidFill>
              </a:rPr>
              <a:t>та</a:t>
            </a:r>
            <a:r>
              <a:rPr lang="en-US" sz="2000" b="1" dirty="0">
                <a:solidFill>
                  <a:srgbClr val="FFFF00"/>
                </a:solidFill>
              </a:rPr>
              <a:t> </a:t>
            </a:r>
            <a:r>
              <a:rPr lang="en-US" sz="2000" b="1" dirty="0" err="1">
                <a:solidFill>
                  <a:srgbClr val="FFFF00"/>
                </a:solidFill>
              </a:rPr>
              <a:t>Харківській</a:t>
            </a:r>
            <a:r>
              <a:rPr lang="en-US" sz="2000" b="1" dirty="0">
                <a:solidFill>
                  <a:srgbClr val="FFFF00"/>
                </a:solidFill>
              </a:rPr>
              <a:t> </a:t>
            </a:r>
            <a:r>
              <a:rPr lang="en-US" sz="2000" b="1" dirty="0" err="1">
                <a:solidFill>
                  <a:srgbClr val="FFFF00"/>
                </a:solidFill>
              </a:rPr>
              <a:t>областях</a:t>
            </a:r>
            <a:r>
              <a:rPr lang="en-US" sz="2000" b="1" dirty="0">
                <a:solidFill>
                  <a:srgbClr val="FFFF00"/>
                </a:solidFill>
              </a:rPr>
              <a:t>. </a:t>
            </a:r>
            <a:r>
              <a:rPr lang="en-US" sz="2000" b="1" dirty="0" err="1">
                <a:solidFill>
                  <a:srgbClr val="FFFF00"/>
                </a:solidFill>
              </a:rPr>
              <a:t>Бригада</a:t>
            </a:r>
            <a:r>
              <a:rPr lang="en-US" sz="2000" b="1" dirty="0">
                <a:solidFill>
                  <a:srgbClr val="FFFF00"/>
                </a:solidFill>
              </a:rPr>
              <a:t> </a:t>
            </a:r>
            <a:r>
              <a:rPr lang="en-US" sz="2000" b="1" dirty="0" err="1">
                <a:solidFill>
                  <a:srgbClr val="FFFF00"/>
                </a:solidFill>
              </a:rPr>
              <a:t>приймала</a:t>
            </a:r>
            <a:r>
              <a:rPr lang="en-US" sz="2000" b="1" dirty="0">
                <a:solidFill>
                  <a:srgbClr val="FFFF00"/>
                </a:solidFill>
              </a:rPr>
              <a:t> </a:t>
            </a:r>
            <a:r>
              <a:rPr lang="en-US" sz="2000" b="1" dirty="0" err="1">
                <a:solidFill>
                  <a:srgbClr val="FFFF00"/>
                </a:solidFill>
              </a:rPr>
              <a:t>участь</a:t>
            </a:r>
            <a:r>
              <a:rPr lang="en-US" sz="2000" b="1" dirty="0">
                <a:solidFill>
                  <a:srgbClr val="FFFF00"/>
                </a:solidFill>
              </a:rPr>
              <a:t> в </a:t>
            </a:r>
            <a:r>
              <a:rPr lang="en-US" sz="2000" b="1" dirty="0" err="1">
                <a:solidFill>
                  <a:srgbClr val="FFFF00"/>
                </a:solidFill>
              </a:rPr>
              <a:t>операціях</a:t>
            </a:r>
            <a:r>
              <a:rPr lang="en-US" sz="2000" b="1" dirty="0">
                <a:solidFill>
                  <a:srgbClr val="FFFF00"/>
                </a:solidFill>
              </a:rPr>
              <a:t>: </a:t>
            </a:r>
            <a:r>
              <a:rPr lang="en-US" sz="2000" b="1" dirty="0" err="1">
                <a:solidFill>
                  <a:srgbClr val="FFFF00"/>
                </a:solidFill>
              </a:rPr>
              <a:t>бої</a:t>
            </a:r>
            <a:r>
              <a:rPr lang="en-US" sz="2000" b="1" dirty="0">
                <a:solidFill>
                  <a:srgbClr val="FFFF00"/>
                </a:solidFill>
              </a:rPr>
              <a:t> </a:t>
            </a:r>
            <a:r>
              <a:rPr lang="en-US" sz="2000" b="1" dirty="0" err="1">
                <a:solidFill>
                  <a:srgbClr val="FFFF00"/>
                </a:solidFill>
              </a:rPr>
              <a:t>за</a:t>
            </a:r>
            <a:r>
              <a:rPr lang="en-US" sz="2000" b="1" dirty="0">
                <a:solidFill>
                  <a:srgbClr val="FFFF00"/>
                </a:solidFill>
              </a:rPr>
              <a:t> </a:t>
            </a:r>
            <a:r>
              <a:rPr lang="en-US" sz="2000" b="1" dirty="0" err="1">
                <a:solidFill>
                  <a:srgbClr val="FFFF00"/>
                </a:solidFill>
              </a:rPr>
              <a:t>Гостомельський</a:t>
            </a:r>
            <a:r>
              <a:rPr lang="en-US" sz="2000" b="1" dirty="0">
                <a:solidFill>
                  <a:srgbClr val="FFFF00"/>
                </a:solidFill>
              </a:rPr>
              <a:t> </a:t>
            </a:r>
            <a:r>
              <a:rPr lang="en-US" sz="2000" b="1" dirty="0" err="1">
                <a:solidFill>
                  <a:srgbClr val="FFFF00"/>
                </a:solidFill>
              </a:rPr>
              <a:t>аеропорт</a:t>
            </a:r>
            <a:r>
              <a:rPr lang="en-US" sz="2000" b="1" dirty="0">
                <a:solidFill>
                  <a:srgbClr val="FFFF00"/>
                </a:solidFill>
              </a:rPr>
              <a:t>, </a:t>
            </a:r>
            <a:r>
              <a:rPr lang="en-US" sz="2000" b="1" dirty="0" err="1">
                <a:solidFill>
                  <a:srgbClr val="FFFF00"/>
                </a:solidFill>
              </a:rPr>
              <a:t>битва</a:t>
            </a:r>
            <a:r>
              <a:rPr lang="en-US" sz="2000" b="1" dirty="0">
                <a:solidFill>
                  <a:srgbClr val="FFFF00"/>
                </a:solidFill>
              </a:rPr>
              <a:t> </a:t>
            </a:r>
            <a:r>
              <a:rPr lang="en-US" sz="2000" b="1" dirty="0" err="1">
                <a:solidFill>
                  <a:srgbClr val="FFFF00"/>
                </a:solidFill>
              </a:rPr>
              <a:t>за</a:t>
            </a:r>
            <a:r>
              <a:rPr lang="en-US" sz="2000" b="1" dirty="0">
                <a:solidFill>
                  <a:srgbClr val="FFFF00"/>
                </a:solidFill>
              </a:rPr>
              <a:t> </a:t>
            </a:r>
            <a:r>
              <a:rPr lang="en-US" sz="2000" b="1" dirty="0" err="1">
                <a:solidFill>
                  <a:srgbClr val="FFFF00"/>
                </a:solidFill>
              </a:rPr>
              <a:t>Ірпінь</a:t>
            </a:r>
            <a:r>
              <a:rPr lang="en-US" sz="2000" b="1" dirty="0">
                <a:solidFill>
                  <a:srgbClr val="FFFF00"/>
                </a:solidFill>
              </a:rPr>
              <a:t>, </a:t>
            </a:r>
            <a:r>
              <a:rPr lang="en-US" sz="2000" b="1" dirty="0" err="1">
                <a:solidFill>
                  <a:srgbClr val="FFFF00"/>
                </a:solidFill>
              </a:rPr>
              <a:t>форсування</a:t>
            </a:r>
            <a:r>
              <a:rPr lang="en-US" sz="2000" b="1" dirty="0">
                <a:solidFill>
                  <a:srgbClr val="FFFF00"/>
                </a:solidFill>
              </a:rPr>
              <a:t> </a:t>
            </a:r>
            <a:r>
              <a:rPr lang="en-US" sz="2000" b="1" dirty="0" err="1">
                <a:solidFill>
                  <a:srgbClr val="FFFF00"/>
                </a:solidFill>
              </a:rPr>
              <a:t>Сіверського</a:t>
            </a:r>
            <a:r>
              <a:rPr lang="en-US" sz="2000" b="1" dirty="0">
                <a:solidFill>
                  <a:srgbClr val="FFFF00"/>
                </a:solidFill>
              </a:rPr>
              <a:t> </a:t>
            </a:r>
            <a:r>
              <a:rPr lang="en-US" sz="2000" b="1" dirty="0" err="1">
                <a:solidFill>
                  <a:srgbClr val="FFFF00"/>
                </a:solidFill>
              </a:rPr>
              <a:t>Донця</a:t>
            </a:r>
            <a:r>
              <a:rPr lang="en-US" sz="2000" b="1" dirty="0">
                <a:solidFill>
                  <a:srgbClr val="FFFF00"/>
                </a:solidFill>
              </a:rPr>
              <a:t>, </a:t>
            </a:r>
            <a:r>
              <a:rPr lang="en-US" sz="2000" b="1" dirty="0" err="1">
                <a:solidFill>
                  <a:srgbClr val="FFFF00"/>
                </a:solidFill>
              </a:rPr>
              <a:t>бої</a:t>
            </a:r>
            <a:r>
              <a:rPr lang="en-US" sz="2000" b="1" dirty="0">
                <a:solidFill>
                  <a:srgbClr val="FFFF00"/>
                </a:solidFill>
              </a:rPr>
              <a:t> </a:t>
            </a:r>
            <a:r>
              <a:rPr lang="en-US" sz="2000" b="1" dirty="0" err="1">
                <a:solidFill>
                  <a:srgbClr val="FFFF00"/>
                </a:solidFill>
              </a:rPr>
              <a:t>під</a:t>
            </a:r>
            <a:r>
              <a:rPr lang="en-US" sz="2000" b="1" dirty="0">
                <a:solidFill>
                  <a:srgbClr val="FFFF00"/>
                </a:solidFill>
              </a:rPr>
              <a:t> </a:t>
            </a:r>
            <a:r>
              <a:rPr lang="en-US" sz="2000" b="1" dirty="0" err="1">
                <a:solidFill>
                  <a:srgbClr val="FFFF00"/>
                </a:solidFill>
              </a:rPr>
              <a:t>Вознесенськом</a:t>
            </a:r>
            <a:r>
              <a:rPr lang="en-US" sz="2000" b="1" dirty="0">
                <a:solidFill>
                  <a:srgbClr val="FFFF00"/>
                </a:solidFill>
              </a:rPr>
              <a:t>, </a:t>
            </a:r>
            <a:r>
              <a:rPr lang="en-US" sz="2000" b="1" dirty="0" err="1">
                <a:solidFill>
                  <a:srgbClr val="FFFF00"/>
                </a:solidFill>
              </a:rPr>
              <a:t>контрнаступальна</a:t>
            </a:r>
            <a:r>
              <a:rPr lang="en-US" sz="2000" b="1" dirty="0">
                <a:solidFill>
                  <a:srgbClr val="FFFF00"/>
                </a:solidFill>
              </a:rPr>
              <a:t> </a:t>
            </a:r>
            <a:r>
              <a:rPr lang="en-US" sz="2000" b="1" dirty="0" err="1">
                <a:solidFill>
                  <a:srgbClr val="FFFF00"/>
                </a:solidFill>
              </a:rPr>
              <a:t>операція</a:t>
            </a:r>
            <a:r>
              <a:rPr lang="en-US" sz="2000" b="1" dirty="0">
                <a:solidFill>
                  <a:srgbClr val="FFFF00"/>
                </a:solidFill>
              </a:rPr>
              <a:t> </a:t>
            </a:r>
            <a:r>
              <a:rPr lang="en-US" sz="2000" b="1" dirty="0" err="1">
                <a:solidFill>
                  <a:srgbClr val="FFFF00"/>
                </a:solidFill>
              </a:rPr>
              <a:t>на</a:t>
            </a:r>
            <a:r>
              <a:rPr lang="en-US" sz="2000" b="1" dirty="0">
                <a:solidFill>
                  <a:srgbClr val="FFFF00"/>
                </a:solidFill>
              </a:rPr>
              <a:t> </a:t>
            </a:r>
            <a:r>
              <a:rPr lang="en-US" sz="2000" b="1" dirty="0" err="1">
                <a:solidFill>
                  <a:srgbClr val="FFFF00"/>
                </a:solidFill>
              </a:rPr>
              <a:t>Харківщині</a:t>
            </a:r>
            <a:r>
              <a:rPr lang="en-US" sz="2000" b="1" dirty="0">
                <a:solidFill>
                  <a:srgbClr val="FFFF00"/>
                </a:solidFill>
              </a:rPr>
              <a:t>, </a:t>
            </a:r>
            <a:r>
              <a:rPr lang="en-US" sz="2000" b="1" dirty="0" err="1">
                <a:solidFill>
                  <a:srgbClr val="FFFF00"/>
                </a:solidFill>
              </a:rPr>
              <a:t>Визволення</a:t>
            </a:r>
            <a:r>
              <a:rPr lang="en-US" sz="2000" b="1" dirty="0">
                <a:solidFill>
                  <a:srgbClr val="FFFF00"/>
                </a:solidFill>
              </a:rPr>
              <a:t> </a:t>
            </a:r>
            <a:r>
              <a:rPr lang="en-US" sz="2000" b="1" dirty="0" err="1">
                <a:solidFill>
                  <a:srgbClr val="FFFF00"/>
                </a:solidFill>
              </a:rPr>
              <a:t>Ізюма</a:t>
            </a:r>
            <a:r>
              <a:rPr lang="en-US" sz="2000" b="1" dirty="0">
                <a:solidFill>
                  <a:srgbClr val="FFFF00"/>
                </a:solidFill>
              </a:rPr>
              <a:t> </a:t>
            </a:r>
            <a:r>
              <a:rPr lang="en-US" sz="2000" b="1" dirty="0" err="1">
                <a:solidFill>
                  <a:srgbClr val="FFFF00"/>
                </a:solidFill>
              </a:rPr>
              <a:t>та</a:t>
            </a:r>
            <a:r>
              <a:rPr lang="en-US" sz="2000" b="1" dirty="0">
                <a:solidFill>
                  <a:srgbClr val="FFFF00"/>
                </a:solidFill>
              </a:rPr>
              <a:t> </a:t>
            </a:r>
            <a:r>
              <a:rPr lang="en-US" sz="2000" b="1" dirty="0" err="1">
                <a:solidFill>
                  <a:srgbClr val="FFFF00"/>
                </a:solidFill>
              </a:rPr>
              <a:t>по</a:t>
            </a:r>
            <a:r>
              <a:rPr lang="en-US" sz="2000" b="1" dirty="0">
                <a:solidFill>
                  <a:srgbClr val="FFFF00"/>
                </a:solidFill>
              </a:rPr>
              <a:t> </a:t>
            </a:r>
            <a:r>
              <a:rPr lang="en-US" sz="2000" b="1" dirty="0" err="1">
                <a:solidFill>
                  <a:srgbClr val="FFFF00"/>
                </a:solidFill>
              </a:rPr>
              <a:t>теперішній</a:t>
            </a:r>
            <a:r>
              <a:rPr lang="en-US" sz="2000" b="1" dirty="0">
                <a:solidFill>
                  <a:srgbClr val="FFFF00"/>
                </a:solidFill>
              </a:rPr>
              <a:t> </a:t>
            </a:r>
            <a:r>
              <a:rPr lang="en-US" sz="2000" b="1" dirty="0" err="1">
                <a:solidFill>
                  <a:srgbClr val="FFFF00"/>
                </a:solidFill>
              </a:rPr>
              <a:t>час</a:t>
            </a:r>
            <a:r>
              <a:rPr lang="en-US" sz="2000" b="1" dirty="0">
                <a:solidFill>
                  <a:srgbClr val="FFFF00"/>
                </a:solidFill>
              </a:rPr>
              <a:t> </a:t>
            </a:r>
            <a:r>
              <a:rPr lang="en-US" sz="2000" b="1" dirty="0" err="1">
                <a:solidFill>
                  <a:srgbClr val="FFFF00"/>
                </a:solidFill>
              </a:rPr>
              <a:t>виконують</a:t>
            </a:r>
            <a:r>
              <a:rPr lang="en-US" sz="2000" b="1" dirty="0">
                <a:solidFill>
                  <a:srgbClr val="FFFF00"/>
                </a:solidFill>
              </a:rPr>
              <a:t> </a:t>
            </a:r>
            <a:r>
              <a:rPr lang="en-US" sz="2000" b="1" dirty="0" err="1">
                <a:solidFill>
                  <a:srgbClr val="FFFF00"/>
                </a:solidFill>
              </a:rPr>
              <a:t>бойові</a:t>
            </a:r>
            <a:r>
              <a:rPr lang="en-US" sz="2000" b="1" dirty="0">
                <a:solidFill>
                  <a:srgbClr val="FFFF00"/>
                </a:solidFill>
              </a:rPr>
              <a:t> </a:t>
            </a:r>
            <a:r>
              <a:rPr lang="en-US" sz="2000" b="1" dirty="0" err="1">
                <a:solidFill>
                  <a:srgbClr val="FFFF00"/>
                </a:solidFill>
              </a:rPr>
              <a:t>завдання</a:t>
            </a:r>
            <a:r>
              <a:rPr lang="en-US" sz="2000" b="1" dirty="0">
                <a:solidFill>
                  <a:srgbClr val="FFFF00"/>
                </a:solidFill>
              </a:rPr>
              <a:t> </a:t>
            </a:r>
            <a:r>
              <a:rPr lang="en-US" sz="2000" b="1" dirty="0" err="1">
                <a:solidFill>
                  <a:srgbClr val="FFFF00"/>
                </a:solidFill>
              </a:rPr>
              <a:t>на</a:t>
            </a:r>
            <a:r>
              <a:rPr lang="en-US" sz="2000" b="1" dirty="0">
                <a:solidFill>
                  <a:srgbClr val="FFFF00"/>
                </a:solidFill>
              </a:rPr>
              <a:t> </a:t>
            </a:r>
            <a:r>
              <a:rPr lang="en-US" sz="2000" b="1" dirty="0" err="1">
                <a:solidFill>
                  <a:srgbClr val="FFFF00"/>
                </a:solidFill>
              </a:rPr>
              <a:t>сході</a:t>
            </a:r>
            <a:r>
              <a:rPr lang="en-US" sz="2000" b="1" dirty="0">
                <a:solidFill>
                  <a:srgbClr val="FFFF00"/>
                </a:solidFill>
              </a:rPr>
              <a:t> </a:t>
            </a:r>
            <a:r>
              <a:rPr lang="en-US" sz="2000" b="1" dirty="0" err="1">
                <a:solidFill>
                  <a:srgbClr val="FFFF00"/>
                </a:solidFill>
              </a:rPr>
              <a:t>України</a:t>
            </a:r>
            <a:r>
              <a:rPr lang="en-US" sz="2000" b="1" dirty="0">
                <a:solidFill>
                  <a:srgbClr val="FFFF00"/>
                </a:solidFill>
              </a:rPr>
              <a:t>.</a:t>
            </a:r>
            <a:endParaRPr lang="en-US" sz="2000" b="1" i="1" dirty="0">
              <a:solidFill>
                <a:srgbClr val="FFFF00"/>
              </a:solidFill>
            </a:endParaRPr>
          </a:p>
        </p:txBody>
      </p:sp>
      <p:sp>
        <p:nvSpPr>
          <p:cNvPr id="19" name="Заголовок 1">
            <a:extLst>
              <a:ext uri="{FF2B5EF4-FFF2-40B4-BE49-F238E27FC236}">
                <a16:creationId xmlns:a16="http://schemas.microsoft.com/office/drawing/2014/main" id="{9DC3C81F-EFF8-1013-CE76-037BC02CC775}"/>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D7C1E0B2-EC55-8D6E-B847-B412FCF14AE9}"/>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15E72B8B-7DA7-AEDD-FA43-19B0D0AFBC7F}"/>
              </a:ext>
            </a:extLst>
          </p:cNvPr>
          <p:cNvSpPr txBox="1"/>
          <p:nvPr/>
        </p:nvSpPr>
        <p:spPr>
          <a:xfrm>
            <a:off x="119570" y="5264376"/>
            <a:ext cx="10241968" cy="338554"/>
          </a:xfrm>
          <a:prstGeom prst="rect">
            <a:avLst/>
          </a:prstGeom>
          <a:noFill/>
        </p:spPr>
        <p:txBody>
          <a:bodyPr wrap="square">
            <a:spAutoFit/>
          </a:bodyPr>
          <a:lstStyle/>
          <a:p>
            <a:pPr algn="just">
              <a:spcAft>
                <a:spcPts val="600"/>
              </a:spcAft>
            </a:pPr>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439790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077155-FAF5-6390-7320-0D65841A4019}"/>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8029BF40-8454-B853-CDB0-D889313FC9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3D64E8BD-B655-6936-3DBA-21CC227DE373}"/>
              </a:ext>
            </a:extLst>
          </p:cNvPr>
          <p:cNvSpPr txBox="1">
            <a:spLocks/>
          </p:cNvSpPr>
          <p:nvPr/>
        </p:nvSpPr>
        <p:spPr>
          <a:xfrm>
            <a:off x="5764436" y="458978"/>
            <a:ext cx="4244462" cy="1992219"/>
          </a:xfrm>
          <a:prstGeom prst="rect">
            <a:avLst/>
          </a:prstGeom>
        </p:spPr>
        <p:txBody>
          <a:bodyPr vert="horz" lIns="91440" tIns="45720" rIns="91440" bIns="45720" rtlCol="0" anchor="ctr">
            <a:normAutofit lnSpcReduction="10000"/>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defTabSz="914400">
              <a:spcAft>
                <a:spcPts val="600"/>
              </a:spcAft>
            </a:pPr>
            <a:r>
              <a:rPr lang="en-US" sz="3600" b="1" i="1" dirty="0">
                <a:solidFill>
                  <a:srgbClr val="FFFF00"/>
                </a:solidFill>
              </a:rPr>
              <a:t>80-та </a:t>
            </a:r>
            <a:r>
              <a:rPr lang="en-US" sz="3600" b="1" i="1" dirty="0" err="1">
                <a:solidFill>
                  <a:srgbClr val="FFFF00"/>
                </a:solidFill>
              </a:rPr>
              <a:t>окрема</a:t>
            </a:r>
            <a:r>
              <a:rPr lang="en-US" sz="3600" b="1" i="1" dirty="0">
                <a:solidFill>
                  <a:srgbClr val="FFFF00"/>
                </a:solidFill>
              </a:rPr>
              <a:t> </a:t>
            </a:r>
            <a:r>
              <a:rPr lang="en-US" sz="3600" b="1" i="1" dirty="0" err="1">
                <a:solidFill>
                  <a:srgbClr val="FFFF00"/>
                </a:solidFill>
              </a:rPr>
              <a:t>десантно-штурмова</a:t>
            </a:r>
            <a:r>
              <a:rPr lang="en-US" sz="3600" b="1" i="1" dirty="0">
                <a:solidFill>
                  <a:srgbClr val="FFFF00"/>
                </a:solidFill>
              </a:rPr>
              <a:t> </a:t>
            </a:r>
            <a:r>
              <a:rPr lang="en-US" sz="3600" b="1" i="1" dirty="0" err="1">
                <a:solidFill>
                  <a:srgbClr val="FFFF00"/>
                </a:solidFill>
              </a:rPr>
              <a:t>Галицька</a:t>
            </a:r>
            <a:r>
              <a:rPr lang="en-US" sz="3600" b="1" i="1" dirty="0">
                <a:solidFill>
                  <a:srgbClr val="FFFF00"/>
                </a:solidFill>
              </a:rPr>
              <a:t> </a:t>
            </a:r>
            <a:r>
              <a:rPr lang="en-US" sz="3600" b="1" i="1" dirty="0" err="1">
                <a:solidFill>
                  <a:srgbClr val="FFFF00"/>
                </a:solidFill>
              </a:rPr>
              <a:t>бригада</a:t>
            </a:r>
            <a:r>
              <a:rPr lang="en-US" sz="3600" b="1" i="1" dirty="0">
                <a:solidFill>
                  <a:srgbClr val="FFFF00"/>
                </a:solidFill>
              </a:rPr>
              <a:t> </a:t>
            </a:r>
          </a:p>
        </p:txBody>
      </p:sp>
      <p:pic>
        <p:nvPicPr>
          <p:cNvPr id="10" name="Рисунок 9" descr="Зображення, що містить емблема, символ, нашивка, значок&#10;&#10;Автоматично згенерований опис">
            <a:extLst>
              <a:ext uri="{FF2B5EF4-FFF2-40B4-BE49-F238E27FC236}">
                <a16:creationId xmlns:a16="http://schemas.microsoft.com/office/drawing/2014/main" id="{898094BD-CC88-65AB-2C1B-67DD2C745809}"/>
              </a:ext>
            </a:extLst>
          </p:cNvPr>
          <p:cNvPicPr>
            <a:picLocks noChangeAspect="1"/>
          </p:cNvPicPr>
          <p:nvPr/>
        </p:nvPicPr>
        <p:blipFill>
          <a:blip r:embed="rId3"/>
          <a:srcRect l="26472" r="26165" b="-1"/>
          <a:stretch/>
        </p:blipFill>
        <p:spPr>
          <a:xfrm>
            <a:off x="20" y="10"/>
            <a:ext cx="5363924" cy="7559665"/>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5" name="TextBox 4">
            <a:extLst>
              <a:ext uri="{FF2B5EF4-FFF2-40B4-BE49-F238E27FC236}">
                <a16:creationId xmlns:a16="http://schemas.microsoft.com/office/drawing/2014/main" id="{AD676024-18E2-A7C1-ADDE-5016FACA8A89}"/>
              </a:ext>
            </a:extLst>
          </p:cNvPr>
          <p:cNvSpPr txBox="1"/>
          <p:nvPr/>
        </p:nvSpPr>
        <p:spPr>
          <a:xfrm>
            <a:off x="4952999" y="2863767"/>
            <a:ext cx="5619243" cy="4236930"/>
          </a:xfrm>
          <a:prstGeom prst="rect">
            <a:avLst/>
          </a:prstGeom>
        </p:spPr>
        <p:txBody>
          <a:bodyPr vert="horz" lIns="91440" tIns="45720" rIns="91440" bIns="45720" rtlCol="0">
            <a:normAutofit fontScale="85000" lnSpcReduction="20000"/>
          </a:bodyPr>
          <a:lstStyle/>
          <a:p>
            <a:pPr algn="just" defTabSz="914400">
              <a:lnSpc>
                <a:spcPct val="90000"/>
              </a:lnSpc>
              <a:spcAft>
                <a:spcPts val="600"/>
              </a:spcAft>
            </a:pPr>
            <a:r>
              <a:rPr lang="uk-UA" sz="2400" b="1" dirty="0">
                <a:solidFill>
                  <a:srgbClr val="FFFF00"/>
                </a:solidFill>
              </a:rPr>
              <a:t>З початку повномасштабного вторгнення російської федерації з 24.02.2022 багато військовослужбовців бригади за мужність і героїзм нагороджені орденами, медалями України, відзнаками Міністерства оборони України, Генерального штабу, десантно-штурмових військ Збройних Сил України, з них 7 військовослужбовців найвищою державною нагородою «Герой України» а саме: генерал-майор Ковальчук Андрій Трохимович, полковник </a:t>
            </a:r>
            <a:r>
              <a:rPr lang="uk-UA" sz="2400" b="1" dirty="0" err="1">
                <a:solidFill>
                  <a:srgbClr val="FFFF00"/>
                </a:solidFill>
              </a:rPr>
              <a:t>Скибюк</a:t>
            </a:r>
            <a:r>
              <a:rPr lang="uk-UA" sz="2400" b="1" dirty="0">
                <a:solidFill>
                  <a:srgbClr val="FFFF00"/>
                </a:solidFill>
              </a:rPr>
              <a:t> Ігор Анатолійович, майор </a:t>
            </a:r>
            <a:r>
              <a:rPr lang="uk-UA" sz="2400" b="1" dirty="0" err="1">
                <a:solidFill>
                  <a:srgbClr val="FFFF00"/>
                </a:solidFill>
              </a:rPr>
              <a:t>Юрковський</a:t>
            </a:r>
            <a:r>
              <a:rPr lang="uk-UA" sz="2400" b="1" dirty="0">
                <a:solidFill>
                  <a:srgbClr val="FFFF00"/>
                </a:solidFill>
              </a:rPr>
              <a:t> Олександр Олександрович, капітан Гуцул Володимир Олександрович, старший лейтенант Хоменко Андрій Вікторович (посмертно), сержант </a:t>
            </a:r>
            <a:r>
              <a:rPr lang="uk-UA" sz="2400" b="1" dirty="0" err="1">
                <a:solidFill>
                  <a:srgbClr val="FFFF00"/>
                </a:solidFill>
              </a:rPr>
              <a:t>Балюк</a:t>
            </a:r>
            <a:r>
              <a:rPr lang="uk-UA" sz="2400" b="1" dirty="0">
                <a:solidFill>
                  <a:srgbClr val="FFFF00"/>
                </a:solidFill>
              </a:rPr>
              <a:t> Володимир Петрович (посмертно), молодший сержант Зінич Ігор Вікторович (посмертно).</a:t>
            </a:r>
            <a:endParaRPr lang="en-US" sz="2400" b="1" i="1" dirty="0">
              <a:solidFill>
                <a:srgbClr val="FFFF00"/>
              </a:solidFill>
            </a:endParaRPr>
          </a:p>
        </p:txBody>
      </p:sp>
      <p:sp>
        <p:nvSpPr>
          <p:cNvPr id="19" name="Заголовок 1">
            <a:extLst>
              <a:ext uri="{FF2B5EF4-FFF2-40B4-BE49-F238E27FC236}">
                <a16:creationId xmlns:a16="http://schemas.microsoft.com/office/drawing/2014/main" id="{71CBCAD1-9A22-B9F9-514E-8389BDF1B0F5}"/>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E419F096-5A75-C200-D9F9-D2F9C223DB36}"/>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5BA9B327-B7F8-C6B4-1425-6F4B80A9ADE0}"/>
              </a:ext>
            </a:extLst>
          </p:cNvPr>
          <p:cNvSpPr txBox="1"/>
          <p:nvPr/>
        </p:nvSpPr>
        <p:spPr>
          <a:xfrm>
            <a:off x="119570" y="5264376"/>
            <a:ext cx="10241968" cy="338554"/>
          </a:xfrm>
          <a:prstGeom prst="rect">
            <a:avLst/>
          </a:prstGeom>
          <a:noFill/>
        </p:spPr>
        <p:txBody>
          <a:bodyPr wrap="square">
            <a:spAutoFit/>
          </a:bodyPr>
          <a:lstStyle/>
          <a:p>
            <a:pPr algn="just">
              <a:spcAft>
                <a:spcPts val="600"/>
              </a:spcAft>
            </a:pPr>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494182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70A8B1-7835-F3DC-B1D0-E9F16CFE3BEA}"/>
            </a:ext>
          </a:extLst>
        </p:cNvPr>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Зображення, що містить емблема, символ, нашивка, логотип&#10;&#10;Автоматично згенерований опис">
            <a:extLst>
              <a:ext uri="{FF2B5EF4-FFF2-40B4-BE49-F238E27FC236}">
                <a16:creationId xmlns:a16="http://schemas.microsoft.com/office/drawing/2014/main" id="{064E8B8C-0649-E6AC-53E1-AEF45BD93841}"/>
              </a:ext>
            </a:extLst>
          </p:cNvPr>
          <p:cNvPicPr>
            <a:picLocks noChangeAspect="1"/>
          </p:cNvPicPr>
          <p:nvPr/>
        </p:nvPicPr>
        <p:blipFill>
          <a:blip r:embed="rId3">
            <a:alphaModFix amt="40000"/>
          </a:blip>
          <a:srcRect l="17091" r="17475" b="-1"/>
          <a:stretch/>
        </p:blipFill>
        <p:spPr>
          <a:xfrm>
            <a:off x="20" y="10"/>
            <a:ext cx="7410511" cy="7559665"/>
          </a:xfrm>
          <a:prstGeom prst="rect">
            <a:avLst/>
          </a:prstGeom>
        </p:spPr>
      </p:pic>
      <p:sp>
        <p:nvSpPr>
          <p:cNvPr id="2" name="Заголовок 1">
            <a:extLst>
              <a:ext uri="{FF2B5EF4-FFF2-40B4-BE49-F238E27FC236}">
                <a16:creationId xmlns:a16="http://schemas.microsoft.com/office/drawing/2014/main" id="{8E86380B-A409-7C91-F0EE-70C8587C5E72}"/>
              </a:ext>
            </a:extLst>
          </p:cNvPr>
          <p:cNvSpPr txBox="1">
            <a:spLocks/>
          </p:cNvSpPr>
          <p:nvPr/>
        </p:nvSpPr>
        <p:spPr>
          <a:xfrm>
            <a:off x="735062" y="402482"/>
            <a:ext cx="4605158" cy="1794167"/>
          </a:xfrm>
          <a:prstGeom prst="rect">
            <a:avLst/>
          </a:prstGeom>
        </p:spPr>
        <p:txBody>
          <a:bodyPr vert="horz" lIns="91440" tIns="45720" rIns="91440" bIns="45720" rtlCol="0" anchor="ctr">
            <a:norm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defTabSz="914400">
              <a:spcAft>
                <a:spcPts val="600"/>
              </a:spcAft>
            </a:pPr>
            <a:r>
              <a:rPr lang="en-US" sz="3700" b="1" i="1" kern="1200" dirty="0">
                <a:solidFill>
                  <a:srgbClr val="FFFFFF"/>
                </a:solidFill>
                <a:latin typeface="+mj-lt"/>
                <a:ea typeface="+mj-ea"/>
                <a:cs typeface="+mj-cs"/>
              </a:rPr>
              <a:t>82-га </a:t>
            </a:r>
            <a:r>
              <a:rPr lang="en-US" sz="3700" b="1" i="1" kern="1200" dirty="0" err="1">
                <a:solidFill>
                  <a:srgbClr val="FFFFFF"/>
                </a:solidFill>
                <a:latin typeface="+mj-lt"/>
                <a:ea typeface="+mj-ea"/>
                <a:cs typeface="+mj-cs"/>
              </a:rPr>
              <a:t>окрема</a:t>
            </a:r>
            <a:r>
              <a:rPr lang="en-US" sz="3700" b="1" i="1" kern="1200" dirty="0">
                <a:solidFill>
                  <a:srgbClr val="FFFFFF"/>
                </a:solidFill>
                <a:latin typeface="+mj-lt"/>
                <a:ea typeface="+mj-ea"/>
                <a:cs typeface="+mj-cs"/>
              </a:rPr>
              <a:t> </a:t>
            </a:r>
            <a:r>
              <a:rPr lang="en-US" sz="3700" b="1" i="1" kern="1200" dirty="0" err="1">
                <a:solidFill>
                  <a:srgbClr val="FFFFFF"/>
                </a:solidFill>
                <a:latin typeface="+mj-lt"/>
                <a:ea typeface="+mj-ea"/>
                <a:cs typeface="+mj-cs"/>
              </a:rPr>
              <a:t>десантно-штурмова</a:t>
            </a:r>
            <a:r>
              <a:rPr lang="en-US" sz="3700" b="1" i="1" kern="1200" dirty="0">
                <a:solidFill>
                  <a:srgbClr val="FFFFFF"/>
                </a:solidFill>
                <a:latin typeface="+mj-lt"/>
                <a:ea typeface="+mj-ea"/>
                <a:cs typeface="+mj-cs"/>
              </a:rPr>
              <a:t> </a:t>
            </a:r>
            <a:r>
              <a:rPr lang="en-US" sz="3700" b="1" i="1" kern="1200" dirty="0" err="1">
                <a:solidFill>
                  <a:srgbClr val="FFFFFF"/>
                </a:solidFill>
                <a:latin typeface="+mj-lt"/>
                <a:ea typeface="+mj-ea"/>
                <a:cs typeface="+mj-cs"/>
              </a:rPr>
              <a:t>Буковинська</a:t>
            </a:r>
            <a:r>
              <a:rPr lang="en-US" sz="3700" b="1" i="1" kern="1200" dirty="0">
                <a:solidFill>
                  <a:srgbClr val="FFFFFF"/>
                </a:solidFill>
                <a:latin typeface="+mj-lt"/>
                <a:ea typeface="+mj-ea"/>
                <a:cs typeface="+mj-cs"/>
              </a:rPr>
              <a:t> </a:t>
            </a:r>
            <a:r>
              <a:rPr lang="en-US" sz="3700" b="1" i="1" kern="1200" dirty="0" err="1">
                <a:solidFill>
                  <a:srgbClr val="FFFFFF"/>
                </a:solidFill>
                <a:latin typeface="+mj-lt"/>
                <a:ea typeface="+mj-ea"/>
                <a:cs typeface="+mj-cs"/>
              </a:rPr>
              <a:t>бригада</a:t>
            </a:r>
            <a:r>
              <a:rPr lang="en-US" sz="3700" b="1" i="1" kern="1200" dirty="0">
                <a:solidFill>
                  <a:srgbClr val="FFFFFF"/>
                </a:solidFill>
                <a:latin typeface="+mj-lt"/>
                <a:ea typeface="+mj-ea"/>
                <a:cs typeface="+mj-cs"/>
              </a:rPr>
              <a:t> </a:t>
            </a:r>
          </a:p>
        </p:txBody>
      </p:sp>
      <p:sp>
        <p:nvSpPr>
          <p:cNvPr id="5" name="TextBox 4">
            <a:extLst>
              <a:ext uri="{FF2B5EF4-FFF2-40B4-BE49-F238E27FC236}">
                <a16:creationId xmlns:a16="http://schemas.microsoft.com/office/drawing/2014/main" id="{AC39FBD8-5E7C-5CC7-555D-7FC4E7EB92DE}"/>
              </a:ext>
            </a:extLst>
          </p:cNvPr>
          <p:cNvSpPr txBox="1"/>
          <p:nvPr/>
        </p:nvSpPr>
        <p:spPr>
          <a:xfrm>
            <a:off x="119570" y="3956031"/>
            <a:ext cx="4887429" cy="4362056"/>
          </a:xfrm>
          <a:prstGeom prst="rect">
            <a:avLst/>
          </a:prstGeom>
        </p:spPr>
        <p:txBody>
          <a:bodyPr vert="horz" lIns="91440" tIns="45720" rIns="91440" bIns="45720" rtlCol="0">
            <a:normAutofit/>
          </a:bodyPr>
          <a:lstStyle/>
          <a:p>
            <a:pPr defTabSz="914400">
              <a:lnSpc>
                <a:spcPct val="90000"/>
              </a:lnSpc>
              <a:spcAft>
                <a:spcPts val="600"/>
              </a:spcAft>
            </a:pPr>
            <a:r>
              <a:rPr lang="ru-RU" sz="3200" b="1" dirty="0">
                <a:solidFill>
                  <a:srgbClr val="FFFFFF"/>
                </a:solidFill>
              </a:rPr>
              <a:t>Полковник ВОЛОШИН Дмитро </a:t>
            </a:r>
            <a:r>
              <a:rPr lang="ru-RU" sz="3200" b="1" dirty="0" err="1">
                <a:solidFill>
                  <a:srgbClr val="FFFFFF"/>
                </a:solidFill>
              </a:rPr>
              <a:t>Сергійович</a:t>
            </a:r>
            <a:r>
              <a:rPr lang="ru-RU" sz="3200" b="1" dirty="0">
                <a:solidFill>
                  <a:srgbClr val="FFFFFF"/>
                </a:solidFill>
              </a:rPr>
              <a:t>, командир </a:t>
            </a:r>
            <a:r>
              <a:rPr lang="ru-RU" sz="3200" b="1" dirty="0" err="1">
                <a:solidFill>
                  <a:srgbClr val="FFFFFF"/>
                </a:solidFill>
              </a:rPr>
              <a:t>військової</a:t>
            </a:r>
            <a:r>
              <a:rPr lang="ru-RU" sz="3200" b="1" dirty="0">
                <a:solidFill>
                  <a:srgbClr val="FFFFFF"/>
                </a:solidFill>
              </a:rPr>
              <a:t> </a:t>
            </a:r>
            <a:r>
              <a:rPr lang="ru-RU" sz="3200" b="1" dirty="0" err="1">
                <a:solidFill>
                  <a:srgbClr val="FFFFFF"/>
                </a:solidFill>
              </a:rPr>
              <a:t>частини</a:t>
            </a:r>
            <a:r>
              <a:rPr lang="ru-RU" sz="3200" b="1" dirty="0">
                <a:solidFill>
                  <a:srgbClr val="FFFFFF"/>
                </a:solidFill>
              </a:rPr>
              <a:t>   А2582 </a:t>
            </a:r>
            <a:br>
              <a:rPr lang="ru-RU" sz="3200" b="1" dirty="0">
                <a:solidFill>
                  <a:srgbClr val="FFFFFF"/>
                </a:solidFill>
              </a:rPr>
            </a:br>
            <a:r>
              <a:rPr lang="ru-RU" sz="3200" b="1" dirty="0" err="1">
                <a:solidFill>
                  <a:srgbClr val="FFFFFF"/>
                </a:solidFill>
              </a:rPr>
              <a:t>Десантно-штурмових</a:t>
            </a:r>
            <a:r>
              <a:rPr lang="ru-RU" sz="3200" b="1" dirty="0">
                <a:solidFill>
                  <a:srgbClr val="FFFFFF"/>
                </a:solidFill>
              </a:rPr>
              <a:t> </a:t>
            </a:r>
            <a:r>
              <a:rPr lang="ru-RU" sz="3200" b="1" dirty="0" err="1">
                <a:solidFill>
                  <a:srgbClr val="FFFFFF"/>
                </a:solidFill>
              </a:rPr>
              <a:t>військ</a:t>
            </a:r>
            <a:r>
              <a:rPr lang="ru-RU" sz="3200" b="1" dirty="0">
                <a:solidFill>
                  <a:srgbClr val="FFFFFF"/>
                </a:solidFill>
              </a:rPr>
              <a:t> </a:t>
            </a:r>
            <a:r>
              <a:rPr lang="ru-RU" sz="3200" b="1" dirty="0" err="1">
                <a:solidFill>
                  <a:srgbClr val="FFFFFF"/>
                </a:solidFill>
              </a:rPr>
              <a:t>Збройних</a:t>
            </a:r>
            <a:r>
              <a:rPr lang="ru-RU" sz="3200" b="1" dirty="0">
                <a:solidFill>
                  <a:srgbClr val="FFFFFF"/>
                </a:solidFill>
              </a:rPr>
              <a:t> Сил </a:t>
            </a:r>
            <a:r>
              <a:rPr lang="ru-RU" sz="3200" b="1" dirty="0" err="1">
                <a:solidFill>
                  <a:srgbClr val="FFFFFF"/>
                </a:solidFill>
              </a:rPr>
              <a:t>України</a:t>
            </a:r>
            <a:r>
              <a:rPr lang="ru-RU" sz="3200" b="1" dirty="0">
                <a:solidFill>
                  <a:srgbClr val="FFFFFF"/>
                </a:solidFill>
              </a:rPr>
              <a:t>.</a:t>
            </a:r>
            <a:endParaRPr lang="en-US" sz="3200" b="1" i="1" dirty="0">
              <a:solidFill>
                <a:srgbClr val="FFFFFF"/>
              </a:solidFill>
            </a:endParaRPr>
          </a:p>
        </p:txBody>
      </p:sp>
      <p:pic>
        <p:nvPicPr>
          <p:cNvPr id="7" name="Рисунок 6" descr="Зображення, що містить одежа, особа, Військова особа, військова форма&#10;&#10;Автоматично згенерований опис">
            <a:extLst>
              <a:ext uri="{FF2B5EF4-FFF2-40B4-BE49-F238E27FC236}">
                <a16:creationId xmlns:a16="http://schemas.microsoft.com/office/drawing/2014/main" id="{D8CC7FF2-E368-95F4-A173-3BA9FFAC4058}"/>
              </a:ext>
            </a:extLst>
          </p:cNvPr>
          <p:cNvPicPr>
            <a:picLocks noChangeAspect="1"/>
          </p:cNvPicPr>
          <p:nvPr/>
        </p:nvPicPr>
        <p:blipFill>
          <a:blip r:embed="rId4"/>
          <a:srcRect r="-2" b="18678"/>
          <a:stretch/>
        </p:blipFill>
        <p:spPr>
          <a:xfrm>
            <a:off x="5459907" y="10"/>
            <a:ext cx="5229083" cy="7559665"/>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9" name="Заголовок 1">
            <a:extLst>
              <a:ext uri="{FF2B5EF4-FFF2-40B4-BE49-F238E27FC236}">
                <a16:creationId xmlns:a16="http://schemas.microsoft.com/office/drawing/2014/main" id="{5F880813-EA10-5A06-3BFD-4628FF2DCCC7}"/>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814630A7-0195-0A58-BCF4-4BE5E7C152B8}"/>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5D985B5A-442B-5825-54C4-47824990003E}"/>
              </a:ext>
            </a:extLst>
          </p:cNvPr>
          <p:cNvSpPr txBox="1"/>
          <p:nvPr/>
        </p:nvSpPr>
        <p:spPr>
          <a:xfrm>
            <a:off x="119570" y="5264376"/>
            <a:ext cx="10241968" cy="338554"/>
          </a:xfrm>
          <a:prstGeom prst="rect">
            <a:avLst/>
          </a:prstGeom>
          <a:noFill/>
        </p:spPr>
        <p:txBody>
          <a:bodyPr wrap="square">
            <a:spAutoFit/>
          </a:bodyPr>
          <a:lstStyle/>
          <a:p>
            <a:pPr algn="just">
              <a:spcAft>
                <a:spcPts val="600"/>
              </a:spcAft>
            </a:pPr>
            <a:r>
              <a:rPr lang="uk-UA" sz="160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001928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0F8E20-5E80-8DB7-06DD-FB9606A85B50}"/>
            </a:ext>
          </a:extLst>
        </p:cNvPr>
        <p:cNvGrpSpPr/>
        <p:nvPr/>
      </p:nvGrpSpPr>
      <p:grpSpPr>
        <a:xfrm>
          <a:off x="0" y="0"/>
          <a:ext cx="0" cy="0"/>
          <a:chOff x="0" y="0"/>
          <a:chExt cx="0" cy="0"/>
        </a:xfrm>
      </p:grpSpPr>
      <p:sp useBgFill="1">
        <p:nvSpPr>
          <p:cNvPr id="68" name="Rectangle 70">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72">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Рисунок 3" descr="Зображення, що містить емблема, символ, нашивка, логотип&#10;&#10;Автоматично згенерований опис">
            <a:extLst>
              <a:ext uri="{FF2B5EF4-FFF2-40B4-BE49-F238E27FC236}">
                <a16:creationId xmlns:a16="http://schemas.microsoft.com/office/drawing/2014/main" id="{EDB15934-8297-A767-0B75-B41132D77963}"/>
              </a:ext>
            </a:extLst>
          </p:cNvPr>
          <p:cNvPicPr>
            <a:picLocks noChangeAspect="1"/>
          </p:cNvPicPr>
          <p:nvPr/>
        </p:nvPicPr>
        <p:blipFill>
          <a:blip r:embed="rId3">
            <a:alphaModFix amt="40000"/>
          </a:blip>
          <a:srcRect l="17091" r="17475" b="-1"/>
          <a:stretch/>
        </p:blipFill>
        <p:spPr>
          <a:xfrm>
            <a:off x="20" y="10"/>
            <a:ext cx="7410511" cy="7559665"/>
          </a:xfrm>
          <a:prstGeom prst="rect">
            <a:avLst/>
          </a:prstGeom>
        </p:spPr>
      </p:pic>
      <p:sp>
        <p:nvSpPr>
          <p:cNvPr id="5" name="TextBox 4">
            <a:extLst>
              <a:ext uri="{FF2B5EF4-FFF2-40B4-BE49-F238E27FC236}">
                <a16:creationId xmlns:a16="http://schemas.microsoft.com/office/drawing/2014/main" id="{9E2243CE-9C04-8F79-4A39-ACB71945FDC7}"/>
              </a:ext>
            </a:extLst>
          </p:cNvPr>
          <p:cNvSpPr txBox="1"/>
          <p:nvPr/>
        </p:nvSpPr>
        <p:spPr>
          <a:xfrm>
            <a:off x="152400" y="609600"/>
            <a:ext cx="5974080" cy="6598920"/>
          </a:xfrm>
          <a:prstGeom prst="rect">
            <a:avLst/>
          </a:prstGeom>
        </p:spPr>
        <p:txBody>
          <a:bodyPr vert="horz" lIns="91440" tIns="45720" rIns="91440" bIns="45720" rtlCol="0">
            <a:noAutofit/>
          </a:bodyPr>
          <a:lstStyle/>
          <a:p>
            <a:pPr algn="just" defTabSz="914400">
              <a:lnSpc>
                <a:spcPct val="90000"/>
              </a:lnSpc>
              <a:spcAft>
                <a:spcPts val="600"/>
              </a:spcAft>
            </a:pPr>
            <a:r>
              <a:rPr lang="en-US" sz="2000" b="1" dirty="0">
                <a:solidFill>
                  <a:srgbClr val="FFFFFF"/>
                </a:solidFill>
              </a:rPr>
              <a:t>У </a:t>
            </a:r>
            <a:r>
              <a:rPr lang="en-US" sz="2000" b="1" dirty="0" err="1">
                <a:solidFill>
                  <a:srgbClr val="FFFFFF"/>
                </a:solidFill>
              </a:rPr>
              <a:t>наступальній</a:t>
            </a:r>
            <a:r>
              <a:rPr lang="en-US" sz="2000" b="1" dirty="0">
                <a:solidFill>
                  <a:srgbClr val="FFFFFF"/>
                </a:solidFill>
              </a:rPr>
              <a:t> </a:t>
            </a:r>
            <a:r>
              <a:rPr lang="en-US" sz="2000" b="1" dirty="0" err="1">
                <a:solidFill>
                  <a:srgbClr val="FFFFFF"/>
                </a:solidFill>
              </a:rPr>
              <a:t>операції</a:t>
            </a:r>
            <a:r>
              <a:rPr lang="en-US" sz="2000" b="1" dirty="0">
                <a:solidFill>
                  <a:srgbClr val="FFFFFF"/>
                </a:solidFill>
              </a:rPr>
              <a:t> з 06 </a:t>
            </a:r>
            <a:r>
              <a:rPr lang="en-US" sz="2000" b="1" dirty="0" err="1">
                <a:solidFill>
                  <a:srgbClr val="FFFFFF"/>
                </a:solidFill>
              </a:rPr>
              <a:t>серпня</a:t>
            </a:r>
            <a:r>
              <a:rPr lang="en-US" sz="2000" b="1" dirty="0">
                <a:solidFill>
                  <a:srgbClr val="FFFFFF"/>
                </a:solidFill>
              </a:rPr>
              <a:t> 2024 </a:t>
            </a:r>
            <a:r>
              <a:rPr lang="en-US" sz="2000" b="1" dirty="0" err="1">
                <a:solidFill>
                  <a:srgbClr val="FFFFFF"/>
                </a:solidFill>
              </a:rPr>
              <a:t>року</a:t>
            </a:r>
            <a:r>
              <a:rPr lang="en-US" sz="2000" b="1" dirty="0">
                <a:solidFill>
                  <a:srgbClr val="FFFFFF"/>
                </a:solidFill>
              </a:rPr>
              <a:t> </a:t>
            </a:r>
            <a:r>
              <a:rPr lang="en-US" sz="2000" b="1" dirty="0" err="1">
                <a:solidFill>
                  <a:srgbClr val="FFFFFF"/>
                </a:solidFill>
              </a:rPr>
              <a:t>по</a:t>
            </a:r>
            <a:r>
              <a:rPr lang="en-US" sz="2000" b="1" dirty="0">
                <a:solidFill>
                  <a:srgbClr val="FFFFFF"/>
                </a:solidFill>
              </a:rPr>
              <a:t> </a:t>
            </a:r>
            <a:r>
              <a:rPr lang="en-US" sz="2000" b="1" dirty="0" err="1">
                <a:solidFill>
                  <a:srgbClr val="FFFFFF"/>
                </a:solidFill>
              </a:rPr>
              <a:t>теперішній</a:t>
            </a:r>
            <a:r>
              <a:rPr lang="en-US" sz="2000" b="1" dirty="0">
                <a:solidFill>
                  <a:srgbClr val="FFFFFF"/>
                </a:solidFill>
              </a:rPr>
              <a:t> </a:t>
            </a:r>
            <a:r>
              <a:rPr lang="en-US" sz="2000" b="1" dirty="0" err="1">
                <a:solidFill>
                  <a:srgbClr val="FFFFFF"/>
                </a:solidFill>
              </a:rPr>
              <a:t>час</a:t>
            </a:r>
            <a:r>
              <a:rPr lang="en-US" sz="2000" b="1" dirty="0">
                <a:solidFill>
                  <a:srgbClr val="FFFFFF"/>
                </a:solidFill>
              </a:rPr>
              <a:t> у </a:t>
            </a:r>
            <a:r>
              <a:rPr lang="en-US" sz="2000" b="1" dirty="0" err="1">
                <a:solidFill>
                  <a:srgbClr val="FFFFFF"/>
                </a:solidFill>
              </a:rPr>
              <a:t>Курській</a:t>
            </a:r>
            <a:r>
              <a:rPr lang="en-US" sz="2000" b="1" dirty="0">
                <a:solidFill>
                  <a:srgbClr val="FFFFFF"/>
                </a:solidFill>
              </a:rPr>
              <a:t> </a:t>
            </a:r>
            <a:r>
              <a:rPr lang="en-US" sz="2000" b="1" dirty="0" err="1">
                <a:solidFill>
                  <a:srgbClr val="FFFFFF"/>
                </a:solidFill>
              </a:rPr>
              <a:t>області</a:t>
            </a:r>
            <a:r>
              <a:rPr lang="en-US" sz="2000" b="1" dirty="0">
                <a:solidFill>
                  <a:srgbClr val="FFFFFF"/>
                </a:solidFill>
              </a:rPr>
              <a:t> </a:t>
            </a:r>
            <a:r>
              <a:rPr lang="en-US" sz="2000" b="1" dirty="0" err="1">
                <a:solidFill>
                  <a:srgbClr val="FFFFFF"/>
                </a:solidFill>
              </a:rPr>
              <a:t>російської</a:t>
            </a:r>
            <a:r>
              <a:rPr lang="en-US" sz="2000" b="1" dirty="0">
                <a:solidFill>
                  <a:srgbClr val="FFFFFF"/>
                </a:solidFill>
              </a:rPr>
              <a:t> </a:t>
            </a:r>
            <a:r>
              <a:rPr lang="en-US" sz="2000" b="1" dirty="0" err="1">
                <a:solidFill>
                  <a:srgbClr val="FFFFFF"/>
                </a:solidFill>
              </a:rPr>
              <a:t>федерації</a:t>
            </a:r>
            <a:r>
              <a:rPr lang="en-US" sz="2000" b="1" dirty="0">
                <a:solidFill>
                  <a:srgbClr val="FFFFFF"/>
                </a:solidFill>
              </a:rPr>
              <a:t>, </a:t>
            </a:r>
            <a:r>
              <a:rPr lang="en-US" sz="2000" b="1" dirty="0" err="1">
                <a:solidFill>
                  <a:srgbClr val="FFFFFF"/>
                </a:solidFill>
              </a:rPr>
              <a:t>яка</a:t>
            </a:r>
            <a:r>
              <a:rPr lang="en-US" sz="2000" b="1" dirty="0">
                <a:solidFill>
                  <a:srgbClr val="FFFFFF"/>
                </a:solidFill>
              </a:rPr>
              <a:t> </a:t>
            </a:r>
            <a:r>
              <a:rPr lang="en-US" sz="2000" b="1" dirty="0" err="1">
                <a:solidFill>
                  <a:srgbClr val="FFFFFF"/>
                </a:solidFill>
              </a:rPr>
              <a:t>ще</a:t>
            </a:r>
            <a:r>
              <a:rPr lang="en-US" sz="2000" b="1" dirty="0">
                <a:solidFill>
                  <a:srgbClr val="FFFFFF"/>
                </a:solidFill>
              </a:rPr>
              <a:t> </a:t>
            </a:r>
            <a:r>
              <a:rPr lang="en-US" sz="2000" b="1" dirty="0" err="1">
                <a:solidFill>
                  <a:srgbClr val="FFFFFF"/>
                </a:solidFill>
              </a:rPr>
              <a:t>триває</a:t>
            </a:r>
            <a:r>
              <a:rPr lang="en-US" sz="2000" b="1" dirty="0">
                <a:solidFill>
                  <a:srgbClr val="FFFFFF"/>
                </a:solidFill>
              </a:rPr>
              <a:t> </a:t>
            </a:r>
            <a:r>
              <a:rPr lang="en-US" sz="2000" b="1" dirty="0" err="1">
                <a:solidFill>
                  <a:srgbClr val="FFFFFF"/>
                </a:solidFill>
              </a:rPr>
              <a:t>особовий</a:t>
            </a:r>
            <a:r>
              <a:rPr lang="en-US" sz="2000" b="1" dirty="0">
                <a:solidFill>
                  <a:srgbClr val="FFFFFF"/>
                </a:solidFill>
              </a:rPr>
              <a:t> </a:t>
            </a:r>
            <a:r>
              <a:rPr lang="en-US" sz="2000" b="1" dirty="0" err="1">
                <a:solidFill>
                  <a:srgbClr val="FFFFFF"/>
                </a:solidFill>
              </a:rPr>
              <a:t>склад</a:t>
            </a:r>
            <a:r>
              <a:rPr lang="en-US" sz="2000" b="1" dirty="0">
                <a:solidFill>
                  <a:srgbClr val="FFFFFF"/>
                </a:solidFill>
              </a:rPr>
              <a:t> </a:t>
            </a:r>
            <a:r>
              <a:rPr lang="en-US" sz="2000" b="1" dirty="0" err="1">
                <a:solidFill>
                  <a:srgbClr val="FFFFFF"/>
                </a:solidFill>
              </a:rPr>
              <a:t>військової</a:t>
            </a:r>
            <a:r>
              <a:rPr lang="en-US" sz="2000" b="1" dirty="0">
                <a:solidFill>
                  <a:srgbClr val="FFFFFF"/>
                </a:solidFill>
              </a:rPr>
              <a:t> </a:t>
            </a:r>
            <a:r>
              <a:rPr lang="en-US" sz="2000" b="1" dirty="0" err="1">
                <a:solidFill>
                  <a:srgbClr val="FFFFFF"/>
                </a:solidFill>
              </a:rPr>
              <a:t>частини</a:t>
            </a:r>
            <a:r>
              <a:rPr lang="en-US" sz="2000" b="1" dirty="0">
                <a:solidFill>
                  <a:srgbClr val="FFFFFF"/>
                </a:solidFill>
              </a:rPr>
              <a:t> А2582 </a:t>
            </a:r>
            <a:r>
              <a:rPr lang="en-US" sz="2000" b="1" dirty="0" err="1">
                <a:solidFill>
                  <a:srgbClr val="FFFFFF"/>
                </a:solidFill>
              </a:rPr>
              <a:t>приймав</a:t>
            </a:r>
            <a:r>
              <a:rPr lang="en-US" sz="2000" b="1" dirty="0">
                <a:solidFill>
                  <a:srgbClr val="FFFFFF"/>
                </a:solidFill>
              </a:rPr>
              <a:t> </a:t>
            </a:r>
            <a:r>
              <a:rPr lang="en-US" sz="2000" b="1" dirty="0" err="1">
                <a:solidFill>
                  <a:srgbClr val="FFFFFF"/>
                </a:solidFill>
              </a:rPr>
              <a:t>безпосередню</a:t>
            </a:r>
            <a:r>
              <a:rPr lang="en-US" sz="2000" b="1" dirty="0">
                <a:solidFill>
                  <a:srgbClr val="FFFFFF"/>
                </a:solidFill>
              </a:rPr>
              <a:t> </a:t>
            </a:r>
            <a:r>
              <a:rPr lang="en-US" sz="2000" b="1" dirty="0" err="1">
                <a:solidFill>
                  <a:srgbClr val="FFFFFF"/>
                </a:solidFill>
              </a:rPr>
              <a:t>участь</a:t>
            </a:r>
            <a:r>
              <a:rPr lang="en-US" sz="2000" b="1" dirty="0">
                <a:solidFill>
                  <a:srgbClr val="FFFFFF"/>
                </a:solidFill>
              </a:rPr>
              <a:t> у </a:t>
            </a:r>
            <a:r>
              <a:rPr lang="en-US" sz="2000" b="1" dirty="0" err="1">
                <a:solidFill>
                  <a:srgbClr val="FFFFFF"/>
                </a:solidFill>
              </a:rPr>
              <a:t>перших</a:t>
            </a:r>
            <a:r>
              <a:rPr lang="en-US" sz="2000" b="1" dirty="0">
                <a:solidFill>
                  <a:srgbClr val="FFFFFF"/>
                </a:solidFill>
              </a:rPr>
              <a:t> </a:t>
            </a:r>
            <a:r>
              <a:rPr lang="en-US" sz="2000" b="1" dirty="0" err="1">
                <a:solidFill>
                  <a:srgbClr val="FFFFFF"/>
                </a:solidFill>
              </a:rPr>
              <a:t>рядах</a:t>
            </a:r>
            <a:r>
              <a:rPr lang="en-US" sz="2000" b="1" dirty="0">
                <a:solidFill>
                  <a:srgbClr val="FFFFFF"/>
                </a:solidFill>
              </a:rPr>
              <a:t>. І </a:t>
            </a:r>
            <a:r>
              <a:rPr lang="en-US" sz="2000" b="1" dirty="0" err="1">
                <a:solidFill>
                  <a:srgbClr val="FFFFFF"/>
                </a:solidFill>
              </a:rPr>
              <a:t>тут</a:t>
            </a:r>
            <a:r>
              <a:rPr lang="en-US" sz="2000" b="1" dirty="0">
                <a:solidFill>
                  <a:srgbClr val="FFFFFF"/>
                </a:solidFill>
              </a:rPr>
              <a:t> у </a:t>
            </a:r>
            <a:r>
              <a:rPr lang="en-US" sz="2000" b="1" dirty="0" err="1">
                <a:solidFill>
                  <a:srgbClr val="FFFFFF"/>
                </a:solidFill>
              </a:rPr>
              <a:t>повній</a:t>
            </a:r>
            <a:r>
              <a:rPr lang="en-US" sz="2000" b="1" dirty="0">
                <a:solidFill>
                  <a:srgbClr val="FFFFFF"/>
                </a:solidFill>
              </a:rPr>
              <a:t> </a:t>
            </a:r>
            <a:r>
              <a:rPr lang="en-US" sz="2000" b="1" dirty="0" err="1">
                <a:solidFill>
                  <a:srgbClr val="FFFFFF"/>
                </a:solidFill>
              </a:rPr>
              <a:t>мірі</a:t>
            </a:r>
            <a:r>
              <a:rPr lang="en-US" sz="2000" b="1" dirty="0">
                <a:solidFill>
                  <a:srgbClr val="FFFFFF"/>
                </a:solidFill>
              </a:rPr>
              <a:t> </a:t>
            </a:r>
            <a:r>
              <a:rPr lang="en-US" sz="2000" b="1" dirty="0" err="1">
                <a:solidFill>
                  <a:srgbClr val="FFFFFF"/>
                </a:solidFill>
              </a:rPr>
              <a:t>проявився</a:t>
            </a:r>
            <a:r>
              <a:rPr lang="en-US" sz="2000" b="1" dirty="0">
                <a:solidFill>
                  <a:srgbClr val="FFFFFF"/>
                </a:solidFill>
              </a:rPr>
              <a:t> </a:t>
            </a:r>
            <a:r>
              <a:rPr lang="en-US" sz="2000" b="1" dirty="0" err="1">
                <a:solidFill>
                  <a:srgbClr val="FFFFFF"/>
                </a:solidFill>
              </a:rPr>
              <a:t>талант</a:t>
            </a:r>
            <a:r>
              <a:rPr lang="en-US" sz="2000" b="1" dirty="0">
                <a:solidFill>
                  <a:srgbClr val="FFFFFF"/>
                </a:solidFill>
              </a:rPr>
              <a:t> </a:t>
            </a:r>
            <a:r>
              <a:rPr lang="en-US" sz="2000" b="1" dirty="0" err="1">
                <a:solidFill>
                  <a:srgbClr val="FFFFFF"/>
                </a:solidFill>
              </a:rPr>
              <a:t>справжнього</a:t>
            </a:r>
            <a:r>
              <a:rPr lang="en-US" sz="2000" b="1" dirty="0">
                <a:solidFill>
                  <a:srgbClr val="FFFFFF"/>
                </a:solidFill>
              </a:rPr>
              <a:t> </a:t>
            </a:r>
            <a:r>
              <a:rPr lang="en-US" sz="2000" b="1" dirty="0" err="1">
                <a:solidFill>
                  <a:srgbClr val="FFFFFF"/>
                </a:solidFill>
              </a:rPr>
              <a:t>командира</a:t>
            </a:r>
            <a:r>
              <a:rPr lang="en-US" sz="2000" b="1" dirty="0">
                <a:solidFill>
                  <a:srgbClr val="FFFFFF"/>
                </a:solidFill>
              </a:rPr>
              <a:t>. </a:t>
            </a:r>
          </a:p>
          <a:p>
            <a:pPr indent="-228600" algn="just" defTabSz="914400">
              <a:lnSpc>
                <a:spcPct val="90000"/>
              </a:lnSpc>
              <a:spcAft>
                <a:spcPts val="600"/>
              </a:spcAft>
              <a:buFont typeface="Arial" panose="020B0604020202020204" pitchFamily="34" charset="0"/>
              <a:buChar char="•"/>
            </a:pPr>
            <a:endParaRPr lang="en-US" sz="2000" b="1" dirty="0">
              <a:solidFill>
                <a:srgbClr val="FFFFFF"/>
              </a:solidFill>
            </a:endParaRPr>
          </a:p>
          <a:p>
            <a:pPr algn="just" defTabSz="914400">
              <a:lnSpc>
                <a:spcPct val="90000"/>
              </a:lnSpc>
              <a:spcAft>
                <a:spcPts val="600"/>
              </a:spcAft>
            </a:pPr>
            <a:r>
              <a:rPr lang="en-US" sz="2000" b="1" dirty="0" err="1">
                <a:solidFill>
                  <a:srgbClr val="FFFFFF"/>
                </a:solidFill>
              </a:rPr>
              <a:t>Ретельна</a:t>
            </a:r>
            <a:r>
              <a:rPr lang="en-US" sz="2000" b="1" dirty="0">
                <a:solidFill>
                  <a:srgbClr val="FFFFFF"/>
                </a:solidFill>
              </a:rPr>
              <a:t> </a:t>
            </a:r>
            <a:r>
              <a:rPr lang="en-US" sz="2000" b="1" dirty="0" err="1">
                <a:solidFill>
                  <a:srgbClr val="FFFFFF"/>
                </a:solidFill>
              </a:rPr>
              <a:t>підготовка</a:t>
            </a:r>
            <a:r>
              <a:rPr lang="en-US" sz="2000" b="1" dirty="0">
                <a:solidFill>
                  <a:srgbClr val="FFFFFF"/>
                </a:solidFill>
              </a:rPr>
              <a:t>, </a:t>
            </a:r>
            <a:r>
              <a:rPr lang="en-US" sz="2000" b="1" dirty="0" err="1">
                <a:solidFill>
                  <a:srgbClr val="FFFFFF"/>
                </a:solidFill>
              </a:rPr>
              <a:t>збір</a:t>
            </a:r>
            <a:r>
              <a:rPr lang="en-US" sz="2000" b="1" dirty="0">
                <a:solidFill>
                  <a:srgbClr val="FFFFFF"/>
                </a:solidFill>
              </a:rPr>
              <a:t> і </a:t>
            </a:r>
            <a:r>
              <a:rPr lang="en-US" sz="2000" b="1" dirty="0" err="1">
                <a:solidFill>
                  <a:srgbClr val="FFFFFF"/>
                </a:solidFill>
              </a:rPr>
              <a:t>аналіз</a:t>
            </a:r>
            <a:r>
              <a:rPr lang="en-US" sz="2000" b="1" dirty="0">
                <a:solidFill>
                  <a:srgbClr val="FFFFFF"/>
                </a:solidFill>
              </a:rPr>
              <a:t> </a:t>
            </a:r>
            <a:r>
              <a:rPr lang="en-US" sz="2000" b="1" dirty="0" err="1">
                <a:solidFill>
                  <a:srgbClr val="FFFFFF"/>
                </a:solidFill>
              </a:rPr>
              <a:t>розвідданих</a:t>
            </a:r>
            <a:r>
              <a:rPr lang="en-US" sz="2000" b="1" dirty="0">
                <a:solidFill>
                  <a:srgbClr val="FFFFFF"/>
                </a:solidFill>
              </a:rPr>
              <a:t>, </a:t>
            </a:r>
            <a:r>
              <a:rPr lang="en-US" sz="2000" b="1" dirty="0" err="1">
                <a:solidFill>
                  <a:srgbClr val="FFFFFF"/>
                </a:solidFill>
              </a:rPr>
              <a:t>вдумливе</a:t>
            </a:r>
            <a:r>
              <a:rPr lang="en-US" sz="2000" b="1" dirty="0">
                <a:solidFill>
                  <a:srgbClr val="FFFFFF"/>
                </a:solidFill>
              </a:rPr>
              <a:t> </a:t>
            </a:r>
            <a:r>
              <a:rPr lang="en-US" sz="2000" b="1" dirty="0" err="1">
                <a:solidFill>
                  <a:srgbClr val="FFFFFF"/>
                </a:solidFill>
              </a:rPr>
              <a:t>планування</a:t>
            </a:r>
            <a:r>
              <a:rPr lang="en-US" sz="2000" b="1" dirty="0">
                <a:solidFill>
                  <a:srgbClr val="FFFFFF"/>
                </a:solidFill>
              </a:rPr>
              <a:t> </a:t>
            </a:r>
            <a:r>
              <a:rPr lang="en-US" sz="2000" b="1" dirty="0" err="1">
                <a:solidFill>
                  <a:srgbClr val="FFFFFF"/>
                </a:solidFill>
              </a:rPr>
              <a:t>бойових</a:t>
            </a:r>
            <a:r>
              <a:rPr lang="en-US" sz="2000" b="1" dirty="0">
                <a:solidFill>
                  <a:srgbClr val="FFFFFF"/>
                </a:solidFill>
              </a:rPr>
              <a:t> </a:t>
            </a:r>
            <a:r>
              <a:rPr lang="en-US" sz="2000" b="1" dirty="0" err="1">
                <a:solidFill>
                  <a:srgbClr val="FFFFFF"/>
                </a:solidFill>
              </a:rPr>
              <a:t>дій</a:t>
            </a:r>
            <a:r>
              <a:rPr lang="en-US" sz="2000" b="1" dirty="0">
                <a:solidFill>
                  <a:srgbClr val="FFFFFF"/>
                </a:solidFill>
              </a:rPr>
              <a:t>, </a:t>
            </a:r>
            <a:r>
              <a:rPr lang="en-US" sz="2000" b="1" dirty="0" err="1">
                <a:solidFill>
                  <a:srgbClr val="FFFFFF"/>
                </a:solidFill>
              </a:rPr>
              <a:t>організація</a:t>
            </a:r>
            <a:r>
              <a:rPr lang="en-US" sz="2000" b="1" dirty="0">
                <a:solidFill>
                  <a:srgbClr val="FFFFFF"/>
                </a:solidFill>
              </a:rPr>
              <a:t> </a:t>
            </a:r>
            <a:r>
              <a:rPr lang="en-US" sz="2000" b="1" dirty="0" err="1">
                <a:solidFill>
                  <a:srgbClr val="FFFFFF"/>
                </a:solidFill>
              </a:rPr>
              <a:t>всебічного</a:t>
            </a:r>
            <a:r>
              <a:rPr lang="en-US" sz="2000" b="1" dirty="0">
                <a:solidFill>
                  <a:srgbClr val="FFFFFF"/>
                </a:solidFill>
              </a:rPr>
              <a:t> </a:t>
            </a:r>
            <a:r>
              <a:rPr lang="en-US" sz="2000" b="1" dirty="0" err="1">
                <a:solidFill>
                  <a:srgbClr val="FFFFFF"/>
                </a:solidFill>
              </a:rPr>
              <a:t>забезпечення</a:t>
            </a:r>
            <a:r>
              <a:rPr lang="en-US" sz="2000" b="1" dirty="0">
                <a:solidFill>
                  <a:srgbClr val="FFFFFF"/>
                </a:solidFill>
              </a:rPr>
              <a:t>, </a:t>
            </a:r>
            <a:r>
              <a:rPr lang="en-US" sz="2000" b="1" dirty="0" err="1">
                <a:solidFill>
                  <a:srgbClr val="FFFFFF"/>
                </a:solidFill>
              </a:rPr>
              <a:t>продумана</a:t>
            </a:r>
            <a:r>
              <a:rPr lang="en-US" sz="2000" b="1" dirty="0">
                <a:solidFill>
                  <a:srgbClr val="FFFFFF"/>
                </a:solidFill>
              </a:rPr>
              <a:t> </a:t>
            </a:r>
            <a:r>
              <a:rPr lang="en-US" sz="2000" b="1" dirty="0" err="1">
                <a:solidFill>
                  <a:srgbClr val="FFFFFF"/>
                </a:solidFill>
              </a:rPr>
              <a:t>взаємодія</a:t>
            </a:r>
            <a:r>
              <a:rPr lang="en-US" sz="2000" b="1" dirty="0">
                <a:solidFill>
                  <a:srgbClr val="FFFFFF"/>
                </a:solidFill>
              </a:rPr>
              <a:t> </a:t>
            </a:r>
            <a:r>
              <a:rPr lang="en-US" sz="2000" b="1" dirty="0" err="1">
                <a:solidFill>
                  <a:srgbClr val="FFFFFF"/>
                </a:solidFill>
              </a:rPr>
              <a:t>та</a:t>
            </a:r>
            <a:r>
              <a:rPr lang="en-US" sz="2000" b="1" dirty="0">
                <a:solidFill>
                  <a:srgbClr val="FFFFFF"/>
                </a:solidFill>
              </a:rPr>
              <a:t> </a:t>
            </a:r>
            <a:r>
              <a:rPr lang="en-US" sz="2000" b="1" dirty="0" err="1">
                <a:solidFill>
                  <a:srgbClr val="FFFFFF"/>
                </a:solidFill>
              </a:rPr>
              <a:t>зв’язок</a:t>
            </a:r>
            <a:r>
              <a:rPr lang="en-US" sz="2000" b="1" dirty="0">
                <a:solidFill>
                  <a:srgbClr val="FFFFFF"/>
                </a:solidFill>
              </a:rPr>
              <a:t> </a:t>
            </a:r>
            <a:r>
              <a:rPr lang="en-US" sz="2000" b="1" dirty="0" err="1">
                <a:solidFill>
                  <a:srgbClr val="FFFFFF"/>
                </a:solidFill>
              </a:rPr>
              <a:t>дали</a:t>
            </a:r>
            <a:r>
              <a:rPr lang="en-US" sz="2000" b="1" dirty="0">
                <a:solidFill>
                  <a:srgbClr val="FFFFFF"/>
                </a:solidFill>
              </a:rPr>
              <a:t> </a:t>
            </a:r>
            <a:r>
              <a:rPr lang="en-US" sz="2000" b="1" dirty="0" err="1">
                <a:solidFill>
                  <a:srgbClr val="FFFFFF"/>
                </a:solidFill>
              </a:rPr>
              <a:t>свої</a:t>
            </a:r>
            <a:r>
              <a:rPr lang="en-US" sz="2000" b="1" dirty="0">
                <a:solidFill>
                  <a:srgbClr val="FFFFFF"/>
                </a:solidFill>
              </a:rPr>
              <a:t> </a:t>
            </a:r>
            <a:r>
              <a:rPr lang="en-US" sz="2000" b="1" dirty="0" err="1">
                <a:solidFill>
                  <a:srgbClr val="FFFFFF"/>
                </a:solidFill>
              </a:rPr>
              <a:t>рекордні</a:t>
            </a:r>
            <a:r>
              <a:rPr lang="en-US" sz="2000" b="1" dirty="0">
                <a:solidFill>
                  <a:srgbClr val="FFFFFF"/>
                </a:solidFill>
              </a:rPr>
              <a:t> </a:t>
            </a:r>
            <a:r>
              <a:rPr lang="en-US" sz="2000" b="1" dirty="0" err="1">
                <a:solidFill>
                  <a:srgbClr val="FFFFFF"/>
                </a:solidFill>
              </a:rPr>
              <a:t>результати</a:t>
            </a:r>
            <a:r>
              <a:rPr lang="en-US" sz="2000" b="1" dirty="0">
                <a:solidFill>
                  <a:srgbClr val="FFFFFF"/>
                </a:solidFill>
              </a:rPr>
              <a:t>. </a:t>
            </a:r>
            <a:r>
              <a:rPr lang="en-US" sz="2000" b="1" dirty="0" err="1">
                <a:solidFill>
                  <a:srgbClr val="FFFFFF"/>
                </a:solidFill>
              </a:rPr>
              <a:t>Підрозділи</a:t>
            </a:r>
            <a:r>
              <a:rPr lang="en-US" sz="2000" b="1" dirty="0">
                <a:solidFill>
                  <a:srgbClr val="FFFFFF"/>
                </a:solidFill>
              </a:rPr>
              <a:t> </a:t>
            </a:r>
            <a:r>
              <a:rPr lang="en-US" sz="2000" b="1" dirty="0" err="1">
                <a:solidFill>
                  <a:srgbClr val="FFFFFF"/>
                </a:solidFill>
              </a:rPr>
              <a:t>бригади</a:t>
            </a:r>
            <a:r>
              <a:rPr lang="en-US" sz="2000" b="1" dirty="0">
                <a:solidFill>
                  <a:srgbClr val="FFFFFF"/>
                </a:solidFill>
              </a:rPr>
              <a:t> </a:t>
            </a:r>
            <a:r>
              <a:rPr lang="en-US" sz="2000" b="1" dirty="0" err="1">
                <a:solidFill>
                  <a:srgbClr val="FFFFFF"/>
                </a:solidFill>
              </a:rPr>
              <a:t>за</a:t>
            </a:r>
            <a:r>
              <a:rPr lang="en-US" sz="2000" b="1" dirty="0">
                <a:solidFill>
                  <a:srgbClr val="FFFFFF"/>
                </a:solidFill>
              </a:rPr>
              <a:t> </a:t>
            </a:r>
            <a:r>
              <a:rPr lang="en-US" sz="2000" b="1" dirty="0" err="1">
                <a:solidFill>
                  <a:srgbClr val="FFFFFF"/>
                </a:solidFill>
              </a:rPr>
              <a:t>лічені</a:t>
            </a:r>
            <a:r>
              <a:rPr lang="en-US" sz="2000" b="1" dirty="0">
                <a:solidFill>
                  <a:srgbClr val="FFFFFF"/>
                </a:solidFill>
              </a:rPr>
              <a:t> </a:t>
            </a:r>
            <a:r>
              <a:rPr lang="en-US" sz="2000" b="1" dirty="0" err="1">
                <a:solidFill>
                  <a:srgbClr val="FFFFFF"/>
                </a:solidFill>
              </a:rPr>
              <a:t>дні</a:t>
            </a:r>
            <a:r>
              <a:rPr lang="en-US" sz="2000" b="1" dirty="0">
                <a:solidFill>
                  <a:srgbClr val="FFFFFF"/>
                </a:solidFill>
              </a:rPr>
              <a:t> </a:t>
            </a:r>
            <a:r>
              <a:rPr lang="en-US" sz="2000" b="1" dirty="0" err="1">
                <a:solidFill>
                  <a:srgbClr val="FFFFFF"/>
                </a:solidFill>
              </a:rPr>
              <a:t>пройшли</a:t>
            </a:r>
            <a:r>
              <a:rPr lang="en-US" sz="2000" b="1" dirty="0">
                <a:solidFill>
                  <a:srgbClr val="FFFFFF"/>
                </a:solidFill>
              </a:rPr>
              <a:t> </a:t>
            </a:r>
            <a:r>
              <a:rPr lang="en-US" sz="2000" b="1" dirty="0" err="1">
                <a:solidFill>
                  <a:srgbClr val="FFFFFF"/>
                </a:solidFill>
              </a:rPr>
              <a:t>по</a:t>
            </a:r>
            <a:r>
              <a:rPr lang="en-US" sz="2000" b="1" dirty="0">
                <a:solidFill>
                  <a:srgbClr val="FFFFFF"/>
                </a:solidFill>
              </a:rPr>
              <a:t> </a:t>
            </a:r>
            <a:r>
              <a:rPr lang="en-US" sz="2000" b="1" dirty="0" err="1">
                <a:solidFill>
                  <a:srgbClr val="FFFFFF"/>
                </a:solidFill>
              </a:rPr>
              <a:t>території</a:t>
            </a:r>
            <a:r>
              <a:rPr lang="en-US" sz="2000" b="1" dirty="0">
                <a:solidFill>
                  <a:srgbClr val="FFFFFF"/>
                </a:solidFill>
              </a:rPr>
              <a:t> </a:t>
            </a:r>
            <a:r>
              <a:rPr lang="en-US" sz="2000" b="1" dirty="0" err="1">
                <a:solidFill>
                  <a:srgbClr val="FFFFFF"/>
                </a:solidFill>
              </a:rPr>
              <a:t>противника</a:t>
            </a:r>
            <a:r>
              <a:rPr lang="en-US" sz="2000" b="1" dirty="0">
                <a:solidFill>
                  <a:srgbClr val="FFFFFF"/>
                </a:solidFill>
              </a:rPr>
              <a:t> </a:t>
            </a:r>
            <a:r>
              <a:rPr lang="en-US" sz="2000" b="1" dirty="0" err="1">
                <a:solidFill>
                  <a:srgbClr val="FFFFFF"/>
                </a:solidFill>
              </a:rPr>
              <a:t>десятки</a:t>
            </a:r>
            <a:r>
              <a:rPr lang="en-US" sz="2000" b="1" dirty="0">
                <a:solidFill>
                  <a:srgbClr val="FFFFFF"/>
                </a:solidFill>
              </a:rPr>
              <a:t> </a:t>
            </a:r>
            <a:r>
              <a:rPr lang="en-US" sz="2000" b="1" dirty="0" err="1">
                <a:solidFill>
                  <a:srgbClr val="FFFFFF"/>
                </a:solidFill>
              </a:rPr>
              <a:t>кілометрів</a:t>
            </a:r>
            <a:r>
              <a:rPr lang="en-US" sz="2000" b="1" dirty="0">
                <a:solidFill>
                  <a:srgbClr val="FFFFFF"/>
                </a:solidFill>
              </a:rPr>
              <a:t>, </a:t>
            </a:r>
            <a:r>
              <a:rPr lang="en-US" sz="2000" b="1" dirty="0" err="1">
                <a:solidFill>
                  <a:srgbClr val="FFFFFF"/>
                </a:solidFill>
              </a:rPr>
              <a:t>подолали</a:t>
            </a:r>
            <a:r>
              <a:rPr lang="en-US" sz="2000" b="1" dirty="0">
                <a:solidFill>
                  <a:srgbClr val="FFFFFF"/>
                </a:solidFill>
              </a:rPr>
              <a:t> </a:t>
            </a:r>
            <a:r>
              <a:rPr lang="en-US" sz="2000" b="1" dirty="0" err="1">
                <a:solidFill>
                  <a:srgbClr val="FFFFFF"/>
                </a:solidFill>
              </a:rPr>
              <a:t>декілька</a:t>
            </a:r>
            <a:r>
              <a:rPr lang="en-US" sz="2000" b="1" dirty="0">
                <a:solidFill>
                  <a:srgbClr val="FFFFFF"/>
                </a:solidFill>
              </a:rPr>
              <a:t> </a:t>
            </a:r>
            <a:r>
              <a:rPr lang="en-US" sz="2000" b="1" dirty="0" err="1">
                <a:solidFill>
                  <a:srgbClr val="FFFFFF"/>
                </a:solidFill>
              </a:rPr>
              <a:t>ліній</a:t>
            </a:r>
            <a:r>
              <a:rPr lang="en-US" sz="2000" b="1" dirty="0">
                <a:solidFill>
                  <a:srgbClr val="FFFFFF"/>
                </a:solidFill>
              </a:rPr>
              <a:t> </a:t>
            </a:r>
            <a:r>
              <a:rPr lang="en-US" sz="2000" b="1" dirty="0" err="1">
                <a:solidFill>
                  <a:srgbClr val="FFFFFF"/>
                </a:solidFill>
              </a:rPr>
              <a:t>оборони</a:t>
            </a:r>
            <a:r>
              <a:rPr lang="en-US" sz="2000" b="1" dirty="0">
                <a:solidFill>
                  <a:srgbClr val="FFFFFF"/>
                </a:solidFill>
              </a:rPr>
              <a:t>, </a:t>
            </a:r>
            <a:r>
              <a:rPr lang="en-US" sz="2000" b="1" dirty="0" err="1">
                <a:solidFill>
                  <a:srgbClr val="FFFFFF"/>
                </a:solidFill>
              </a:rPr>
              <a:t>вийшли</a:t>
            </a:r>
            <a:r>
              <a:rPr lang="en-US" sz="2000" b="1" dirty="0">
                <a:solidFill>
                  <a:srgbClr val="FFFFFF"/>
                </a:solidFill>
              </a:rPr>
              <a:t> </a:t>
            </a:r>
            <a:r>
              <a:rPr lang="en-US" sz="2000" b="1" dirty="0" err="1">
                <a:solidFill>
                  <a:srgbClr val="FFFFFF"/>
                </a:solidFill>
              </a:rPr>
              <a:t>на</a:t>
            </a:r>
            <a:r>
              <a:rPr lang="en-US" sz="2000" b="1" dirty="0">
                <a:solidFill>
                  <a:srgbClr val="FFFFFF"/>
                </a:solidFill>
              </a:rPr>
              <a:t> </a:t>
            </a:r>
            <a:r>
              <a:rPr lang="en-US" sz="2000" b="1" dirty="0" err="1">
                <a:solidFill>
                  <a:srgbClr val="FFFFFF"/>
                </a:solidFill>
              </a:rPr>
              <a:t>визначені</a:t>
            </a:r>
            <a:r>
              <a:rPr lang="en-US" sz="2000" b="1" dirty="0">
                <a:solidFill>
                  <a:srgbClr val="FFFFFF"/>
                </a:solidFill>
              </a:rPr>
              <a:t> </a:t>
            </a:r>
            <a:r>
              <a:rPr lang="en-US" sz="2000" b="1" dirty="0" err="1">
                <a:solidFill>
                  <a:srgbClr val="FFFFFF"/>
                </a:solidFill>
              </a:rPr>
              <a:t>рубежі</a:t>
            </a:r>
            <a:r>
              <a:rPr lang="en-US" sz="2000" b="1" dirty="0">
                <a:solidFill>
                  <a:srgbClr val="FFFFFF"/>
                </a:solidFill>
              </a:rPr>
              <a:t> </a:t>
            </a:r>
            <a:r>
              <a:rPr lang="en-US" sz="2000" b="1" dirty="0" err="1">
                <a:solidFill>
                  <a:srgbClr val="FFFFFF"/>
                </a:solidFill>
              </a:rPr>
              <a:t>та</a:t>
            </a:r>
            <a:r>
              <a:rPr lang="en-US" sz="2000" b="1" dirty="0">
                <a:solidFill>
                  <a:srgbClr val="FFFFFF"/>
                </a:solidFill>
              </a:rPr>
              <a:t> </a:t>
            </a:r>
            <a:r>
              <a:rPr lang="en-US" sz="2000" b="1" dirty="0" err="1">
                <a:solidFill>
                  <a:srgbClr val="FFFFFF"/>
                </a:solidFill>
              </a:rPr>
              <a:t>закріпилися</a:t>
            </a:r>
            <a:r>
              <a:rPr lang="en-US" sz="2000" b="1" dirty="0">
                <a:solidFill>
                  <a:srgbClr val="FFFFFF"/>
                </a:solidFill>
              </a:rPr>
              <a:t>. </a:t>
            </a:r>
          </a:p>
          <a:p>
            <a:pPr indent="-228600" algn="just" defTabSz="914400">
              <a:lnSpc>
                <a:spcPct val="90000"/>
              </a:lnSpc>
              <a:spcAft>
                <a:spcPts val="600"/>
              </a:spcAft>
              <a:buFont typeface="Arial" panose="020B0604020202020204" pitchFamily="34" charset="0"/>
              <a:buChar char="•"/>
            </a:pPr>
            <a:endParaRPr lang="en-US" sz="2000" b="1" dirty="0">
              <a:solidFill>
                <a:srgbClr val="FFFFFF"/>
              </a:solidFill>
            </a:endParaRPr>
          </a:p>
          <a:p>
            <a:pPr algn="just" defTabSz="914400">
              <a:lnSpc>
                <a:spcPct val="90000"/>
              </a:lnSpc>
              <a:spcAft>
                <a:spcPts val="600"/>
              </a:spcAft>
            </a:pPr>
            <a:r>
              <a:rPr lang="en-US" sz="2000" b="1" dirty="0" err="1">
                <a:solidFill>
                  <a:srgbClr val="FFFFFF"/>
                </a:solidFill>
              </a:rPr>
              <a:t>Значний</a:t>
            </a:r>
            <a:r>
              <a:rPr lang="en-US" sz="2000" b="1" dirty="0">
                <a:solidFill>
                  <a:srgbClr val="FFFFFF"/>
                </a:solidFill>
              </a:rPr>
              <a:t> </a:t>
            </a:r>
            <a:r>
              <a:rPr lang="en-US" sz="2000" b="1" dirty="0" err="1">
                <a:solidFill>
                  <a:srgbClr val="FFFFFF"/>
                </a:solidFill>
              </a:rPr>
              <a:t>внесок</a:t>
            </a:r>
            <a:r>
              <a:rPr lang="en-US" sz="2000" b="1" dirty="0">
                <a:solidFill>
                  <a:srgbClr val="FFFFFF"/>
                </a:solidFill>
              </a:rPr>
              <a:t> </a:t>
            </a:r>
            <a:r>
              <a:rPr lang="en-US" sz="2000" b="1" dirty="0" err="1">
                <a:solidFill>
                  <a:srgbClr val="FFFFFF"/>
                </a:solidFill>
              </a:rPr>
              <a:t>командира</a:t>
            </a:r>
            <a:r>
              <a:rPr lang="en-US" sz="2000" b="1" dirty="0">
                <a:solidFill>
                  <a:srgbClr val="FFFFFF"/>
                </a:solidFill>
              </a:rPr>
              <a:t> </a:t>
            </a:r>
            <a:r>
              <a:rPr lang="en-US" sz="2000" b="1" dirty="0" err="1">
                <a:solidFill>
                  <a:srgbClr val="FFFFFF"/>
                </a:solidFill>
              </a:rPr>
              <a:t>бригади</a:t>
            </a:r>
            <a:r>
              <a:rPr lang="en-US" sz="2000" b="1" dirty="0">
                <a:solidFill>
                  <a:srgbClr val="FFFFFF"/>
                </a:solidFill>
              </a:rPr>
              <a:t> і у </a:t>
            </a:r>
            <a:r>
              <a:rPr lang="en-US" sz="2000" b="1" dirty="0" err="1">
                <a:solidFill>
                  <a:srgbClr val="FFFFFF"/>
                </a:solidFill>
              </a:rPr>
              <a:t>тому</a:t>
            </a:r>
            <a:r>
              <a:rPr lang="en-US" sz="2000" b="1" dirty="0">
                <a:solidFill>
                  <a:srgbClr val="FFFFFF"/>
                </a:solidFill>
              </a:rPr>
              <a:t>, </a:t>
            </a:r>
            <a:r>
              <a:rPr lang="en-US" sz="2000" b="1" dirty="0" err="1">
                <a:solidFill>
                  <a:srgbClr val="FFFFFF"/>
                </a:solidFill>
              </a:rPr>
              <a:t>що</a:t>
            </a:r>
            <a:r>
              <a:rPr lang="en-US" sz="2000" b="1" dirty="0">
                <a:solidFill>
                  <a:srgbClr val="FFFFFF"/>
                </a:solidFill>
              </a:rPr>
              <a:t> </a:t>
            </a:r>
            <a:r>
              <a:rPr lang="en-US" sz="2000" b="1" dirty="0" err="1">
                <a:solidFill>
                  <a:srgbClr val="FFFFFF"/>
                </a:solidFill>
              </a:rPr>
              <a:t>після</a:t>
            </a:r>
            <a:r>
              <a:rPr lang="en-US" sz="2000" b="1" dirty="0">
                <a:solidFill>
                  <a:srgbClr val="FFFFFF"/>
                </a:solidFill>
              </a:rPr>
              <a:t> </a:t>
            </a:r>
            <a:r>
              <a:rPr lang="en-US" sz="2000" b="1" dirty="0" err="1">
                <a:solidFill>
                  <a:srgbClr val="FFFFFF"/>
                </a:solidFill>
              </a:rPr>
              <a:t>виконання</a:t>
            </a:r>
            <a:r>
              <a:rPr lang="en-US" sz="2000" b="1" dirty="0">
                <a:solidFill>
                  <a:srgbClr val="FFFFFF"/>
                </a:solidFill>
              </a:rPr>
              <a:t> </a:t>
            </a:r>
            <a:r>
              <a:rPr lang="en-US" sz="2000" b="1" dirty="0" err="1">
                <a:solidFill>
                  <a:srgbClr val="FFFFFF"/>
                </a:solidFill>
              </a:rPr>
              <a:t>поставлених</a:t>
            </a:r>
            <a:r>
              <a:rPr lang="en-US" sz="2000" b="1" dirty="0">
                <a:solidFill>
                  <a:srgbClr val="FFFFFF"/>
                </a:solidFill>
              </a:rPr>
              <a:t> </a:t>
            </a:r>
            <a:r>
              <a:rPr lang="en-US" sz="2000" b="1" dirty="0" err="1">
                <a:solidFill>
                  <a:srgbClr val="FFFFFF"/>
                </a:solidFill>
              </a:rPr>
              <a:t>бойових</a:t>
            </a:r>
            <a:r>
              <a:rPr lang="en-US" sz="2000" b="1" dirty="0">
                <a:solidFill>
                  <a:srgbClr val="FFFFFF"/>
                </a:solidFill>
              </a:rPr>
              <a:t> </a:t>
            </a:r>
            <a:r>
              <a:rPr lang="en-US" sz="2000" b="1" dirty="0" err="1">
                <a:solidFill>
                  <a:srgbClr val="FFFFFF"/>
                </a:solidFill>
              </a:rPr>
              <a:t>завдань</a:t>
            </a:r>
            <a:r>
              <a:rPr lang="en-US" sz="2000" b="1" dirty="0">
                <a:solidFill>
                  <a:srgbClr val="FFFFFF"/>
                </a:solidFill>
              </a:rPr>
              <a:t>, </a:t>
            </a:r>
            <a:r>
              <a:rPr lang="en-US" sz="2000" b="1" dirty="0" err="1">
                <a:solidFill>
                  <a:srgbClr val="FFFFFF"/>
                </a:solidFill>
              </a:rPr>
              <a:t>підрозділи</a:t>
            </a:r>
            <a:r>
              <a:rPr lang="en-US" sz="2000" b="1" dirty="0">
                <a:solidFill>
                  <a:srgbClr val="FFFFFF"/>
                </a:solidFill>
              </a:rPr>
              <a:t> </a:t>
            </a:r>
            <a:r>
              <a:rPr lang="en-US" sz="2000" b="1" dirty="0" err="1">
                <a:solidFill>
                  <a:srgbClr val="FFFFFF"/>
                </a:solidFill>
              </a:rPr>
              <a:t>організовано</a:t>
            </a:r>
            <a:r>
              <a:rPr lang="en-US" sz="2000" b="1" dirty="0">
                <a:solidFill>
                  <a:srgbClr val="FFFFFF"/>
                </a:solidFill>
              </a:rPr>
              <a:t> </a:t>
            </a:r>
            <a:r>
              <a:rPr lang="en-US" sz="2000" b="1" dirty="0" err="1">
                <a:solidFill>
                  <a:srgbClr val="FFFFFF"/>
                </a:solidFill>
              </a:rPr>
              <a:t>вийшли</a:t>
            </a:r>
            <a:r>
              <a:rPr lang="en-US" sz="2000" b="1" dirty="0">
                <a:solidFill>
                  <a:srgbClr val="FFFFFF"/>
                </a:solidFill>
              </a:rPr>
              <a:t> </a:t>
            </a:r>
            <a:r>
              <a:rPr lang="en-US" sz="2000" b="1" dirty="0" err="1">
                <a:solidFill>
                  <a:srgbClr val="FFFFFF"/>
                </a:solidFill>
              </a:rPr>
              <a:t>на</a:t>
            </a:r>
            <a:r>
              <a:rPr lang="en-US" sz="2000" b="1" dirty="0">
                <a:solidFill>
                  <a:srgbClr val="FFFFFF"/>
                </a:solidFill>
              </a:rPr>
              <a:t> </a:t>
            </a:r>
            <a:r>
              <a:rPr lang="en-US" sz="2000" b="1" dirty="0" err="1">
                <a:solidFill>
                  <a:srgbClr val="FFFFFF"/>
                </a:solidFill>
              </a:rPr>
              <a:t>відновлення</a:t>
            </a:r>
            <a:r>
              <a:rPr lang="en-US" sz="2000" b="1" dirty="0">
                <a:solidFill>
                  <a:srgbClr val="FFFFFF"/>
                </a:solidFill>
              </a:rPr>
              <a:t>, </a:t>
            </a:r>
            <a:r>
              <a:rPr lang="en-US" sz="2000" b="1" dirty="0" err="1">
                <a:solidFill>
                  <a:srgbClr val="FFFFFF"/>
                </a:solidFill>
              </a:rPr>
              <a:t>не</a:t>
            </a:r>
            <a:r>
              <a:rPr lang="en-US" sz="2000" b="1" dirty="0">
                <a:solidFill>
                  <a:srgbClr val="FFFFFF"/>
                </a:solidFill>
              </a:rPr>
              <a:t> </a:t>
            </a:r>
            <a:r>
              <a:rPr lang="en-US" sz="2000" b="1" dirty="0" err="1">
                <a:solidFill>
                  <a:srgbClr val="FFFFFF"/>
                </a:solidFill>
              </a:rPr>
              <a:t>допустивши</a:t>
            </a:r>
            <a:r>
              <a:rPr lang="en-US" sz="2000" b="1" dirty="0">
                <a:solidFill>
                  <a:srgbClr val="FFFFFF"/>
                </a:solidFill>
              </a:rPr>
              <a:t> </a:t>
            </a:r>
            <a:r>
              <a:rPr lang="en-US" sz="2000" b="1" dirty="0" err="1">
                <a:solidFill>
                  <a:srgbClr val="FFFFFF"/>
                </a:solidFill>
              </a:rPr>
              <a:t>втрат</a:t>
            </a:r>
            <a:r>
              <a:rPr lang="en-US" sz="2000" b="1" dirty="0">
                <a:solidFill>
                  <a:srgbClr val="FFFFFF"/>
                </a:solidFill>
              </a:rPr>
              <a:t> у </a:t>
            </a:r>
            <a:r>
              <a:rPr lang="en-US" sz="2000" b="1" dirty="0" err="1">
                <a:solidFill>
                  <a:srgbClr val="FFFFFF"/>
                </a:solidFill>
              </a:rPr>
              <a:t>особовому</a:t>
            </a:r>
            <a:r>
              <a:rPr lang="en-US" sz="2000" b="1" dirty="0">
                <a:solidFill>
                  <a:srgbClr val="FFFFFF"/>
                </a:solidFill>
              </a:rPr>
              <a:t> </a:t>
            </a:r>
            <a:r>
              <a:rPr lang="en-US" sz="2000" b="1" dirty="0" err="1">
                <a:solidFill>
                  <a:srgbClr val="FFFFFF"/>
                </a:solidFill>
              </a:rPr>
              <a:t>складі</a:t>
            </a:r>
            <a:r>
              <a:rPr lang="en-US" sz="2000" b="1" dirty="0">
                <a:solidFill>
                  <a:srgbClr val="FFFFFF"/>
                </a:solidFill>
              </a:rPr>
              <a:t> </a:t>
            </a:r>
            <a:r>
              <a:rPr lang="en-US" sz="2000" b="1" dirty="0" err="1">
                <a:solidFill>
                  <a:srgbClr val="FFFFFF"/>
                </a:solidFill>
              </a:rPr>
              <a:t>та</a:t>
            </a:r>
            <a:r>
              <a:rPr lang="en-US" sz="2000" b="1" dirty="0">
                <a:solidFill>
                  <a:srgbClr val="FFFFFF"/>
                </a:solidFill>
              </a:rPr>
              <a:t> </a:t>
            </a:r>
            <a:r>
              <a:rPr lang="en-US" sz="2000" b="1" dirty="0" err="1">
                <a:solidFill>
                  <a:srgbClr val="FFFFFF"/>
                </a:solidFill>
              </a:rPr>
              <a:t>техніці</a:t>
            </a:r>
            <a:r>
              <a:rPr lang="en-US" sz="2000" b="1" dirty="0">
                <a:solidFill>
                  <a:srgbClr val="FFFFFF"/>
                </a:solidFill>
              </a:rPr>
              <a:t>.</a:t>
            </a:r>
            <a:endParaRPr lang="en-US" sz="2000" b="1" i="1" dirty="0">
              <a:solidFill>
                <a:srgbClr val="FFFFFF"/>
              </a:solidFill>
            </a:endParaRPr>
          </a:p>
        </p:txBody>
      </p:sp>
      <p:pic>
        <p:nvPicPr>
          <p:cNvPr id="7" name="Рисунок 6" descr="Зображення, що містить одежа, особа, Військова особа, військова форма&#10;&#10;Автоматично згенерований опис">
            <a:extLst>
              <a:ext uri="{FF2B5EF4-FFF2-40B4-BE49-F238E27FC236}">
                <a16:creationId xmlns:a16="http://schemas.microsoft.com/office/drawing/2014/main" id="{C422B6CD-0F7E-F28F-7704-65C29E3FBE09}"/>
              </a:ext>
            </a:extLst>
          </p:cNvPr>
          <p:cNvPicPr>
            <a:picLocks noChangeAspect="1"/>
          </p:cNvPicPr>
          <p:nvPr/>
        </p:nvPicPr>
        <p:blipFill>
          <a:blip r:embed="rId4"/>
          <a:srcRect r="-2" b="18678"/>
          <a:stretch/>
        </p:blipFill>
        <p:spPr>
          <a:xfrm>
            <a:off x="5459907" y="10"/>
            <a:ext cx="5229083" cy="7559665"/>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8" name="TextBox 27">
            <a:extLst>
              <a:ext uri="{FF2B5EF4-FFF2-40B4-BE49-F238E27FC236}">
                <a16:creationId xmlns:a16="http://schemas.microsoft.com/office/drawing/2014/main" id="{24ED6020-E074-49FE-9629-239620558F1B}"/>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070862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CB741E-4C41-38CF-B9FA-419C640566F9}"/>
            </a:ext>
          </a:extLst>
        </p:cNvPr>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91812" cy="7559675"/>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Рисунок 2">
            <a:extLst>
              <a:ext uri="{FF2B5EF4-FFF2-40B4-BE49-F238E27FC236}">
                <a16:creationId xmlns:a16="http://schemas.microsoft.com/office/drawing/2014/main" id="{AD6830DC-C394-2A3C-1CF1-A3E5B45D46AE}"/>
              </a:ext>
            </a:extLst>
          </p:cNvPr>
          <p:cNvPicPr>
            <a:picLocks noChangeAspect="1"/>
          </p:cNvPicPr>
          <p:nvPr/>
        </p:nvPicPr>
        <p:blipFill>
          <a:blip r:embed="rId3"/>
          <a:srcRect l="26815" r="27341" b="2"/>
          <a:stretch/>
        </p:blipFill>
        <p:spPr>
          <a:xfrm>
            <a:off x="20" y="10"/>
            <a:ext cx="3508230" cy="4304410"/>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7" name="Рисунок 6" descr="Зображення, що містить одежа, особа, Військова особа, військова форма&#10;&#10;Автоматично згенерований опис">
            <a:extLst>
              <a:ext uri="{FF2B5EF4-FFF2-40B4-BE49-F238E27FC236}">
                <a16:creationId xmlns:a16="http://schemas.microsoft.com/office/drawing/2014/main" id="{01817758-5BAE-9779-0A97-320633B8DEAB}"/>
              </a:ext>
            </a:extLst>
          </p:cNvPr>
          <p:cNvPicPr>
            <a:picLocks noChangeAspect="1"/>
          </p:cNvPicPr>
          <p:nvPr/>
        </p:nvPicPr>
        <p:blipFill>
          <a:blip r:embed="rId4"/>
          <a:srcRect r="2" b="27535"/>
          <a:stretch/>
        </p:blipFill>
        <p:spPr>
          <a:xfrm>
            <a:off x="3675312" y="10"/>
            <a:ext cx="3341189" cy="4304409"/>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4" name="Рисунок 3" descr="Зображення, що містить емблема, символ, нашивка, логотип&#10;&#10;Автоматично згенерований опис">
            <a:extLst>
              <a:ext uri="{FF2B5EF4-FFF2-40B4-BE49-F238E27FC236}">
                <a16:creationId xmlns:a16="http://schemas.microsoft.com/office/drawing/2014/main" id="{B02D6C24-64D2-540D-B165-AC51BD6C4A47}"/>
              </a:ext>
            </a:extLst>
          </p:cNvPr>
          <p:cNvPicPr>
            <a:picLocks noChangeAspect="1"/>
          </p:cNvPicPr>
          <p:nvPr/>
        </p:nvPicPr>
        <p:blipFill>
          <a:blip r:embed="rId5"/>
          <a:srcRect l="23308" r="23694" b="1"/>
          <a:stretch/>
        </p:blipFill>
        <p:spPr>
          <a:xfrm>
            <a:off x="7183561" y="-1"/>
            <a:ext cx="3508251" cy="4418528"/>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73" name="Group 72">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890060"/>
            <a:ext cx="10691812" cy="834637"/>
            <a:chOff x="0" y="2959818"/>
            <a:chExt cx="12192000" cy="757168"/>
          </a:xfrm>
        </p:grpSpPr>
        <p:sp>
          <p:nvSpPr>
            <p:cNvPr id="74" name="Freeform: Shape 73">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TextBox 4">
            <a:extLst>
              <a:ext uri="{FF2B5EF4-FFF2-40B4-BE49-F238E27FC236}">
                <a16:creationId xmlns:a16="http://schemas.microsoft.com/office/drawing/2014/main" id="{2810C27F-3EC6-0F73-03E6-486C58F8CF29}"/>
              </a:ext>
            </a:extLst>
          </p:cNvPr>
          <p:cNvSpPr txBox="1"/>
          <p:nvPr/>
        </p:nvSpPr>
        <p:spPr>
          <a:xfrm>
            <a:off x="228600" y="4904685"/>
            <a:ext cx="10287000" cy="2654979"/>
          </a:xfrm>
          <a:prstGeom prst="rect">
            <a:avLst/>
          </a:prstGeom>
        </p:spPr>
        <p:txBody>
          <a:bodyPr vert="horz" lIns="91440" tIns="45720" rIns="91440" bIns="45720" rtlCol="0">
            <a:normAutofit/>
          </a:bodyPr>
          <a:lstStyle/>
          <a:p>
            <a:pPr algn="just" defTabSz="914400">
              <a:lnSpc>
                <a:spcPct val="90000"/>
              </a:lnSpc>
              <a:spcAft>
                <a:spcPts val="600"/>
              </a:spcAft>
            </a:pPr>
            <a:r>
              <a:rPr lang="en-US" sz="2400" b="1" dirty="0" err="1">
                <a:solidFill>
                  <a:schemeClr val="bg1">
                    <a:alpha val="80000"/>
                  </a:schemeClr>
                </a:solidFill>
              </a:rPr>
              <a:t>Орієнтовні</a:t>
            </a:r>
            <a:r>
              <a:rPr lang="en-US" sz="2400" b="1" dirty="0">
                <a:solidFill>
                  <a:schemeClr val="bg1">
                    <a:alpha val="80000"/>
                  </a:schemeClr>
                </a:solidFill>
              </a:rPr>
              <a:t> </a:t>
            </a:r>
            <a:r>
              <a:rPr lang="en-US" sz="2400" b="1" dirty="0" err="1">
                <a:solidFill>
                  <a:schemeClr val="bg1">
                    <a:alpha val="80000"/>
                  </a:schemeClr>
                </a:solidFill>
              </a:rPr>
              <a:t>втрати</a:t>
            </a:r>
            <a:r>
              <a:rPr lang="en-US" sz="2400" b="1" dirty="0">
                <a:solidFill>
                  <a:schemeClr val="bg1">
                    <a:alpha val="80000"/>
                  </a:schemeClr>
                </a:solidFill>
              </a:rPr>
              <a:t> </a:t>
            </a:r>
            <a:r>
              <a:rPr lang="en-US" sz="2400" b="1" dirty="0" err="1">
                <a:solidFill>
                  <a:schemeClr val="bg1">
                    <a:alpha val="80000"/>
                  </a:schemeClr>
                </a:solidFill>
              </a:rPr>
              <a:t>противника</a:t>
            </a:r>
            <a:r>
              <a:rPr lang="en-US" sz="2400" b="1" dirty="0">
                <a:solidFill>
                  <a:schemeClr val="bg1">
                    <a:alpha val="80000"/>
                  </a:schemeClr>
                </a:solidFill>
              </a:rPr>
              <a:t> </a:t>
            </a:r>
            <a:r>
              <a:rPr lang="en-US" sz="2400" b="1" dirty="0" err="1">
                <a:solidFill>
                  <a:schemeClr val="bg1">
                    <a:alpha val="80000"/>
                  </a:schemeClr>
                </a:solidFill>
              </a:rPr>
              <a:t>за</a:t>
            </a:r>
            <a:r>
              <a:rPr lang="en-US" sz="2400" b="1" dirty="0">
                <a:solidFill>
                  <a:schemeClr val="bg1">
                    <a:alpha val="80000"/>
                  </a:schemeClr>
                </a:solidFill>
              </a:rPr>
              <a:t> </a:t>
            </a:r>
            <a:r>
              <a:rPr lang="en-US" sz="2400" b="1" dirty="0" err="1">
                <a:solidFill>
                  <a:schemeClr val="bg1">
                    <a:alpha val="80000"/>
                  </a:schemeClr>
                </a:solidFill>
              </a:rPr>
              <a:t>курську</a:t>
            </a:r>
            <a:r>
              <a:rPr lang="en-US" sz="2400" b="1" dirty="0">
                <a:solidFill>
                  <a:schemeClr val="bg1">
                    <a:alpha val="80000"/>
                  </a:schemeClr>
                </a:solidFill>
              </a:rPr>
              <a:t> </a:t>
            </a:r>
            <a:r>
              <a:rPr lang="en-US" sz="2400" b="1" dirty="0" err="1">
                <a:solidFill>
                  <a:schemeClr val="bg1">
                    <a:alpha val="80000"/>
                  </a:schemeClr>
                </a:solidFill>
              </a:rPr>
              <a:t>операцію</a:t>
            </a:r>
            <a:r>
              <a:rPr lang="en-US" sz="2400" b="1" dirty="0">
                <a:solidFill>
                  <a:schemeClr val="bg1">
                    <a:alpha val="80000"/>
                  </a:schemeClr>
                </a:solidFill>
              </a:rPr>
              <a:t> </a:t>
            </a:r>
            <a:r>
              <a:rPr lang="en-US" sz="2400" b="1" dirty="0" err="1">
                <a:solidFill>
                  <a:schemeClr val="bg1">
                    <a:alpha val="80000"/>
                  </a:schemeClr>
                </a:solidFill>
              </a:rPr>
              <a:t>склали</a:t>
            </a:r>
            <a:r>
              <a:rPr lang="en-US" sz="2400" b="1" dirty="0">
                <a:solidFill>
                  <a:schemeClr val="bg1">
                    <a:alpha val="80000"/>
                  </a:schemeClr>
                </a:solidFill>
              </a:rPr>
              <a:t>: </a:t>
            </a:r>
            <a:r>
              <a:rPr lang="en-US" sz="2400" b="1" dirty="0" err="1">
                <a:solidFill>
                  <a:schemeClr val="bg1">
                    <a:alpha val="80000"/>
                  </a:schemeClr>
                </a:solidFill>
              </a:rPr>
              <a:t>особового</a:t>
            </a:r>
            <a:r>
              <a:rPr lang="en-US" sz="2400" b="1" dirty="0">
                <a:solidFill>
                  <a:schemeClr val="bg1">
                    <a:alpha val="80000"/>
                  </a:schemeClr>
                </a:solidFill>
              </a:rPr>
              <a:t> </a:t>
            </a:r>
            <a:r>
              <a:rPr lang="en-US" sz="2400" b="1" dirty="0" err="1">
                <a:solidFill>
                  <a:schemeClr val="bg1">
                    <a:alpha val="80000"/>
                  </a:schemeClr>
                </a:solidFill>
              </a:rPr>
              <a:t>складу</a:t>
            </a:r>
            <a:r>
              <a:rPr lang="en-US" sz="2400" b="1" dirty="0">
                <a:solidFill>
                  <a:schemeClr val="bg1">
                    <a:alpha val="80000"/>
                  </a:schemeClr>
                </a:solidFill>
              </a:rPr>
              <a:t> – 1517, з </a:t>
            </a:r>
            <a:r>
              <a:rPr lang="en-US" sz="2400" b="1" dirty="0" err="1">
                <a:solidFill>
                  <a:schemeClr val="bg1">
                    <a:alpha val="80000"/>
                  </a:schemeClr>
                </a:solidFill>
              </a:rPr>
              <a:t>них</a:t>
            </a:r>
            <a:r>
              <a:rPr lang="en-US" sz="2400" b="1" dirty="0">
                <a:solidFill>
                  <a:schemeClr val="bg1">
                    <a:alpha val="80000"/>
                  </a:schemeClr>
                </a:solidFill>
              </a:rPr>
              <a:t>: </a:t>
            </a:r>
            <a:r>
              <a:rPr lang="en-US" sz="2400" b="1" dirty="0" err="1">
                <a:solidFill>
                  <a:schemeClr val="bg1">
                    <a:alpha val="80000"/>
                  </a:schemeClr>
                </a:solidFill>
              </a:rPr>
              <a:t>безповоротні</a:t>
            </a:r>
            <a:r>
              <a:rPr lang="en-US" sz="2400" b="1" dirty="0">
                <a:solidFill>
                  <a:schemeClr val="bg1">
                    <a:alpha val="80000"/>
                  </a:schemeClr>
                </a:solidFill>
              </a:rPr>
              <a:t> 636, </a:t>
            </a:r>
            <a:r>
              <a:rPr lang="en-US" sz="2400" b="1" dirty="0" err="1">
                <a:solidFill>
                  <a:schemeClr val="bg1">
                    <a:alpha val="80000"/>
                  </a:schemeClr>
                </a:solidFill>
              </a:rPr>
              <a:t>санітарні</a:t>
            </a:r>
            <a:r>
              <a:rPr lang="en-US" sz="2400" b="1" dirty="0">
                <a:solidFill>
                  <a:schemeClr val="bg1">
                    <a:alpha val="80000"/>
                  </a:schemeClr>
                </a:solidFill>
              </a:rPr>
              <a:t> 809, </a:t>
            </a:r>
            <a:r>
              <a:rPr lang="en-US" sz="2400" b="1" dirty="0" err="1">
                <a:solidFill>
                  <a:schemeClr val="bg1">
                    <a:alpha val="80000"/>
                  </a:schemeClr>
                </a:solidFill>
              </a:rPr>
              <a:t>полон</a:t>
            </a:r>
            <a:r>
              <a:rPr lang="en-US" sz="2400" b="1" dirty="0">
                <a:solidFill>
                  <a:schemeClr val="bg1">
                    <a:alpha val="80000"/>
                  </a:schemeClr>
                </a:solidFill>
              </a:rPr>
              <a:t> – 72; </a:t>
            </a:r>
            <a:r>
              <a:rPr lang="en-US" sz="2400" b="1" dirty="0" err="1">
                <a:solidFill>
                  <a:schemeClr val="bg1">
                    <a:alpha val="80000"/>
                  </a:schemeClr>
                </a:solidFill>
              </a:rPr>
              <a:t>озброєння</a:t>
            </a:r>
            <a:r>
              <a:rPr lang="en-US" sz="2400" b="1" dirty="0">
                <a:solidFill>
                  <a:schemeClr val="bg1">
                    <a:alpha val="80000"/>
                  </a:schemeClr>
                </a:solidFill>
              </a:rPr>
              <a:t> </a:t>
            </a:r>
            <a:r>
              <a:rPr lang="en-US" sz="2400" b="1" dirty="0" err="1">
                <a:solidFill>
                  <a:schemeClr val="bg1">
                    <a:alpha val="80000"/>
                  </a:schemeClr>
                </a:solidFill>
              </a:rPr>
              <a:t>та</a:t>
            </a:r>
            <a:r>
              <a:rPr lang="en-US" sz="2400" b="1" dirty="0">
                <a:solidFill>
                  <a:schemeClr val="bg1">
                    <a:alpha val="80000"/>
                  </a:schemeClr>
                </a:solidFill>
              </a:rPr>
              <a:t> </a:t>
            </a:r>
            <a:r>
              <a:rPr lang="en-US" sz="2400" b="1" dirty="0" err="1">
                <a:solidFill>
                  <a:schemeClr val="bg1">
                    <a:alpha val="80000"/>
                  </a:schemeClr>
                </a:solidFill>
              </a:rPr>
              <a:t>військової</a:t>
            </a:r>
            <a:r>
              <a:rPr lang="en-US" sz="2400" b="1" dirty="0">
                <a:solidFill>
                  <a:schemeClr val="bg1">
                    <a:alpha val="80000"/>
                  </a:schemeClr>
                </a:solidFill>
              </a:rPr>
              <a:t> </a:t>
            </a:r>
            <a:r>
              <a:rPr lang="en-US" sz="2400" b="1" dirty="0" err="1">
                <a:solidFill>
                  <a:schemeClr val="bg1">
                    <a:alpha val="80000"/>
                  </a:schemeClr>
                </a:solidFill>
              </a:rPr>
              <a:t>техніки</a:t>
            </a:r>
            <a:r>
              <a:rPr lang="en-US" sz="2400" b="1" dirty="0">
                <a:solidFill>
                  <a:schemeClr val="bg1">
                    <a:alpha val="80000"/>
                  </a:schemeClr>
                </a:solidFill>
              </a:rPr>
              <a:t> – 335 </a:t>
            </a:r>
            <a:r>
              <a:rPr lang="en-US" sz="2400" b="1" dirty="0" err="1">
                <a:solidFill>
                  <a:schemeClr val="bg1">
                    <a:alpha val="80000"/>
                  </a:schemeClr>
                </a:solidFill>
              </a:rPr>
              <a:t>од</a:t>
            </a:r>
            <a:r>
              <a:rPr lang="en-US" sz="2400" b="1" dirty="0">
                <a:solidFill>
                  <a:schemeClr val="bg1">
                    <a:alpha val="80000"/>
                  </a:schemeClr>
                </a:solidFill>
              </a:rPr>
              <a:t>., з </a:t>
            </a:r>
            <a:r>
              <a:rPr lang="en-US" sz="2400" b="1" dirty="0" err="1">
                <a:solidFill>
                  <a:schemeClr val="bg1">
                    <a:alpha val="80000"/>
                  </a:schemeClr>
                </a:solidFill>
              </a:rPr>
              <a:t>них</a:t>
            </a:r>
            <a:r>
              <a:rPr lang="en-US" sz="2400" b="1" dirty="0">
                <a:solidFill>
                  <a:schemeClr val="bg1">
                    <a:alpha val="80000"/>
                  </a:schemeClr>
                </a:solidFill>
              </a:rPr>
              <a:t> </a:t>
            </a:r>
            <a:r>
              <a:rPr lang="en-US" sz="2400" b="1" dirty="0" err="1">
                <a:solidFill>
                  <a:schemeClr val="bg1">
                    <a:alpha val="80000"/>
                  </a:schemeClr>
                </a:solidFill>
              </a:rPr>
              <a:t>знищено</a:t>
            </a:r>
            <a:r>
              <a:rPr lang="en-US" sz="2400" b="1" dirty="0">
                <a:solidFill>
                  <a:schemeClr val="bg1">
                    <a:alpha val="80000"/>
                  </a:schemeClr>
                </a:solidFill>
              </a:rPr>
              <a:t> – 146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пошкоджено</a:t>
            </a:r>
            <a:r>
              <a:rPr lang="en-US" sz="2400" b="1" dirty="0">
                <a:solidFill>
                  <a:schemeClr val="bg1">
                    <a:alpha val="80000"/>
                  </a:schemeClr>
                </a:solidFill>
              </a:rPr>
              <a:t> – 189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танків</a:t>
            </a:r>
            <a:r>
              <a:rPr lang="en-US" sz="2400" b="1" dirty="0">
                <a:solidFill>
                  <a:schemeClr val="bg1">
                    <a:alpha val="80000"/>
                  </a:schemeClr>
                </a:solidFill>
              </a:rPr>
              <a:t> – 6 </a:t>
            </a:r>
            <a:r>
              <a:rPr lang="en-US" sz="2400" b="1" dirty="0" err="1">
                <a:solidFill>
                  <a:schemeClr val="bg1">
                    <a:alpha val="80000"/>
                  </a:schemeClr>
                </a:solidFill>
              </a:rPr>
              <a:t>од</a:t>
            </a:r>
            <a:r>
              <a:rPr lang="en-US" sz="2400" b="1" dirty="0">
                <a:solidFill>
                  <a:schemeClr val="bg1">
                    <a:alpha val="80000"/>
                  </a:schemeClr>
                </a:solidFill>
              </a:rPr>
              <a:t>., ББМ – 55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гаубиці</a:t>
            </a:r>
            <a:r>
              <a:rPr lang="en-US" sz="2400" b="1" dirty="0">
                <a:solidFill>
                  <a:schemeClr val="bg1">
                    <a:alpha val="80000"/>
                  </a:schemeClr>
                </a:solidFill>
              </a:rPr>
              <a:t> </a:t>
            </a:r>
            <a:r>
              <a:rPr lang="en-US" sz="2400" b="1" dirty="0" err="1">
                <a:solidFill>
                  <a:schemeClr val="bg1">
                    <a:alpha val="80000"/>
                  </a:schemeClr>
                </a:solidFill>
              </a:rPr>
              <a:t>та</a:t>
            </a:r>
            <a:r>
              <a:rPr lang="en-US" sz="2400" b="1" dirty="0">
                <a:solidFill>
                  <a:schemeClr val="bg1">
                    <a:alpha val="80000"/>
                  </a:schemeClr>
                </a:solidFill>
              </a:rPr>
              <a:t> </a:t>
            </a:r>
            <a:r>
              <a:rPr lang="en-US" sz="2400" b="1" dirty="0" err="1">
                <a:solidFill>
                  <a:schemeClr val="bg1">
                    <a:alpha val="80000"/>
                  </a:schemeClr>
                </a:solidFill>
              </a:rPr>
              <a:t>міномети</a:t>
            </a:r>
            <a:r>
              <a:rPr lang="en-US" sz="2400" b="1" dirty="0">
                <a:solidFill>
                  <a:schemeClr val="bg1">
                    <a:alpha val="80000"/>
                  </a:schemeClr>
                </a:solidFill>
              </a:rPr>
              <a:t> – 12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автомобільна</a:t>
            </a:r>
            <a:r>
              <a:rPr lang="en-US" sz="2400" b="1" dirty="0">
                <a:solidFill>
                  <a:schemeClr val="bg1">
                    <a:alpha val="80000"/>
                  </a:schemeClr>
                </a:solidFill>
              </a:rPr>
              <a:t> </a:t>
            </a:r>
            <a:r>
              <a:rPr lang="en-US" sz="2400" b="1" dirty="0" err="1">
                <a:solidFill>
                  <a:schemeClr val="bg1">
                    <a:alpha val="80000"/>
                  </a:schemeClr>
                </a:solidFill>
              </a:rPr>
              <a:t>техніка</a:t>
            </a:r>
            <a:r>
              <a:rPr lang="en-US" sz="2400" b="1" dirty="0">
                <a:solidFill>
                  <a:schemeClr val="bg1">
                    <a:alpha val="80000"/>
                  </a:schemeClr>
                </a:solidFill>
              </a:rPr>
              <a:t> – 197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спеціальна</a:t>
            </a:r>
            <a:r>
              <a:rPr lang="en-US" sz="2400" b="1" dirty="0">
                <a:solidFill>
                  <a:schemeClr val="bg1">
                    <a:alpha val="80000"/>
                  </a:schemeClr>
                </a:solidFill>
              </a:rPr>
              <a:t> </a:t>
            </a:r>
            <a:r>
              <a:rPr lang="en-US" sz="2400" b="1" dirty="0" err="1">
                <a:solidFill>
                  <a:schemeClr val="bg1">
                    <a:alpha val="80000"/>
                  </a:schemeClr>
                </a:solidFill>
              </a:rPr>
              <a:t>техніка</a:t>
            </a:r>
            <a:r>
              <a:rPr lang="en-US" sz="2400" b="1" dirty="0">
                <a:solidFill>
                  <a:schemeClr val="bg1">
                    <a:alpha val="80000"/>
                  </a:schemeClr>
                </a:solidFill>
              </a:rPr>
              <a:t> – 11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засоби</a:t>
            </a:r>
            <a:r>
              <a:rPr lang="en-US" sz="2400" b="1" dirty="0">
                <a:solidFill>
                  <a:schemeClr val="bg1">
                    <a:alpha val="80000"/>
                  </a:schemeClr>
                </a:solidFill>
              </a:rPr>
              <a:t> </a:t>
            </a:r>
            <a:r>
              <a:rPr lang="en-US" sz="2400" b="1" dirty="0" err="1">
                <a:solidFill>
                  <a:schemeClr val="bg1">
                    <a:alpha val="80000"/>
                  </a:schemeClr>
                </a:solidFill>
              </a:rPr>
              <a:t>зв'язку</a:t>
            </a:r>
            <a:r>
              <a:rPr lang="en-US" sz="2400" b="1" dirty="0">
                <a:solidFill>
                  <a:schemeClr val="bg1">
                    <a:alpha val="80000"/>
                  </a:schemeClr>
                </a:solidFill>
              </a:rPr>
              <a:t> – 9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вертоліт</a:t>
            </a:r>
            <a:r>
              <a:rPr lang="en-US" sz="2400" b="1" dirty="0">
                <a:solidFill>
                  <a:schemeClr val="bg1">
                    <a:alpha val="80000"/>
                  </a:schemeClr>
                </a:solidFill>
              </a:rPr>
              <a:t> Мі-8 – 1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вертоліт</a:t>
            </a:r>
            <a:r>
              <a:rPr lang="en-US" sz="2400" b="1" dirty="0">
                <a:solidFill>
                  <a:schemeClr val="bg1">
                    <a:alpha val="80000"/>
                  </a:schemeClr>
                </a:solidFill>
              </a:rPr>
              <a:t> Ка-52 – 2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БпЛА</a:t>
            </a:r>
            <a:r>
              <a:rPr lang="en-US" sz="2400" b="1" dirty="0">
                <a:solidFill>
                  <a:schemeClr val="bg1">
                    <a:alpha val="80000"/>
                  </a:schemeClr>
                </a:solidFill>
              </a:rPr>
              <a:t> – 42 </a:t>
            </a:r>
            <a:r>
              <a:rPr lang="en-US" sz="2400" b="1" dirty="0" err="1">
                <a:solidFill>
                  <a:schemeClr val="bg1">
                    <a:alpha val="80000"/>
                  </a:schemeClr>
                </a:solidFill>
              </a:rPr>
              <a:t>од</a:t>
            </a:r>
            <a:r>
              <a:rPr lang="en-US" sz="2400" b="1" dirty="0">
                <a:solidFill>
                  <a:schemeClr val="bg1">
                    <a:alpha val="80000"/>
                  </a:schemeClr>
                </a:solidFill>
              </a:rPr>
              <a:t>.) </a:t>
            </a:r>
            <a:r>
              <a:rPr lang="en-US" sz="2400" b="1" dirty="0" err="1">
                <a:solidFill>
                  <a:schemeClr val="bg1">
                    <a:alpha val="80000"/>
                  </a:schemeClr>
                </a:solidFill>
              </a:rPr>
              <a:t>та</a:t>
            </a:r>
            <a:r>
              <a:rPr lang="en-US" sz="2400" b="1" dirty="0">
                <a:solidFill>
                  <a:schemeClr val="bg1">
                    <a:alpha val="80000"/>
                  </a:schemeClr>
                </a:solidFill>
              </a:rPr>
              <a:t> </a:t>
            </a:r>
            <a:r>
              <a:rPr lang="en-US" sz="2400" b="1" dirty="0" err="1">
                <a:solidFill>
                  <a:schemeClr val="bg1">
                    <a:alpha val="80000"/>
                  </a:schemeClr>
                </a:solidFill>
              </a:rPr>
              <a:t>склад</a:t>
            </a:r>
            <a:r>
              <a:rPr lang="en-US" sz="2400" b="1" dirty="0">
                <a:solidFill>
                  <a:schemeClr val="bg1">
                    <a:alpha val="80000"/>
                  </a:schemeClr>
                </a:solidFill>
              </a:rPr>
              <a:t> ПММ </a:t>
            </a:r>
            <a:r>
              <a:rPr lang="en-US" sz="2400" b="1" dirty="0" err="1">
                <a:solidFill>
                  <a:schemeClr val="bg1">
                    <a:alpha val="80000"/>
                  </a:schemeClr>
                </a:solidFill>
              </a:rPr>
              <a:t>противника</a:t>
            </a:r>
            <a:r>
              <a:rPr lang="en-US" sz="2400" b="1" dirty="0">
                <a:solidFill>
                  <a:schemeClr val="bg1">
                    <a:alpha val="80000"/>
                  </a:schemeClr>
                </a:solidFill>
              </a:rPr>
              <a:t>.</a:t>
            </a:r>
            <a:endParaRPr lang="en-US" sz="2400" b="1" i="1" dirty="0">
              <a:solidFill>
                <a:schemeClr val="bg1">
                  <a:alpha val="80000"/>
                </a:schemeClr>
              </a:solidFill>
            </a:endParaRPr>
          </a:p>
        </p:txBody>
      </p:sp>
      <p:sp>
        <p:nvSpPr>
          <p:cNvPr id="28" name="TextBox 27">
            <a:extLst>
              <a:ext uri="{FF2B5EF4-FFF2-40B4-BE49-F238E27FC236}">
                <a16:creationId xmlns:a16="http://schemas.microsoft.com/office/drawing/2014/main" id="{A4164806-AB41-7298-7795-0839CDB89884}"/>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802621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FA7DAA-158E-94C7-808D-545A8847B826}"/>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8"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46 окрема аеромобільна бригада прапор 46 ОАЕМБр">
            <a:extLst>
              <a:ext uri="{FF2B5EF4-FFF2-40B4-BE49-F238E27FC236}">
                <a16:creationId xmlns:a16="http://schemas.microsoft.com/office/drawing/2014/main" id="{414C2F76-D0EA-A887-7BB5-66F6A2DD1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542" r="12582" b="-1"/>
          <a:stretch/>
        </p:blipFill>
        <p:spPr bwMode="auto">
          <a:xfrm>
            <a:off x="20" y="10"/>
            <a:ext cx="8479803" cy="7559665"/>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94401" y="0"/>
            <a:ext cx="6197408" cy="7559675"/>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7469C8C-ED0D-0008-8F0D-F9CE1BE9D8D9}"/>
              </a:ext>
            </a:extLst>
          </p:cNvPr>
          <p:cNvSpPr txBox="1"/>
          <p:nvPr/>
        </p:nvSpPr>
        <p:spPr>
          <a:xfrm>
            <a:off x="6604868" y="402482"/>
            <a:ext cx="3351881" cy="2094301"/>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900" b="1" i="1" dirty="0">
                <a:latin typeface="+mj-lt"/>
                <a:ea typeface="+mj-ea"/>
                <a:cs typeface="+mj-cs"/>
              </a:rPr>
              <a:t>46 </a:t>
            </a:r>
            <a:r>
              <a:rPr lang="en-US" sz="3900" b="1" i="1" dirty="0" err="1">
                <a:latin typeface="+mj-lt"/>
                <a:ea typeface="+mj-ea"/>
                <a:cs typeface="+mj-cs"/>
              </a:rPr>
              <a:t>окрема</a:t>
            </a:r>
            <a:r>
              <a:rPr lang="en-US" sz="3900" b="1" i="1" dirty="0">
                <a:latin typeface="+mj-lt"/>
                <a:ea typeface="+mj-ea"/>
                <a:cs typeface="+mj-cs"/>
              </a:rPr>
              <a:t> </a:t>
            </a:r>
            <a:r>
              <a:rPr lang="en-US" sz="3900" b="1" i="1" dirty="0" err="1">
                <a:latin typeface="+mj-lt"/>
                <a:ea typeface="+mj-ea"/>
                <a:cs typeface="+mj-cs"/>
              </a:rPr>
              <a:t>аеромобільна</a:t>
            </a:r>
            <a:r>
              <a:rPr lang="en-US" sz="3900" b="1" i="1" dirty="0">
                <a:latin typeface="+mj-lt"/>
                <a:ea typeface="+mj-ea"/>
                <a:cs typeface="+mj-cs"/>
              </a:rPr>
              <a:t> </a:t>
            </a:r>
            <a:r>
              <a:rPr lang="en-US" sz="3900" b="1" i="1" dirty="0" err="1">
                <a:latin typeface="+mj-lt"/>
                <a:ea typeface="+mj-ea"/>
                <a:cs typeface="+mj-cs"/>
              </a:rPr>
              <a:t>бригада</a:t>
            </a:r>
            <a:endParaRPr lang="en-US" sz="3900" b="1" i="1" dirty="0">
              <a:latin typeface="+mj-lt"/>
              <a:ea typeface="+mj-ea"/>
              <a:cs typeface="+mj-cs"/>
            </a:endParaRPr>
          </a:p>
        </p:txBody>
      </p:sp>
      <p:sp>
        <p:nvSpPr>
          <p:cNvPr id="5" name="TextBox 4">
            <a:extLst>
              <a:ext uri="{FF2B5EF4-FFF2-40B4-BE49-F238E27FC236}">
                <a16:creationId xmlns:a16="http://schemas.microsoft.com/office/drawing/2014/main" id="{51DE1B10-2D72-CA47-184B-86CFC0E74D49}"/>
              </a:ext>
            </a:extLst>
          </p:cNvPr>
          <p:cNvSpPr txBox="1"/>
          <p:nvPr/>
        </p:nvSpPr>
        <p:spPr>
          <a:xfrm>
            <a:off x="6019800" y="2323129"/>
            <a:ext cx="4241749" cy="5410200"/>
          </a:xfrm>
          <a:prstGeom prst="rect">
            <a:avLst/>
          </a:prstGeom>
        </p:spPr>
        <p:txBody>
          <a:bodyPr vert="horz" lIns="91440" tIns="45720" rIns="91440" bIns="45720" rtlCol="0">
            <a:normAutofit fontScale="92500" lnSpcReduction="10000"/>
          </a:bodyPr>
          <a:lstStyle/>
          <a:p>
            <a:pPr algn="just" defTabSz="914400">
              <a:lnSpc>
                <a:spcPct val="90000"/>
              </a:lnSpc>
              <a:spcAft>
                <a:spcPts val="600"/>
              </a:spcAft>
            </a:pPr>
            <a:r>
              <a:rPr lang="uk-UA" sz="2800" dirty="0">
                <a:effectLst/>
                <a:latin typeface="Times New Roman" panose="02020603050405020304" pitchFamily="18" charset="0"/>
                <a:ea typeface="Calibri" panose="020F0502020204030204" pitchFamily="34" charset="0"/>
              </a:rPr>
              <a:t>Сформована 05 квітня 2022 року бригада призначена для ведення </a:t>
            </a:r>
            <a:r>
              <a:rPr lang="uk-UA" sz="2800" dirty="0">
                <a:effectLst/>
                <a:latin typeface="Times New Roman" panose="02020603050405020304" pitchFamily="18" charset="0"/>
                <a:ea typeface="Times New Roman" panose="02020603050405020304" pitchFamily="18" charset="0"/>
              </a:rPr>
              <a:t>десантно-штурмових і аеромобільних дій</a:t>
            </a:r>
            <a:r>
              <a:rPr lang="uk-UA" sz="2800" dirty="0">
                <a:effectLst/>
                <a:latin typeface="Times New Roman" panose="02020603050405020304" pitchFamily="18" charset="0"/>
                <a:ea typeface="Calibri" panose="020F0502020204030204" pitchFamily="34" charset="0"/>
              </a:rPr>
              <a:t>, </a:t>
            </a:r>
            <a:r>
              <a:rPr lang="uk-UA" sz="2800" dirty="0">
                <a:effectLst/>
                <a:latin typeface="Times New Roman" panose="02020603050405020304" pitchFamily="18" charset="0"/>
                <a:ea typeface="Times New Roman" panose="02020603050405020304" pitchFamily="18" charset="0"/>
              </a:rPr>
              <a:t>виконання тактичних і </a:t>
            </a:r>
            <a:r>
              <a:rPr lang="uk-UA" sz="2800" dirty="0" err="1">
                <a:effectLst/>
                <a:latin typeface="Times New Roman" panose="02020603050405020304" pitchFamily="18" charset="0"/>
                <a:ea typeface="Times New Roman" panose="02020603050405020304" pitchFamily="18" charset="0"/>
              </a:rPr>
              <a:t>оперативно</a:t>
            </a:r>
            <a:r>
              <a:rPr lang="uk-UA" sz="2800" dirty="0">
                <a:effectLst/>
                <a:latin typeface="Times New Roman" panose="02020603050405020304" pitchFamily="18" charset="0"/>
                <a:ea typeface="Times New Roman" panose="02020603050405020304" pitchFamily="18" charset="0"/>
              </a:rPr>
              <a:t>-тактичних завдань</a:t>
            </a:r>
            <a:r>
              <a:rPr lang="uk-UA" sz="2800" dirty="0">
                <a:effectLst/>
                <a:latin typeface="Times New Roman" panose="02020603050405020304" pitchFamily="18" charset="0"/>
                <a:ea typeface="Calibri" panose="020F0502020204030204" pitchFamily="34" charset="0"/>
              </a:rPr>
              <a:t> в тилу противника,  боротьби з повітряними десантами, що прорвалися, заняття і утримання важливих об’єктів і </a:t>
            </a:r>
            <a:r>
              <a:rPr lang="uk-UA" sz="2800" dirty="0" err="1">
                <a:effectLst/>
                <a:latin typeface="Times New Roman" panose="02020603050405020304" pitchFamily="18" charset="0"/>
                <a:ea typeface="Calibri" panose="020F0502020204030204" pitchFamily="34" charset="0"/>
              </a:rPr>
              <a:t>рубежів</a:t>
            </a:r>
            <a:r>
              <a:rPr lang="uk-UA" sz="2800" dirty="0">
                <a:effectLst/>
                <a:latin typeface="Times New Roman" panose="02020603050405020304" pitchFamily="18" charset="0"/>
                <a:ea typeface="Calibri" panose="020F0502020204030204" pitchFamily="34" charset="0"/>
              </a:rPr>
              <a:t> з метою забезпечення безперешкодного і своєчасного оперативного розгортання своїх військ (сил) у визначених районах</a:t>
            </a:r>
            <a:r>
              <a:rPr lang="uk-UA" sz="2000" dirty="0">
                <a:effectLst/>
                <a:latin typeface="Times New Roman" panose="02020603050405020304" pitchFamily="18" charset="0"/>
                <a:ea typeface="Calibri" panose="020F0502020204030204" pitchFamily="34" charset="0"/>
              </a:rPr>
              <a:t>.</a:t>
            </a:r>
            <a:endParaRPr lang="en-US" i="1" dirty="0"/>
          </a:p>
        </p:txBody>
      </p:sp>
      <p:sp>
        <p:nvSpPr>
          <p:cNvPr id="28" name="TextBox 27">
            <a:extLst>
              <a:ext uri="{FF2B5EF4-FFF2-40B4-BE49-F238E27FC236}">
                <a16:creationId xmlns:a16="http://schemas.microsoft.com/office/drawing/2014/main" id="{A457945F-2442-FBBB-E9B6-EB0E1511D50E}"/>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892327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B459F5-CDDC-8E1B-A2EE-FB8B79348167}"/>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73" y="0"/>
            <a:ext cx="10689140"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46 окрема аеромобільна бригада прапор 46 ОАЕМБр">
            <a:extLst>
              <a:ext uri="{FF2B5EF4-FFF2-40B4-BE49-F238E27FC236}">
                <a16:creationId xmlns:a16="http://schemas.microsoft.com/office/drawing/2014/main" id="{C8E95417-E843-A6A8-8B96-23C25A67D3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542" r="12582" b="-1"/>
          <a:stretch/>
        </p:blipFill>
        <p:spPr bwMode="auto">
          <a:xfrm>
            <a:off x="2211987" y="10"/>
            <a:ext cx="8479823" cy="7559665"/>
          </a:xfrm>
          <a:prstGeom prst="rect">
            <a:avLst/>
          </a:prstGeom>
          <a:noFill/>
          <a:extLst>
            <a:ext uri="{909E8E84-426E-40DD-AFC4-6F175D3DCCD1}">
              <a14:hiddenFill xmlns:a14="http://schemas.microsoft.com/office/drawing/2010/main">
                <a:solidFill>
                  <a:srgbClr val="FFFFFF"/>
                </a:solidFill>
              </a14:hiddenFill>
            </a:ext>
          </a:extLst>
        </p:spPr>
      </p:pic>
      <p:sp>
        <p:nvSpPr>
          <p:cNvPr id="1040" name="Rectangle 103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80913" cy="7559675"/>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07C8AEF-BD56-638C-3E60-DA03AE180FA9}"/>
              </a:ext>
            </a:extLst>
          </p:cNvPr>
          <p:cNvSpPr txBox="1"/>
          <p:nvPr/>
        </p:nvSpPr>
        <p:spPr>
          <a:xfrm>
            <a:off x="0" y="450561"/>
            <a:ext cx="6685280" cy="6658552"/>
          </a:xfrm>
          <a:prstGeom prst="rect">
            <a:avLst/>
          </a:prstGeom>
        </p:spPr>
        <p:txBody>
          <a:bodyPr vert="horz" lIns="91440" tIns="45720" rIns="91440" bIns="45720" rtlCol="0">
            <a:normAutofit fontScale="92500" lnSpcReduction="10000"/>
          </a:bodyPr>
          <a:lstStyle/>
          <a:p>
            <a:pPr algn="just" defTabSz="914400">
              <a:lnSpc>
                <a:spcPct val="90000"/>
              </a:lnSpc>
              <a:spcAft>
                <a:spcPts val="800"/>
              </a:spcAft>
            </a:pPr>
            <a:r>
              <a:rPr lang="en-US" sz="1600" b="1" dirty="0">
                <a:effectLst/>
              </a:rPr>
              <a:t> </a:t>
            </a:r>
            <a:r>
              <a:rPr lang="en-US" sz="2600" b="1" dirty="0" err="1">
                <a:effectLst/>
              </a:rPr>
              <a:t>За</a:t>
            </a:r>
            <a:r>
              <a:rPr lang="en-US" sz="2600" b="1" dirty="0">
                <a:effectLst/>
              </a:rPr>
              <a:t> </a:t>
            </a:r>
            <a:r>
              <a:rPr lang="en-US" sz="2600" b="1" dirty="0" err="1">
                <a:effectLst/>
              </a:rPr>
              <a:t>мужність</a:t>
            </a:r>
            <a:r>
              <a:rPr lang="en-US" sz="2600" b="1" dirty="0">
                <a:effectLst/>
              </a:rPr>
              <a:t> </a:t>
            </a:r>
            <a:r>
              <a:rPr lang="en-US" sz="2600" b="1" dirty="0" err="1">
                <a:effectLst/>
              </a:rPr>
              <a:t>та</a:t>
            </a:r>
            <a:r>
              <a:rPr lang="en-US" sz="2600" b="1" dirty="0">
                <a:effectLst/>
              </a:rPr>
              <a:t> </a:t>
            </a:r>
            <a:r>
              <a:rPr lang="en-US" sz="2600" b="1" dirty="0" err="1">
                <a:effectLst/>
              </a:rPr>
              <a:t>героїзм</a:t>
            </a:r>
            <a:r>
              <a:rPr lang="en-US" sz="2600" b="1" dirty="0">
                <a:effectLst/>
              </a:rPr>
              <a:t>, </a:t>
            </a:r>
            <a:r>
              <a:rPr lang="en-US" sz="2600" b="1" dirty="0" err="1">
                <a:effectLst/>
              </a:rPr>
              <a:t>проявлені</a:t>
            </a:r>
            <a:r>
              <a:rPr lang="en-US" sz="2600" b="1" dirty="0">
                <a:effectLst/>
              </a:rPr>
              <a:t> в </a:t>
            </a:r>
            <a:r>
              <a:rPr lang="en-US" sz="2600" b="1" dirty="0" err="1">
                <a:effectLst/>
              </a:rPr>
              <a:t>боях</a:t>
            </a:r>
            <a:r>
              <a:rPr lang="en-US" sz="2600" b="1" dirty="0">
                <a:effectLst/>
              </a:rPr>
              <a:t> </a:t>
            </a:r>
            <a:r>
              <a:rPr lang="en-US" sz="2600" b="1" dirty="0" err="1">
                <a:effectLst/>
              </a:rPr>
              <a:t>під</a:t>
            </a:r>
            <a:r>
              <a:rPr lang="en-US" sz="2600" b="1" dirty="0">
                <a:effectLst/>
              </a:rPr>
              <a:t> </a:t>
            </a:r>
            <a:r>
              <a:rPr lang="en-US" sz="2600" b="1" dirty="0" err="1">
                <a:effectLst/>
              </a:rPr>
              <a:t>час</a:t>
            </a:r>
            <a:r>
              <a:rPr lang="en-US" sz="2600" b="1" dirty="0">
                <a:effectLst/>
              </a:rPr>
              <a:t> </a:t>
            </a:r>
            <a:r>
              <a:rPr lang="en-US" sz="2600" b="1" dirty="0" err="1">
                <a:effectLst/>
              </a:rPr>
              <a:t>широкомасштабної</a:t>
            </a:r>
            <a:r>
              <a:rPr lang="en-US" sz="2600" b="1" dirty="0">
                <a:effectLst/>
              </a:rPr>
              <a:t> </a:t>
            </a:r>
            <a:r>
              <a:rPr lang="en-US" sz="2600" b="1" dirty="0" err="1">
                <a:effectLst/>
              </a:rPr>
              <a:t>збройної</a:t>
            </a:r>
            <a:r>
              <a:rPr lang="en-US" sz="2600" b="1" dirty="0">
                <a:effectLst/>
              </a:rPr>
              <a:t> </a:t>
            </a:r>
            <a:r>
              <a:rPr lang="en-US" sz="2600" b="1" dirty="0" err="1">
                <a:effectLst/>
              </a:rPr>
              <a:t>агресії</a:t>
            </a:r>
            <a:r>
              <a:rPr lang="en-US" sz="2600" b="1" dirty="0">
                <a:effectLst/>
              </a:rPr>
              <a:t> </a:t>
            </a:r>
            <a:r>
              <a:rPr lang="en-US" sz="2600" b="1" dirty="0" err="1">
                <a:effectLst/>
              </a:rPr>
              <a:t>російської</a:t>
            </a:r>
            <a:r>
              <a:rPr lang="en-US" sz="2600" b="1" dirty="0">
                <a:effectLst/>
              </a:rPr>
              <a:t> </a:t>
            </a:r>
            <a:r>
              <a:rPr lang="en-US" sz="2600" b="1" dirty="0" err="1">
                <a:effectLst/>
              </a:rPr>
              <a:t>федерації</a:t>
            </a:r>
            <a:r>
              <a:rPr lang="en-US" sz="2600" b="1" dirty="0">
                <a:effectLst/>
              </a:rPr>
              <a:t>, </a:t>
            </a:r>
            <a:r>
              <a:rPr lang="en-US" sz="2600" b="1" dirty="0" err="1">
                <a:effectLst/>
              </a:rPr>
              <a:t>кращих</a:t>
            </a:r>
            <a:r>
              <a:rPr lang="en-US" sz="2600" b="1" dirty="0">
                <a:effectLst/>
              </a:rPr>
              <a:t> </a:t>
            </a:r>
            <a:r>
              <a:rPr lang="en-US" sz="2600" b="1" dirty="0" err="1">
                <a:effectLst/>
              </a:rPr>
              <a:t>військовослужбовців</a:t>
            </a:r>
            <a:r>
              <a:rPr lang="en-US" sz="2600" b="1" dirty="0">
                <a:effectLst/>
              </a:rPr>
              <a:t> </a:t>
            </a:r>
            <a:r>
              <a:rPr lang="en-US" sz="2600" b="1" dirty="0" err="1">
                <a:effectLst/>
              </a:rPr>
              <a:t>було</a:t>
            </a:r>
            <a:r>
              <a:rPr lang="en-US" sz="2600" b="1" dirty="0">
                <a:effectLst/>
              </a:rPr>
              <a:t> </a:t>
            </a:r>
            <a:r>
              <a:rPr lang="en-US" sz="2600" b="1" dirty="0" err="1">
                <a:effectLst/>
              </a:rPr>
              <a:t>відзначено</a:t>
            </a:r>
            <a:r>
              <a:rPr lang="en-US" sz="2600" b="1" dirty="0">
                <a:effectLst/>
              </a:rPr>
              <a:t> </a:t>
            </a:r>
            <a:r>
              <a:rPr lang="en-US" sz="2600" b="1" dirty="0" err="1">
                <a:effectLst/>
              </a:rPr>
              <a:t>державними</a:t>
            </a:r>
            <a:r>
              <a:rPr lang="en-US" sz="2600" b="1" dirty="0">
                <a:effectLst/>
              </a:rPr>
              <a:t> </a:t>
            </a:r>
            <a:r>
              <a:rPr lang="en-US" sz="2600" b="1" dirty="0" err="1">
                <a:effectLst/>
              </a:rPr>
              <a:t>та</a:t>
            </a:r>
            <a:r>
              <a:rPr lang="en-US" sz="2600" b="1" dirty="0">
                <a:effectLst/>
              </a:rPr>
              <a:t> </a:t>
            </a:r>
            <a:r>
              <a:rPr lang="en-US" sz="2600" b="1" dirty="0" err="1">
                <a:effectLst/>
              </a:rPr>
              <a:t>відомчими</a:t>
            </a:r>
            <a:r>
              <a:rPr lang="en-US" sz="2600" b="1" dirty="0">
                <a:effectLst/>
              </a:rPr>
              <a:t> </a:t>
            </a:r>
            <a:r>
              <a:rPr lang="en-US" sz="2600" b="1" dirty="0" err="1">
                <a:effectLst/>
              </a:rPr>
              <a:t>нагородами</a:t>
            </a:r>
            <a:r>
              <a:rPr lang="en-US" sz="2600" b="1" dirty="0">
                <a:effectLst/>
              </a:rPr>
              <a:t>:</a:t>
            </a:r>
          </a:p>
          <a:p>
            <a:pPr marL="342900" lvl="0" indent="-228600" defTabSz="914400">
              <a:lnSpc>
                <a:spcPct val="90000"/>
              </a:lnSpc>
              <a:buFont typeface="Arial" panose="020B0604020202020204" pitchFamily="34" charset="0"/>
              <a:buChar char="•"/>
            </a:pPr>
            <a:r>
              <a:rPr lang="en-US" sz="1900" b="1" dirty="0" err="1">
                <a:effectLst/>
              </a:rPr>
              <a:t>орденом</a:t>
            </a:r>
            <a:r>
              <a:rPr lang="en-US" sz="1900" b="1" dirty="0">
                <a:effectLst/>
              </a:rPr>
              <a:t> </a:t>
            </a:r>
            <a:r>
              <a:rPr lang="en-US" sz="1900" b="1" dirty="0" err="1">
                <a:effectLst/>
              </a:rPr>
              <a:t>Богдана</a:t>
            </a:r>
            <a:r>
              <a:rPr lang="en-US" sz="1900" b="1" dirty="0">
                <a:effectLst/>
              </a:rPr>
              <a:t> </a:t>
            </a:r>
            <a:r>
              <a:rPr lang="en-US" sz="1900" b="1" dirty="0" err="1">
                <a:effectLst/>
              </a:rPr>
              <a:t>Хмельницького</a:t>
            </a:r>
            <a:r>
              <a:rPr lang="en-US" sz="1900" b="1" dirty="0">
                <a:effectLst/>
              </a:rPr>
              <a:t> ІІ </a:t>
            </a:r>
            <a:r>
              <a:rPr lang="en-US" sz="1900" b="1" dirty="0" err="1">
                <a:effectLst/>
              </a:rPr>
              <a:t>ступеня</a:t>
            </a:r>
            <a:r>
              <a:rPr lang="en-US" sz="1900" b="1" dirty="0">
                <a:effectLst/>
              </a:rPr>
              <a:t> – 2 </a:t>
            </a:r>
            <a:r>
              <a:rPr lang="en-US" sz="1900" b="1" dirty="0" err="1">
                <a:effectLst/>
              </a:rPr>
              <a:t>військовослужбовця</a:t>
            </a:r>
            <a:r>
              <a:rPr lang="en-US" sz="1900" b="1" dirty="0">
                <a:effectLst/>
              </a:rPr>
              <a:t> (з </a:t>
            </a:r>
            <a:r>
              <a:rPr lang="en-US" sz="1900" b="1" dirty="0" err="1">
                <a:effectLst/>
              </a:rPr>
              <a:t>них</a:t>
            </a:r>
            <a:r>
              <a:rPr lang="en-US" sz="1900" b="1" dirty="0">
                <a:effectLst/>
              </a:rPr>
              <a:t> 1 </a:t>
            </a:r>
            <a:r>
              <a:rPr lang="en-US" sz="1900" b="1" dirty="0" err="1">
                <a:effectLst/>
              </a:rPr>
              <a:t>посмертно</a:t>
            </a:r>
            <a:r>
              <a:rPr lang="en-US" sz="1900" b="1" dirty="0">
                <a:effectLst/>
              </a:rPr>
              <a:t>);</a:t>
            </a:r>
          </a:p>
          <a:p>
            <a:pPr marL="342900" lvl="0" indent="-228600" defTabSz="914400">
              <a:lnSpc>
                <a:spcPct val="90000"/>
              </a:lnSpc>
              <a:buFont typeface="Arial" panose="020B0604020202020204" pitchFamily="34" charset="0"/>
              <a:buChar char="•"/>
            </a:pPr>
            <a:r>
              <a:rPr lang="en-US" sz="1900" b="1" dirty="0">
                <a:effectLst/>
              </a:rPr>
              <a:t> </a:t>
            </a:r>
            <a:r>
              <a:rPr lang="en-US" sz="1900" b="1" dirty="0" err="1">
                <a:effectLst/>
              </a:rPr>
              <a:t>орденом</a:t>
            </a:r>
            <a:r>
              <a:rPr lang="en-US" sz="1900" b="1" dirty="0">
                <a:effectLst/>
              </a:rPr>
              <a:t> </a:t>
            </a:r>
            <a:r>
              <a:rPr lang="en-US" sz="1900" b="1" dirty="0" err="1">
                <a:effectLst/>
              </a:rPr>
              <a:t>Богдана</a:t>
            </a:r>
            <a:r>
              <a:rPr lang="en-US" sz="1900" b="1" dirty="0">
                <a:effectLst/>
              </a:rPr>
              <a:t> </a:t>
            </a:r>
            <a:r>
              <a:rPr lang="en-US" sz="1900" b="1" dirty="0" err="1">
                <a:effectLst/>
              </a:rPr>
              <a:t>Хмельницького</a:t>
            </a:r>
            <a:r>
              <a:rPr lang="en-US" sz="1900" b="1" dirty="0">
                <a:effectLst/>
              </a:rPr>
              <a:t> ІІІ </a:t>
            </a:r>
            <a:r>
              <a:rPr lang="en-US" sz="1900" b="1" dirty="0" err="1">
                <a:effectLst/>
              </a:rPr>
              <a:t>ступеня</a:t>
            </a:r>
            <a:r>
              <a:rPr lang="en-US" sz="1900" b="1" dirty="0">
                <a:effectLst/>
              </a:rPr>
              <a:t> – 15 </a:t>
            </a:r>
            <a:r>
              <a:rPr lang="en-US" sz="1900" b="1" dirty="0" err="1">
                <a:effectLst/>
              </a:rPr>
              <a:t>військовослужбовців</a:t>
            </a:r>
            <a:r>
              <a:rPr lang="en-US" sz="1900" b="1" dirty="0">
                <a:effectLst/>
              </a:rPr>
              <a:t> (з </a:t>
            </a:r>
            <a:r>
              <a:rPr lang="en-US" sz="1900" b="1" dirty="0" err="1">
                <a:effectLst/>
              </a:rPr>
              <a:t>них</a:t>
            </a:r>
            <a:r>
              <a:rPr lang="en-US" sz="1900" b="1" dirty="0">
                <a:effectLst/>
              </a:rPr>
              <a:t> 9 </a:t>
            </a:r>
            <a:r>
              <a:rPr lang="en-US" sz="1900" b="1" dirty="0" err="1">
                <a:effectLst/>
              </a:rPr>
              <a:t>посмертно</a:t>
            </a:r>
            <a:r>
              <a:rPr lang="en-US" sz="1900" b="1" dirty="0">
                <a:effectLst/>
              </a:rPr>
              <a:t>);</a:t>
            </a:r>
          </a:p>
          <a:p>
            <a:pPr marL="342900" lvl="0" indent="-228600" defTabSz="914400">
              <a:lnSpc>
                <a:spcPct val="90000"/>
              </a:lnSpc>
              <a:buFont typeface="Arial" panose="020B0604020202020204" pitchFamily="34" charset="0"/>
              <a:buChar char="•"/>
            </a:pPr>
            <a:r>
              <a:rPr lang="en-US" sz="1900" b="1" dirty="0" err="1">
                <a:effectLst/>
              </a:rPr>
              <a:t>орденом</a:t>
            </a:r>
            <a:r>
              <a:rPr lang="en-US" sz="1900" b="1" dirty="0">
                <a:effectLst/>
              </a:rPr>
              <a:t> «</a:t>
            </a:r>
            <a:r>
              <a:rPr lang="en-US" sz="1900" b="1" dirty="0" err="1">
                <a:effectLst/>
              </a:rPr>
              <a:t>За</a:t>
            </a:r>
            <a:r>
              <a:rPr lang="en-US" sz="1900" b="1" dirty="0">
                <a:effectLst/>
              </a:rPr>
              <a:t> </a:t>
            </a:r>
            <a:r>
              <a:rPr lang="en-US" sz="1900" b="1" dirty="0" err="1">
                <a:effectLst/>
              </a:rPr>
              <a:t>мужність</a:t>
            </a:r>
            <a:r>
              <a:rPr lang="en-US" sz="1900" b="1" dirty="0">
                <a:effectLst/>
              </a:rPr>
              <a:t>» ІІІ </a:t>
            </a:r>
            <a:r>
              <a:rPr lang="en-US" sz="1900" b="1" dirty="0" err="1">
                <a:effectLst/>
              </a:rPr>
              <a:t>ступеня</a:t>
            </a:r>
            <a:r>
              <a:rPr lang="en-US" sz="1900" b="1" dirty="0">
                <a:effectLst/>
              </a:rPr>
              <a:t> – 3 </a:t>
            </a:r>
            <a:r>
              <a:rPr lang="en-US" sz="1900" b="1" dirty="0" err="1">
                <a:effectLst/>
              </a:rPr>
              <a:t>військовослужбовця</a:t>
            </a:r>
            <a:r>
              <a:rPr lang="en-US" sz="1900" b="1" dirty="0">
                <a:effectLst/>
              </a:rPr>
              <a:t>;</a:t>
            </a:r>
          </a:p>
          <a:p>
            <a:pPr marL="342900" lvl="0" indent="-228600" defTabSz="914400">
              <a:lnSpc>
                <a:spcPct val="90000"/>
              </a:lnSpc>
              <a:buFont typeface="Arial" panose="020B0604020202020204" pitchFamily="34" charset="0"/>
              <a:buChar char="•"/>
            </a:pPr>
            <a:r>
              <a:rPr lang="en-US" sz="1900" b="1" dirty="0" err="1">
                <a:effectLst/>
              </a:rPr>
              <a:t>медаллю</a:t>
            </a:r>
            <a:r>
              <a:rPr lang="en-US" sz="1900" b="1" dirty="0">
                <a:effectLst/>
              </a:rPr>
              <a:t> «</a:t>
            </a:r>
            <a:r>
              <a:rPr lang="en-US" sz="1900" b="1" dirty="0" err="1">
                <a:effectLst/>
              </a:rPr>
              <a:t>За</a:t>
            </a:r>
            <a:r>
              <a:rPr lang="en-US" sz="1900" b="1" dirty="0">
                <a:effectLst/>
              </a:rPr>
              <a:t> </a:t>
            </a:r>
            <a:r>
              <a:rPr lang="en-US" sz="1900" b="1" dirty="0" err="1">
                <a:effectLst/>
              </a:rPr>
              <a:t>військову</a:t>
            </a:r>
            <a:r>
              <a:rPr lang="en-US" sz="1900" b="1" dirty="0">
                <a:effectLst/>
              </a:rPr>
              <a:t> </a:t>
            </a:r>
            <a:r>
              <a:rPr lang="en-US" sz="1900" b="1" dirty="0" err="1">
                <a:effectLst/>
              </a:rPr>
              <a:t>службу</a:t>
            </a:r>
            <a:r>
              <a:rPr lang="en-US" sz="1900" b="1" dirty="0">
                <a:effectLst/>
              </a:rPr>
              <a:t> </a:t>
            </a:r>
            <a:r>
              <a:rPr lang="en-US" sz="1900" b="1" dirty="0" err="1">
                <a:effectLst/>
              </a:rPr>
              <a:t>Україні</a:t>
            </a:r>
            <a:r>
              <a:rPr lang="en-US" sz="1900" b="1" dirty="0">
                <a:effectLst/>
              </a:rPr>
              <a:t>» - 3 </a:t>
            </a:r>
            <a:r>
              <a:rPr lang="en-US" sz="1900" b="1" dirty="0" err="1">
                <a:effectLst/>
              </a:rPr>
              <a:t>військовослужбовця</a:t>
            </a:r>
            <a:r>
              <a:rPr lang="en-US" sz="1900" b="1" dirty="0">
                <a:effectLst/>
              </a:rPr>
              <a:t>;</a:t>
            </a:r>
          </a:p>
          <a:p>
            <a:pPr marL="342900" lvl="0" indent="-228600" defTabSz="914400">
              <a:lnSpc>
                <a:spcPct val="90000"/>
              </a:lnSpc>
              <a:buFont typeface="Arial" panose="020B0604020202020204" pitchFamily="34" charset="0"/>
              <a:buChar char="•"/>
            </a:pPr>
            <a:r>
              <a:rPr lang="en-US" sz="1900" b="1" dirty="0" err="1">
                <a:effectLst/>
              </a:rPr>
              <a:t>медаллю</a:t>
            </a:r>
            <a:r>
              <a:rPr lang="en-US" sz="1900" b="1" dirty="0">
                <a:effectLst/>
              </a:rPr>
              <a:t> «</a:t>
            </a:r>
            <a:r>
              <a:rPr lang="en-US" sz="1900" b="1" dirty="0" err="1">
                <a:effectLst/>
              </a:rPr>
              <a:t>За</a:t>
            </a:r>
            <a:r>
              <a:rPr lang="en-US" sz="1900" b="1" dirty="0">
                <a:effectLst/>
              </a:rPr>
              <a:t> </a:t>
            </a:r>
            <a:r>
              <a:rPr lang="en-US" sz="1900" b="1" dirty="0" err="1">
                <a:effectLst/>
              </a:rPr>
              <a:t>врятоване</a:t>
            </a:r>
            <a:r>
              <a:rPr lang="en-US" sz="1900" b="1" dirty="0">
                <a:effectLst/>
              </a:rPr>
              <a:t> </a:t>
            </a:r>
            <a:r>
              <a:rPr lang="en-US" sz="1900" b="1" dirty="0" err="1">
                <a:effectLst/>
              </a:rPr>
              <a:t>життя</a:t>
            </a:r>
            <a:r>
              <a:rPr lang="en-US" sz="1900" b="1" dirty="0">
                <a:effectLst/>
              </a:rPr>
              <a:t>» - 1 </a:t>
            </a:r>
            <a:r>
              <a:rPr lang="en-US" sz="1900" b="1" dirty="0" err="1">
                <a:effectLst/>
              </a:rPr>
              <a:t>військовослужбовець</a:t>
            </a:r>
            <a:r>
              <a:rPr lang="en-US" sz="1900" b="1" dirty="0">
                <a:effectLst/>
              </a:rPr>
              <a:t>;</a:t>
            </a:r>
          </a:p>
          <a:p>
            <a:pPr marL="342900" lvl="0" indent="-228600" defTabSz="914400">
              <a:lnSpc>
                <a:spcPct val="90000"/>
              </a:lnSpc>
              <a:buFont typeface="Arial" panose="020B0604020202020204" pitchFamily="34" charset="0"/>
              <a:buChar char="•"/>
            </a:pPr>
            <a:r>
              <a:rPr lang="en-US" sz="1900" b="1" dirty="0" err="1">
                <a:effectLst/>
              </a:rPr>
              <a:t>нагрудним</a:t>
            </a:r>
            <a:r>
              <a:rPr lang="en-US" sz="1900" b="1" dirty="0">
                <a:effectLst/>
              </a:rPr>
              <a:t> </a:t>
            </a:r>
            <a:r>
              <a:rPr lang="en-US" sz="1900" b="1" dirty="0" err="1">
                <a:effectLst/>
              </a:rPr>
              <a:t>знаком</a:t>
            </a:r>
            <a:r>
              <a:rPr lang="en-US" sz="1900" b="1" dirty="0">
                <a:effectLst/>
              </a:rPr>
              <a:t> «</a:t>
            </a:r>
            <a:r>
              <a:rPr lang="en-US" sz="1900" b="1" dirty="0" err="1">
                <a:effectLst/>
              </a:rPr>
              <a:t>Знак</a:t>
            </a:r>
            <a:r>
              <a:rPr lang="en-US" sz="1900" b="1" dirty="0">
                <a:effectLst/>
              </a:rPr>
              <a:t> </a:t>
            </a:r>
            <a:r>
              <a:rPr lang="en-US" sz="1900" b="1" dirty="0" err="1">
                <a:effectLst/>
              </a:rPr>
              <a:t>пошани</a:t>
            </a:r>
            <a:r>
              <a:rPr lang="en-US" sz="1900" b="1" dirty="0">
                <a:effectLst/>
              </a:rPr>
              <a:t>» - 4 </a:t>
            </a:r>
            <a:r>
              <a:rPr lang="en-US" sz="1900" b="1" dirty="0" err="1">
                <a:effectLst/>
              </a:rPr>
              <a:t>військовослужбовці</a:t>
            </a:r>
            <a:r>
              <a:rPr lang="en-US" sz="1900" b="1" dirty="0">
                <a:effectLst/>
              </a:rPr>
              <a:t>;</a:t>
            </a:r>
          </a:p>
          <a:p>
            <a:pPr marL="342900" lvl="0" indent="-228600" defTabSz="914400">
              <a:lnSpc>
                <a:spcPct val="90000"/>
              </a:lnSpc>
              <a:buFont typeface="Arial" panose="020B0604020202020204" pitchFamily="34" charset="0"/>
              <a:buChar char="•"/>
            </a:pPr>
            <a:r>
              <a:rPr lang="en-US" sz="1900" b="1" dirty="0" err="1">
                <a:effectLst/>
              </a:rPr>
              <a:t>медаллю</a:t>
            </a:r>
            <a:r>
              <a:rPr lang="en-US" sz="1900" b="1" dirty="0">
                <a:effectLst/>
              </a:rPr>
              <a:t> «</a:t>
            </a:r>
            <a:r>
              <a:rPr lang="en-US" sz="1900" b="1" dirty="0" err="1">
                <a:effectLst/>
              </a:rPr>
              <a:t>За</a:t>
            </a:r>
            <a:r>
              <a:rPr lang="en-US" sz="1900" b="1" dirty="0">
                <a:effectLst/>
              </a:rPr>
              <a:t> </a:t>
            </a:r>
            <a:r>
              <a:rPr lang="en-US" sz="1900" b="1" dirty="0" err="1">
                <a:effectLst/>
              </a:rPr>
              <a:t>поранення</a:t>
            </a:r>
            <a:r>
              <a:rPr lang="en-US" sz="1900" b="1" dirty="0">
                <a:effectLst/>
              </a:rPr>
              <a:t>» - 45 </a:t>
            </a:r>
            <a:r>
              <a:rPr lang="en-US" sz="1900" b="1" dirty="0" err="1">
                <a:effectLst/>
              </a:rPr>
              <a:t>військовослужбовців</a:t>
            </a:r>
            <a:r>
              <a:rPr lang="en-US" sz="1900" b="1" dirty="0">
                <a:effectLst/>
              </a:rPr>
              <a:t>;</a:t>
            </a:r>
          </a:p>
          <a:p>
            <a:pPr marL="342900" lvl="0" indent="-228600" defTabSz="914400">
              <a:lnSpc>
                <a:spcPct val="90000"/>
              </a:lnSpc>
              <a:buFont typeface="Arial" panose="020B0604020202020204" pitchFamily="34" charset="0"/>
              <a:buChar char="•"/>
            </a:pPr>
            <a:r>
              <a:rPr lang="en-US" sz="1900" b="1" dirty="0" err="1">
                <a:effectLst/>
              </a:rPr>
              <a:t>почесним</a:t>
            </a:r>
            <a:r>
              <a:rPr lang="en-US" sz="1900" b="1" dirty="0">
                <a:effectLst/>
              </a:rPr>
              <a:t> </a:t>
            </a:r>
            <a:r>
              <a:rPr lang="en-US" sz="1900" b="1" dirty="0" err="1">
                <a:effectLst/>
              </a:rPr>
              <a:t>нагрудним</a:t>
            </a:r>
            <a:r>
              <a:rPr lang="en-US" sz="1900" b="1" dirty="0">
                <a:effectLst/>
              </a:rPr>
              <a:t> </a:t>
            </a:r>
            <a:r>
              <a:rPr lang="en-US" sz="1900" b="1" dirty="0" err="1">
                <a:effectLst/>
              </a:rPr>
              <a:t>знаком</a:t>
            </a:r>
            <a:r>
              <a:rPr lang="en-US" sz="1900" b="1" dirty="0">
                <a:effectLst/>
              </a:rPr>
              <a:t> «</a:t>
            </a:r>
            <a:r>
              <a:rPr lang="en-US" sz="1900" b="1" dirty="0" err="1">
                <a:effectLst/>
              </a:rPr>
              <a:t>Сталевий</a:t>
            </a:r>
            <a:r>
              <a:rPr lang="en-US" sz="1900" b="1" dirty="0">
                <a:effectLst/>
              </a:rPr>
              <a:t> </a:t>
            </a:r>
            <a:r>
              <a:rPr lang="en-US" sz="1900" b="1" dirty="0" err="1">
                <a:effectLst/>
              </a:rPr>
              <a:t>хрест</a:t>
            </a:r>
            <a:r>
              <a:rPr lang="en-US" sz="1900" b="1" dirty="0">
                <a:effectLst/>
              </a:rPr>
              <a:t>» - 56 </a:t>
            </a:r>
            <a:r>
              <a:rPr lang="en-US" sz="1900" b="1" dirty="0" err="1">
                <a:effectLst/>
              </a:rPr>
              <a:t>військовослужбовців</a:t>
            </a:r>
            <a:r>
              <a:rPr lang="en-US" sz="1900" b="1" dirty="0">
                <a:effectLst/>
              </a:rPr>
              <a:t>;</a:t>
            </a:r>
          </a:p>
          <a:p>
            <a:pPr marL="342900" lvl="0" indent="-228600" defTabSz="914400">
              <a:lnSpc>
                <a:spcPct val="90000"/>
              </a:lnSpc>
              <a:buFont typeface="Arial" panose="020B0604020202020204" pitchFamily="34" charset="0"/>
              <a:buChar char="•"/>
            </a:pPr>
            <a:r>
              <a:rPr lang="en-US" sz="1900" b="1" dirty="0" err="1">
                <a:effectLst/>
              </a:rPr>
              <a:t>почесним</a:t>
            </a:r>
            <a:r>
              <a:rPr lang="en-US" sz="1900" b="1" dirty="0">
                <a:effectLst/>
              </a:rPr>
              <a:t> </a:t>
            </a:r>
            <a:r>
              <a:rPr lang="en-US" sz="1900" b="1" dirty="0" err="1">
                <a:effectLst/>
              </a:rPr>
              <a:t>нагрудним</a:t>
            </a:r>
            <a:r>
              <a:rPr lang="en-US" sz="1900" b="1" dirty="0">
                <a:effectLst/>
              </a:rPr>
              <a:t> </a:t>
            </a:r>
            <a:r>
              <a:rPr lang="en-US" sz="1900" b="1" dirty="0" err="1">
                <a:effectLst/>
              </a:rPr>
              <a:t>знаком</a:t>
            </a:r>
            <a:r>
              <a:rPr lang="en-US" sz="1900" b="1" dirty="0">
                <a:effectLst/>
              </a:rPr>
              <a:t> </a:t>
            </a:r>
            <a:r>
              <a:rPr lang="en-US" sz="1900" b="1" dirty="0" err="1">
                <a:effectLst/>
              </a:rPr>
              <a:t>Головнокомандувача</a:t>
            </a:r>
            <a:r>
              <a:rPr lang="en-US" sz="1900" b="1" dirty="0">
                <a:effectLst/>
              </a:rPr>
              <a:t> </a:t>
            </a:r>
            <a:r>
              <a:rPr lang="en-US" sz="1900" b="1" dirty="0" err="1">
                <a:effectLst/>
              </a:rPr>
              <a:t>Збройних</a:t>
            </a:r>
            <a:r>
              <a:rPr lang="en-US" sz="1900" b="1" dirty="0">
                <a:effectLst/>
              </a:rPr>
              <a:t> </a:t>
            </a:r>
            <a:r>
              <a:rPr lang="en-US" sz="1900" b="1" dirty="0" err="1">
                <a:effectLst/>
              </a:rPr>
              <a:t>Сил</a:t>
            </a:r>
            <a:r>
              <a:rPr lang="en-US" sz="1900" b="1" dirty="0">
                <a:effectLst/>
              </a:rPr>
              <a:t> </a:t>
            </a:r>
            <a:r>
              <a:rPr lang="en-US" sz="1900" b="1" dirty="0" err="1">
                <a:effectLst/>
              </a:rPr>
              <a:t>України</a:t>
            </a:r>
            <a:r>
              <a:rPr lang="en-US" sz="1900" b="1" dirty="0">
                <a:effectLst/>
              </a:rPr>
              <a:t> «</a:t>
            </a:r>
            <a:r>
              <a:rPr lang="en-US" sz="1900" b="1" dirty="0" err="1">
                <a:effectLst/>
              </a:rPr>
              <a:t>За</a:t>
            </a:r>
            <a:r>
              <a:rPr lang="en-US" sz="1900" b="1" dirty="0">
                <a:effectLst/>
              </a:rPr>
              <a:t> </a:t>
            </a:r>
            <a:r>
              <a:rPr lang="en-US" sz="1900" b="1" dirty="0" err="1">
                <a:effectLst/>
              </a:rPr>
              <a:t>взірцевість</a:t>
            </a:r>
            <a:r>
              <a:rPr lang="en-US" sz="1900" b="1" dirty="0">
                <a:effectLst/>
              </a:rPr>
              <a:t> у </a:t>
            </a:r>
            <a:r>
              <a:rPr lang="en-US" sz="1900" b="1" dirty="0" err="1">
                <a:effectLst/>
              </a:rPr>
              <a:t>військовій</a:t>
            </a:r>
            <a:r>
              <a:rPr lang="en-US" sz="1900" b="1" dirty="0">
                <a:effectLst/>
              </a:rPr>
              <a:t> </a:t>
            </a:r>
            <a:r>
              <a:rPr lang="en-US" sz="1900" b="1" dirty="0" err="1">
                <a:effectLst/>
              </a:rPr>
              <a:t>службі</a:t>
            </a:r>
            <a:r>
              <a:rPr lang="en-US" sz="1900" b="1" dirty="0">
                <a:effectLst/>
              </a:rPr>
              <a:t>» І </a:t>
            </a:r>
            <a:r>
              <a:rPr lang="en-US" sz="1900" b="1" dirty="0" err="1">
                <a:effectLst/>
              </a:rPr>
              <a:t>ступеня</a:t>
            </a:r>
            <a:r>
              <a:rPr lang="en-US" sz="1900" b="1" dirty="0">
                <a:effectLst/>
              </a:rPr>
              <a:t> – 8 </a:t>
            </a:r>
            <a:r>
              <a:rPr lang="en-US" sz="1900" b="1" dirty="0" err="1">
                <a:effectLst/>
              </a:rPr>
              <a:t>військовослужбовців</a:t>
            </a:r>
            <a:r>
              <a:rPr lang="en-US" sz="1900" b="1" dirty="0">
                <a:effectLst/>
              </a:rPr>
              <a:t>; </a:t>
            </a:r>
          </a:p>
          <a:p>
            <a:pPr marL="342900" lvl="0" indent="-228600" defTabSz="914400">
              <a:lnSpc>
                <a:spcPct val="90000"/>
              </a:lnSpc>
              <a:buFont typeface="Arial" panose="020B0604020202020204" pitchFamily="34" charset="0"/>
              <a:buChar char="•"/>
            </a:pPr>
            <a:r>
              <a:rPr lang="en-US" sz="1900" b="1" dirty="0" err="1">
                <a:effectLst/>
              </a:rPr>
              <a:t>почесним</a:t>
            </a:r>
            <a:r>
              <a:rPr lang="en-US" sz="1900" b="1" dirty="0">
                <a:effectLst/>
              </a:rPr>
              <a:t> </a:t>
            </a:r>
            <a:r>
              <a:rPr lang="en-US" sz="1900" b="1" dirty="0" err="1">
                <a:effectLst/>
              </a:rPr>
              <a:t>нагрудним</a:t>
            </a:r>
            <a:r>
              <a:rPr lang="en-US" sz="1900" b="1" dirty="0">
                <a:effectLst/>
              </a:rPr>
              <a:t> </a:t>
            </a:r>
            <a:r>
              <a:rPr lang="en-US" sz="1900" b="1" dirty="0" err="1">
                <a:effectLst/>
              </a:rPr>
              <a:t>знаком</a:t>
            </a:r>
            <a:r>
              <a:rPr lang="en-US" sz="1900" b="1" dirty="0">
                <a:effectLst/>
              </a:rPr>
              <a:t> </a:t>
            </a:r>
            <a:r>
              <a:rPr lang="en-US" sz="1900" b="1" dirty="0" err="1">
                <a:effectLst/>
              </a:rPr>
              <a:t>Головнокомандувача</a:t>
            </a:r>
            <a:r>
              <a:rPr lang="en-US" sz="1900" b="1" dirty="0">
                <a:effectLst/>
              </a:rPr>
              <a:t> </a:t>
            </a:r>
            <a:r>
              <a:rPr lang="en-US" sz="1900" b="1" dirty="0" err="1">
                <a:effectLst/>
              </a:rPr>
              <a:t>Збройних</a:t>
            </a:r>
            <a:r>
              <a:rPr lang="en-US" sz="1900" b="1" dirty="0">
                <a:effectLst/>
              </a:rPr>
              <a:t> </a:t>
            </a:r>
            <a:r>
              <a:rPr lang="en-US" sz="1900" b="1" dirty="0" err="1">
                <a:effectLst/>
              </a:rPr>
              <a:t>Сил</a:t>
            </a:r>
            <a:r>
              <a:rPr lang="en-US" sz="1900" b="1" dirty="0">
                <a:effectLst/>
              </a:rPr>
              <a:t> </a:t>
            </a:r>
            <a:r>
              <a:rPr lang="en-US" sz="1900" b="1" dirty="0" err="1">
                <a:effectLst/>
              </a:rPr>
              <a:t>України</a:t>
            </a:r>
            <a:r>
              <a:rPr lang="en-US" sz="1900" b="1" dirty="0">
                <a:effectLst/>
              </a:rPr>
              <a:t> «</a:t>
            </a:r>
            <a:r>
              <a:rPr lang="en-US" sz="1900" b="1" dirty="0" err="1">
                <a:effectLst/>
              </a:rPr>
              <a:t>За</a:t>
            </a:r>
            <a:r>
              <a:rPr lang="en-US" sz="1900" b="1" dirty="0">
                <a:effectLst/>
              </a:rPr>
              <a:t> </a:t>
            </a:r>
            <a:r>
              <a:rPr lang="en-US" sz="1900" b="1" dirty="0" err="1">
                <a:effectLst/>
              </a:rPr>
              <a:t>взірцевість</a:t>
            </a:r>
            <a:r>
              <a:rPr lang="en-US" sz="1900" b="1" dirty="0">
                <a:effectLst/>
              </a:rPr>
              <a:t> у </a:t>
            </a:r>
            <a:r>
              <a:rPr lang="en-US" sz="1900" b="1" dirty="0" err="1">
                <a:effectLst/>
              </a:rPr>
              <a:t>військовій</a:t>
            </a:r>
            <a:r>
              <a:rPr lang="en-US" sz="1900" b="1" dirty="0">
                <a:effectLst/>
              </a:rPr>
              <a:t> </a:t>
            </a:r>
            <a:r>
              <a:rPr lang="en-US" sz="1900" b="1" dirty="0" err="1">
                <a:effectLst/>
              </a:rPr>
              <a:t>службі</a:t>
            </a:r>
            <a:r>
              <a:rPr lang="en-US" sz="1900" b="1" dirty="0">
                <a:effectLst/>
              </a:rPr>
              <a:t>» ІІ </a:t>
            </a:r>
            <a:r>
              <a:rPr lang="en-US" sz="1900" b="1" dirty="0" err="1">
                <a:effectLst/>
              </a:rPr>
              <a:t>ступеня</a:t>
            </a:r>
            <a:r>
              <a:rPr lang="en-US" sz="1900" b="1" dirty="0">
                <a:effectLst/>
              </a:rPr>
              <a:t> – 7 </a:t>
            </a:r>
            <a:r>
              <a:rPr lang="en-US" sz="1900" b="1" dirty="0" err="1">
                <a:effectLst/>
              </a:rPr>
              <a:t>військовослужбовців</a:t>
            </a:r>
            <a:r>
              <a:rPr lang="en-US" sz="1900" b="1" dirty="0">
                <a:effectLst/>
              </a:rPr>
              <a:t>;</a:t>
            </a:r>
          </a:p>
          <a:p>
            <a:pPr marL="342900" lvl="0" indent="-228600" defTabSz="914400">
              <a:lnSpc>
                <a:spcPct val="90000"/>
              </a:lnSpc>
              <a:spcAft>
                <a:spcPts val="800"/>
              </a:spcAft>
              <a:buFont typeface="Arial" panose="020B0604020202020204" pitchFamily="34" charset="0"/>
              <a:buChar char="•"/>
            </a:pPr>
            <a:r>
              <a:rPr lang="en-US" sz="1900" b="1" dirty="0" err="1">
                <a:effectLst/>
              </a:rPr>
              <a:t>почесним</a:t>
            </a:r>
            <a:r>
              <a:rPr lang="en-US" sz="1900" b="1" dirty="0">
                <a:effectLst/>
              </a:rPr>
              <a:t> </a:t>
            </a:r>
            <a:r>
              <a:rPr lang="en-US" sz="1900" b="1" dirty="0" err="1">
                <a:effectLst/>
              </a:rPr>
              <a:t>нагрудним</a:t>
            </a:r>
            <a:r>
              <a:rPr lang="en-US" sz="1900" b="1" dirty="0">
                <a:effectLst/>
              </a:rPr>
              <a:t> </a:t>
            </a:r>
            <a:r>
              <a:rPr lang="en-US" sz="1900" b="1" dirty="0" err="1">
                <a:effectLst/>
              </a:rPr>
              <a:t>знаком</a:t>
            </a:r>
            <a:r>
              <a:rPr lang="en-US" sz="1900" b="1" dirty="0">
                <a:effectLst/>
              </a:rPr>
              <a:t> </a:t>
            </a:r>
            <a:r>
              <a:rPr lang="en-US" sz="1900" b="1" dirty="0" err="1">
                <a:effectLst/>
              </a:rPr>
              <a:t>Головнокомандувача</a:t>
            </a:r>
            <a:r>
              <a:rPr lang="en-US" sz="1900" b="1" dirty="0">
                <a:effectLst/>
              </a:rPr>
              <a:t> </a:t>
            </a:r>
            <a:r>
              <a:rPr lang="en-US" sz="1900" b="1" dirty="0" err="1">
                <a:effectLst/>
              </a:rPr>
              <a:t>Збройних</a:t>
            </a:r>
            <a:r>
              <a:rPr lang="en-US" sz="1900" b="1" dirty="0">
                <a:effectLst/>
              </a:rPr>
              <a:t> </a:t>
            </a:r>
            <a:r>
              <a:rPr lang="en-US" sz="1900" b="1" dirty="0" err="1">
                <a:effectLst/>
              </a:rPr>
              <a:t>Сил</a:t>
            </a:r>
            <a:r>
              <a:rPr lang="en-US" sz="1900" b="1" dirty="0">
                <a:effectLst/>
              </a:rPr>
              <a:t> </a:t>
            </a:r>
            <a:r>
              <a:rPr lang="en-US" sz="1900" b="1" dirty="0" err="1">
                <a:effectLst/>
              </a:rPr>
              <a:t>України</a:t>
            </a:r>
            <a:r>
              <a:rPr lang="en-US" sz="1900" b="1" dirty="0">
                <a:effectLst/>
              </a:rPr>
              <a:t> «</a:t>
            </a:r>
            <a:r>
              <a:rPr lang="en-US" sz="1900" b="1" dirty="0" err="1">
                <a:effectLst/>
              </a:rPr>
              <a:t>За</a:t>
            </a:r>
            <a:r>
              <a:rPr lang="en-US" sz="1900" b="1" dirty="0">
                <a:effectLst/>
              </a:rPr>
              <a:t> </a:t>
            </a:r>
            <a:r>
              <a:rPr lang="en-US" sz="1900" b="1" dirty="0" err="1">
                <a:effectLst/>
              </a:rPr>
              <a:t>взірцевість</a:t>
            </a:r>
            <a:r>
              <a:rPr lang="en-US" sz="1900" b="1" dirty="0">
                <a:effectLst/>
              </a:rPr>
              <a:t> у </a:t>
            </a:r>
            <a:r>
              <a:rPr lang="en-US" sz="1900" b="1" dirty="0" err="1">
                <a:effectLst/>
              </a:rPr>
              <a:t>військовій</a:t>
            </a:r>
            <a:r>
              <a:rPr lang="en-US" sz="1900" b="1" dirty="0">
                <a:effectLst/>
              </a:rPr>
              <a:t> </a:t>
            </a:r>
            <a:r>
              <a:rPr lang="en-US" sz="1900" b="1" dirty="0" err="1">
                <a:effectLst/>
              </a:rPr>
              <a:t>службі</a:t>
            </a:r>
            <a:r>
              <a:rPr lang="en-US" sz="1900" b="1" dirty="0">
                <a:effectLst/>
              </a:rPr>
              <a:t>» ІІІ </a:t>
            </a:r>
            <a:r>
              <a:rPr lang="en-US" sz="1900" b="1" dirty="0" err="1">
                <a:effectLst/>
              </a:rPr>
              <a:t>ступеня</a:t>
            </a:r>
            <a:r>
              <a:rPr lang="en-US" sz="1900" b="1" dirty="0">
                <a:effectLst/>
              </a:rPr>
              <a:t> – 3 </a:t>
            </a:r>
            <a:r>
              <a:rPr lang="en-US" sz="1900" b="1" dirty="0" err="1">
                <a:effectLst/>
              </a:rPr>
              <a:t>військовослужбовців</a:t>
            </a:r>
            <a:r>
              <a:rPr lang="en-US" sz="1900" b="1" dirty="0">
                <a:effectLst/>
              </a:rPr>
              <a:t>;</a:t>
            </a:r>
            <a:endParaRPr lang="en-US" sz="1900" b="1" i="1" dirty="0"/>
          </a:p>
        </p:txBody>
      </p:sp>
      <p:sp>
        <p:nvSpPr>
          <p:cNvPr id="28" name="TextBox 27">
            <a:extLst>
              <a:ext uri="{FF2B5EF4-FFF2-40B4-BE49-F238E27FC236}">
                <a16:creationId xmlns:a16="http://schemas.microsoft.com/office/drawing/2014/main" id="{C342BCEC-0160-F71E-214B-6EBE48188D87}"/>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770129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185107-C105-B96D-B3BE-55A9F1B082DE}"/>
            </a:ext>
          </a:extLst>
        </p:cNvPr>
        <p:cNvGrpSpPr/>
        <p:nvPr/>
      </p:nvGrpSpPr>
      <p:grpSpPr>
        <a:xfrm>
          <a:off x="0" y="0"/>
          <a:ext cx="0" cy="0"/>
          <a:chOff x="0" y="0"/>
          <a:chExt cx="0" cy="0"/>
        </a:xfrm>
      </p:grpSpPr>
      <p:sp useBgFill="1">
        <p:nvSpPr>
          <p:cNvPr id="2074" name="Rectangle 207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320" y="2851681"/>
            <a:ext cx="3047166" cy="20159"/>
          </a:xfrm>
          <a:custGeom>
            <a:avLst/>
            <a:gdLst>
              <a:gd name="connsiteX0" fmla="*/ 0 w 3047166"/>
              <a:gd name="connsiteY0" fmla="*/ 0 h 20159"/>
              <a:gd name="connsiteX1" fmla="*/ 609433 w 3047166"/>
              <a:gd name="connsiteY1" fmla="*/ 0 h 20159"/>
              <a:gd name="connsiteX2" fmla="*/ 1188395 w 3047166"/>
              <a:gd name="connsiteY2" fmla="*/ 0 h 20159"/>
              <a:gd name="connsiteX3" fmla="*/ 1767356 w 3047166"/>
              <a:gd name="connsiteY3" fmla="*/ 0 h 20159"/>
              <a:gd name="connsiteX4" fmla="*/ 2437733 w 3047166"/>
              <a:gd name="connsiteY4" fmla="*/ 0 h 20159"/>
              <a:gd name="connsiteX5" fmla="*/ 3047166 w 3047166"/>
              <a:gd name="connsiteY5" fmla="*/ 0 h 20159"/>
              <a:gd name="connsiteX6" fmla="*/ 3047166 w 3047166"/>
              <a:gd name="connsiteY6" fmla="*/ 20159 h 20159"/>
              <a:gd name="connsiteX7" fmla="*/ 2437733 w 3047166"/>
              <a:gd name="connsiteY7" fmla="*/ 20159 h 20159"/>
              <a:gd name="connsiteX8" fmla="*/ 1919715 w 3047166"/>
              <a:gd name="connsiteY8" fmla="*/ 20159 h 20159"/>
              <a:gd name="connsiteX9" fmla="*/ 1340753 w 3047166"/>
              <a:gd name="connsiteY9" fmla="*/ 20159 h 20159"/>
              <a:gd name="connsiteX10" fmla="*/ 761792 w 3047166"/>
              <a:gd name="connsiteY10" fmla="*/ 20159 h 20159"/>
              <a:gd name="connsiteX11" fmla="*/ 0 w 3047166"/>
              <a:gd name="connsiteY11" fmla="*/ 20159 h 20159"/>
              <a:gd name="connsiteX12" fmla="*/ 0 w 3047166"/>
              <a:gd name="connsiteY12"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47166" h="20159" fill="none" extrusionOk="0">
                <a:moveTo>
                  <a:pt x="0" y="0"/>
                </a:moveTo>
                <a:cubicBezTo>
                  <a:pt x="265478" y="-26109"/>
                  <a:pt x="484161" y="20490"/>
                  <a:pt x="609433" y="0"/>
                </a:cubicBezTo>
                <a:cubicBezTo>
                  <a:pt x="734705" y="-20490"/>
                  <a:pt x="911615" y="21996"/>
                  <a:pt x="1188395" y="0"/>
                </a:cubicBezTo>
                <a:cubicBezTo>
                  <a:pt x="1465175" y="-21996"/>
                  <a:pt x="1627764" y="-20488"/>
                  <a:pt x="1767356" y="0"/>
                </a:cubicBezTo>
                <a:cubicBezTo>
                  <a:pt x="1906948" y="20488"/>
                  <a:pt x="2244042" y="25020"/>
                  <a:pt x="2437733" y="0"/>
                </a:cubicBezTo>
                <a:cubicBezTo>
                  <a:pt x="2631424" y="-25020"/>
                  <a:pt x="2820101" y="-23762"/>
                  <a:pt x="3047166" y="0"/>
                </a:cubicBezTo>
                <a:cubicBezTo>
                  <a:pt x="3047417" y="6810"/>
                  <a:pt x="3046856" y="13749"/>
                  <a:pt x="3047166" y="20159"/>
                </a:cubicBezTo>
                <a:cubicBezTo>
                  <a:pt x="2869707" y="3693"/>
                  <a:pt x="2562880" y="30558"/>
                  <a:pt x="2437733" y="20159"/>
                </a:cubicBezTo>
                <a:cubicBezTo>
                  <a:pt x="2312586" y="9760"/>
                  <a:pt x="2119681" y="39195"/>
                  <a:pt x="1919715" y="20159"/>
                </a:cubicBezTo>
                <a:cubicBezTo>
                  <a:pt x="1719749" y="1123"/>
                  <a:pt x="1580956" y="-5798"/>
                  <a:pt x="1340753" y="20159"/>
                </a:cubicBezTo>
                <a:cubicBezTo>
                  <a:pt x="1100550" y="46116"/>
                  <a:pt x="910340" y="17408"/>
                  <a:pt x="761792" y="20159"/>
                </a:cubicBezTo>
                <a:cubicBezTo>
                  <a:pt x="613244" y="22910"/>
                  <a:pt x="344241" y="47836"/>
                  <a:pt x="0" y="20159"/>
                </a:cubicBezTo>
                <a:cubicBezTo>
                  <a:pt x="-524" y="14018"/>
                  <a:pt x="20" y="10045"/>
                  <a:pt x="0" y="0"/>
                </a:cubicBezTo>
                <a:close/>
              </a:path>
              <a:path w="3047166" h="20159" stroke="0" extrusionOk="0">
                <a:moveTo>
                  <a:pt x="0" y="0"/>
                </a:moveTo>
                <a:cubicBezTo>
                  <a:pt x="216232" y="-4877"/>
                  <a:pt x="296782" y="-20648"/>
                  <a:pt x="548490" y="0"/>
                </a:cubicBezTo>
                <a:cubicBezTo>
                  <a:pt x="800198" y="20648"/>
                  <a:pt x="974354" y="18686"/>
                  <a:pt x="1218866" y="0"/>
                </a:cubicBezTo>
                <a:cubicBezTo>
                  <a:pt x="1463378" y="-18686"/>
                  <a:pt x="1486732" y="14243"/>
                  <a:pt x="1736885" y="0"/>
                </a:cubicBezTo>
                <a:cubicBezTo>
                  <a:pt x="1987038" y="-14243"/>
                  <a:pt x="2101493" y="21598"/>
                  <a:pt x="2254903" y="0"/>
                </a:cubicBezTo>
                <a:cubicBezTo>
                  <a:pt x="2408313" y="-21598"/>
                  <a:pt x="2707093" y="23552"/>
                  <a:pt x="3047166" y="0"/>
                </a:cubicBezTo>
                <a:cubicBezTo>
                  <a:pt x="3046284" y="10021"/>
                  <a:pt x="3046870" y="15417"/>
                  <a:pt x="3047166" y="20159"/>
                </a:cubicBezTo>
                <a:cubicBezTo>
                  <a:pt x="2760546" y="33914"/>
                  <a:pt x="2600723" y="9134"/>
                  <a:pt x="2468204" y="20159"/>
                </a:cubicBezTo>
                <a:cubicBezTo>
                  <a:pt x="2335685" y="31184"/>
                  <a:pt x="2141674" y="40489"/>
                  <a:pt x="1889243" y="20159"/>
                </a:cubicBezTo>
                <a:cubicBezTo>
                  <a:pt x="1636812" y="-171"/>
                  <a:pt x="1597374" y="1004"/>
                  <a:pt x="1310281" y="20159"/>
                </a:cubicBezTo>
                <a:cubicBezTo>
                  <a:pt x="1023188" y="39314"/>
                  <a:pt x="954556" y="12921"/>
                  <a:pt x="639905" y="20159"/>
                </a:cubicBezTo>
                <a:cubicBezTo>
                  <a:pt x="325254" y="27397"/>
                  <a:pt x="273318" y="15034"/>
                  <a:pt x="0" y="20159"/>
                </a:cubicBezTo>
                <a:cubicBezTo>
                  <a:pt x="-804" y="10795"/>
                  <a:pt x="-25" y="7011"/>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92B5073-6228-981C-1150-3BE3B883D422}"/>
              </a:ext>
            </a:extLst>
          </p:cNvPr>
          <p:cNvSpPr txBox="1"/>
          <p:nvPr/>
        </p:nvSpPr>
        <p:spPr>
          <a:xfrm>
            <a:off x="72257" y="3166839"/>
            <a:ext cx="4513600" cy="4392836"/>
          </a:xfrm>
          <a:prstGeom prst="rect">
            <a:avLst/>
          </a:prstGeom>
        </p:spPr>
        <p:txBody>
          <a:bodyPr vert="horz" lIns="91440" tIns="45720" rIns="91440" bIns="45720" rtlCol="0">
            <a:normAutofit/>
          </a:bodyPr>
          <a:lstStyle/>
          <a:p>
            <a:pPr algn="just" defTabSz="914400">
              <a:lnSpc>
                <a:spcPct val="90000"/>
              </a:lnSpc>
              <a:spcAft>
                <a:spcPts val="800"/>
              </a:spcAft>
            </a:pPr>
            <a:r>
              <a:rPr lang="en-US" sz="2800" b="1" dirty="0">
                <a:effectLst/>
              </a:rPr>
              <a:t>16 </a:t>
            </a:r>
            <a:r>
              <a:rPr lang="en-US" sz="2800" b="1" dirty="0" err="1">
                <a:effectLst/>
              </a:rPr>
              <a:t>липня</a:t>
            </a:r>
            <a:r>
              <a:rPr lang="en-US" sz="2800" b="1" dirty="0">
                <a:effectLst/>
              </a:rPr>
              <a:t> 2002 </a:t>
            </a:r>
            <a:r>
              <a:rPr lang="en-US" sz="2800" b="1" dirty="0" err="1">
                <a:effectLst/>
              </a:rPr>
              <a:t>року</a:t>
            </a:r>
            <a:r>
              <a:rPr lang="en-US" sz="2800" b="1" dirty="0">
                <a:effectLst/>
              </a:rPr>
              <a:t> </a:t>
            </a:r>
            <a:r>
              <a:rPr lang="en-US" sz="2800" b="1" dirty="0" err="1">
                <a:effectLst/>
              </a:rPr>
              <a:t>Президент</a:t>
            </a:r>
            <a:r>
              <a:rPr lang="en-US" sz="2800" b="1" dirty="0">
                <a:effectLst/>
              </a:rPr>
              <a:t> </a:t>
            </a:r>
            <a:r>
              <a:rPr lang="en-US" sz="2800" b="1" dirty="0" err="1">
                <a:effectLst/>
              </a:rPr>
              <a:t>України</a:t>
            </a:r>
            <a:r>
              <a:rPr lang="en-US" sz="2800" b="1" dirty="0">
                <a:effectLst/>
              </a:rPr>
              <a:t> — </a:t>
            </a:r>
            <a:r>
              <a:rPr lang="en-US" sz="2800" b="1" dirty="0" err="1">
                <a:effectLst/>
              </a:rPr>
              <a:t>Верховний</a:t>
            </a:r>
            <a:r>
              <a:rPr lang="en-US" sz="2800" b="1" dirty="0">
                <a:effectLst/>
              </a:rPr>
              <a:t> </a:t>
            </a:r>
            <a:r>
              <a:rPr lang="en-US" sz="2800" b="1" dirty="0" err="1">
                <a:effectLst/>
              </a:rPr>
              <a:t>головнокомандувач</a:t>
            </a:r>
            <a:r>
              <a:rPr lang="en-US" sz="2800" b="1" dirty="0">
                <a:effectLst/>
              </a:rPr>
              <a:t> </a:t>
            </a:r>
            <a:r>
              <a:rPr lang="en-US" sz="2800" b="1" dirty="0" err="1">
                <a:effectLst/>
              </a:rPr>
              <a:t>Збройних</a:t>
            </a:r>
            <a:r>
              <a:rPr lang="en-US" sz="2800" b="1" dirty="0">
                <a:effectLst/>
              </a:rPr>
              <a:t> </a:t>
            </a:r>
            <a:r>
              <a:rPr lang="en-US" sz="2800" b="1" dirty="0" err="1">
                <a:effectLst/>
              </a:rPr>
              <a:t>сил</a:t>
            </a:r>
            <a:r>
              <a:rPr lang="en-US" sz="2800" b="1" dirty="0">
                <a:effectLst/>
              </a:rPr>
              <a:t> </a:t>
            </a:r>
            <a:r>
              <a:rPr lang="en-US" sz="2800" b="1" dirty="0" err="1">
                <a:effectLst/>
              </a:rPr>
              <a:t>України</a:t>
            </a:r>
            <a:r>
              <a:rPr lang="en-US" sz="2800" b="1" dirty="0">
                <a:effectLst/>
              </a:rPr>
              <a:t> </a:t>
            </a:r>
            <a:r>
              <a:rPr lang="en-US" sz="2800" b="1" dirty="0" err="1">
                <a:effectLst/>
              </a:rPr>
              <a:t>Леонід</a:t>
            </a:r>
            <a:r>
              <a:rPr lang="en-US" sz="2800" b="1" dirty="0">
                <a:effectLst/>
              </a:rPr>
              <a:t> </a:t>
            </a:r>
            <a:r>
              <a:rPr lang="en-US" sz="2800" b="1" dirty="0" err="1">
                <a:effectLst/>
              </a:rPr>
              <a:t>Кучма</a:t>
            </a:r>
            <a:r>
              <a:rPr lang="en-US" sz="2800" b="1" dirty="0">
                <a:effectLst/>
              </a:rPr>
              <a:t> </a:t>
            </a:r>
            <a:r>
              <a:rPr lang="en-US" sz="2800" b="1" dirty="0" err="1">
                <a:effectLst/>
              </a:rPr>
              <a:t>вручив</a:t>
            </a:r>
            <a:r>
              <a:rPr lang="en-US" sz="2800" b="1" dirty="0">
                <a:effectLst/>
              </a:rPr>
              <a:t> 25-й </a:t>
            </a:r>
            <a:r>
              <a:rPr lang="en-US" sz="2800" b="1" dirty="0" err="1">
                <a:effectLst/>
              </a:rPr>
              <a:t>повітрянодесантній</a:t>
            </a:r>
            <a:r>
              <a:rPr lang="en-US" sz="2800" b="1" dirty="0">
                <a:effectLst/>
              </a:rPr>
              <a:t> </a:t>
            </a:r>
            <a:r>
              <a:rPr lang="en-US" sz="2800" b="1" dirty="0" err="1">
                <a:effectLst/>
              </a:rPr>
              <a:t>бригаді</a:t>
            </a:r>
            <a:r>
              <a:rPr lang="en-US" sz="2800" b="1" dirty="0">
                <a:effectLst/>
              </a:rPr>
              <a:t> </a:t>
            </a:r>
            <a:r>
              <a:rPr lang="en-US" sz="2800" b="1" dirty="0" err="1">
                <a:effectLst/>
              </a:rPr>
              <a:t>Бойовий</a:t>
            </a:r>
            <a:r>
              <a:rPr lang="en-US" sz="2800" b="1" dirty="0">
                <a:effectLst/>
              </a:rPr>
              <a:t> </a:t>
            </a:r>
            <a:r>
              <a:rPr lang="en-US" sz="2800" b="1" dirty="0" err="1">
                <a:effectLst/>
              </a:rPr>
              <a:t>прапор</a:t>
            </a:r>
            <a:r>
              <a:rPr lang="en-US" sz="2800" b="1" dirty="0">
                <a:effectLst/>
              </a:rPr>
              <a:t>.</a:t>
            </a:r>
          </a:p>
          <a:p>
            <a:pPr indent="-228600" algn="just" defTabSz="914400">
              <a:lnSpc>
                <a:spcPct val="90000"/>
              </a:lnSpc>
              <a:spcAft>
                <a:spcPts val="800"/>
              </a:spcAft>
              <a:buFont typeface="Arial" panose="020B0604020202020204" pitchFamily="34" charset="0"/>
              <a:buChar char="•"/>
            </a:pPr>
            <a:endParaRPr lang="en-US" sz="2200" b="1" i="1" dirty="0"/>
          </a:p>
        </p:txBody>
      </p:sp>
      <p:pic>
        <p:nvPicPr>
          <p:cNvPr id="2052" name="Picture 4" descr="Прапор 25 бригади ДШВ ОПДБр">
            <a:extLst>
              <a:ext uri="{FF2B5EF4-FFF2-40B4-BE49-F238E27FC236}">
                <a16:creationId xmlns:a16="http://schemas.microsoft.com/office/drawing/2014/main" id="{4E3FF25F-0359-A61F-320F-39300A4121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15" r="10487" b="-1"/>
          <a:stretch/>
        </p:blipFill>
        <p:spPr bwMode="auto">
          <a:xfrm>
            <a:off x="4658113" y="10"/>
            <a:ext cx="6032363" cy="755966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2CB5AE5-80CA-56FD-D25B-FB4E20509C9E}"/>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
        <p:nvSpPr>
          <p:cNvPr id="2" name="TextBox 1">
            <a:extLst>
              <a:ext uri="{FF2B5EF4-FFF2-40B4-BE49-F238E27FC236}">
                <a16:creationId xmlns:a16="http://schemas.microsoft.com/office/drawing/2014/main" id="{3314CF6E-0B53-CFD6-DD53-61FBEC70CEDA}"/>
              </a:ext>
            </a:extLst>
          </p:cNvPr>
          <p:cNvSpPr txBox="1"/>
          <p:nvPr/>
        </p:nvSpPr>
        <p:spPr>
          <a:xfrm>
            <a:off x="1814230" y="0"/>
            <a:ext cx="8316263" cy="3660421"/>
          </a:xfrm>
          <a:prstGeom prst="rect">
            <a:avLst/>
          </a:prstGeom>
        </p:spPr>
        <p:txBody>
          <a:bodyPr vert="horz" lIns="91440" tIns="45720" rIns="91440" bIns="45720" rtlCol="0">
            <a:normAutofit/>
          </a:bodyPr>
          <a:lstStyle/>
          <a:p>
            <a:pPr defTabSz="914400">
              <a:lnSpc>
                <a:spcPct val="90000"/>
              </a:lnSpc>
              <a:spcAft>
                <a:spcPts val="800"/>
              </a:spcAft>
            </a:pPr>
            <a:r>
              <a:rPr lang="uk-UA" sz="3900" b="1" i="1" dirty="0">
                <a:latin typeface="+mj-lt"/>
                <a:ea typeface="+mj-ea"/>
                <a:cs typeface="+mj-cs"/>
              </a:rPr>
              <a:t>25 окрема повітрянодесантна </a:t>
            </a:r>
            <a:r>
              <a:rPr lang="uk-UA" sz="3900" b="1" i="1" dirty="0" err="1">
                <a:latin typeface="+mj-lt"/>
                <a:ea typeface="+mj-ea"/>
                <a:cs typeface="+mj-cs"/>
              </a:rPr>
              <a:t>Січеславська</a:t>
            </a:r>
            <a:r>
              <a:rPr lang="uk-UA" sz="3900" b="1" i="1" dirty="0">
                <a:latin typeface="+mj-lt"/>
                <a:ea typeface="+mj-ea"/>
                <a:cs typeface="+mj-cs"/>
              </a:rPr>
              <a:t> бригада</a:t>
            </a:r>
            <a:endParaRPr lang="en-US" sz="3900" b="1" i="1" dirty="0">
              <a:latin typeface="+mj-lt"/>
              <a:ea typeface="+mj-ea"/>
              <a:cs typeface="+mj-cs"/>
            </a:endParaRPr>
          </a:p>
        </p:txBody>
      </p:sp>
    </p:spTree>
    <p:extLst>
      <p:ext uri="{BB962C8B-B14F-4D97-AF65-F5344CB8AC3E}">
        <p14:creationId xmlns:p14="http://schemas.microsoft.com/office/powerpoint/2010/main" val="390809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9472E3-AF58-8669-FFA9-5DECBCFB069F}"/>
            </a:ext>
          </a:extLst>
        </p:cNvPr>
        <p:cNvGrpSpPr/>
        <p:nvPr/>
      </p:nvGrpSpPr>
      <p:grpSpPr>
        <a:xfrm>
          <a:off x="0" y="0"/>
          <a:ext cx="0" cy="0"/>
          <a:chOff x="0" y="0"/>
          <a:chExt cx="0" cy="0"/>
        </a:xfrm>
      </p:grpSpPr>
      <p:sp useBgFill="1">
        <p:nvSpPr>
          <p:cNvPr id="2088" name="Rectangle 208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EE63665-06C8-5134-9DD2-45583FDFF03C}"/>
              </a:ext>
            </a:extLst>
          </p:cNvPr>
          <p:cNvSpPr txBox="1"/>
          <p:nvPr/>
        </p:nvSpPr>
        <p:spPr>
          <a:xfrm>
            <a:off x="502049" y="262945"/>
            <a:ext cx="9662726" cy="1581176"/>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en-US" sz="5300" b="1" i="1">
                <a:latin typeface="+mj-lt"/>
                <a:ea typeface="+mj-ea"/>
                <a:cs typeface="+mj-cs"/>
              </a:rPr>
              <a:t>25 окрема повітрянодесантна Січеславська бригада</a:t>
            </a:r>
          </a:p>
        </p:txBody>
      </p:sp>
      <p:sp>
        <p:nvSpPr>
          <p:cNvPr id="209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049" y="1853590"/>
            <a:ext cx="9622631" cy="20159"/>
          </a:xfrm>
          <a:custGeom>
            <a:avLst/>
            <a:gdLst>
              <a:gd name="connsiteX0" fmla="*/ 0 w 9622631"/>
              <a:gd name="connsiteY0" fmla="*/ 0 h 20159"/>
              <a:gd name="connsiteX1" fmla="*/ 398652 w 9622631"/>
              <a:gd name="connsiteY1" fmla="*/ 0 h 20159"/>
              <a:gd name="connsiteX2" fmla="*/ 989756 w 9622631"/>
              <a:gd name="connsiteY2" fmla="*/ 0 h 20159"/>
              <a:gd name="connsiteX3" fmla="*/ 1388408 w 9622631"/>
              <a:gd name="connsiteY3" fmla="*/ 0 h 20159"/>
              <a:gd name="connsiteX4" fmla="*/ 2075739 w 9622631"/>
              <a:gd name="connsiteY4" fmla="*/ 0 h 20159"/>
              <a:gd name="connsiteX5" fmla="*/ 2666843 w 9622631"/>
              <a:gd name="connsiteY5" fmla="*/ 0 h 20159"/>
              <a:gd name="connsiteX6" fmla="*/ 3450401 w 9622631"/>
              <a:gd name="connsiteY6" fmla="*/ 0 h 20159"/>
              <a:gd name="connsiteX7" fmla="*/ 4330184 w 9622631"/>
              <a:gd name="connsiteY7" fmla="*/ 0 h 20159"/>
              <a:gd name="connsiteX8" fmla="*/ 5017515 w 9622631"/>
              <a:gd name="connsiteY8" fmla="*/ 0 h 20159"/>
              <a:gd name="connsiteX9" fmla="*/ 5897298 w 9622631"/>
              <a:gd name="connsiteY9" fmla="*/ 0 h 20159"/>
              <a:gd name="connsiteX10" fmla="*/ 6584629 w 9622631"/>
              <a:gd name="connsiteY10" fmla="*/ 0 h 20159"/>
              <a:gd name="connsiteX11" fmla="*/ 6983281 w 9622631"/>
              <a:gd name="connsiteY11" fmla="*/ 0 h 20159"/>
              <a:gd name="connsiteX12" fmla="*/ 7478159 w 9622631"/>
              <a:gd name="connsiteY12" fmla="*/ 0 h 20159"/>
              <a:gd name="connsiteX13" fmla="*/ 8357942 w 9622631"/>
              <a:gd name="connsiteY13" fmla="*/ 0 h 20159"/>
              <a:gd name="connsiteX14" fmla="*/ 9622631 w 9622631"/>
              <a:gd name="connsiteY14" fmla="*/ 0 h 20159"/>
              <a:gd name="connsiteX15" fmla="*/ 9622631 w 9622631"/>
              <a:gd name="connsiteY15" fmla="*/ 20159 h 20159"/>
              <a:gd name="connsiteX16" fmla="*/ 8935300 w 9622631"/>
              <a:gd name="connsiteY16" fmla="*/ 20159 h 20159"/>
              <a:gd name="connsiteX17" fmla="*/ 8247969 w 9622631"/>
              <a:gd name="connsiteY17" fmla="*/ 20159 h 20159"/>
              <a:gd name="connsiteX18" fmla="*/ 7656865 w 9622631"/>
              <a:gd name="connsiteY18" fmla="*/ 20159 h 20159"/>
              <a:gd name="connsiteX19" fmla="*/ 7161987 w 9622631"/>
              <a:gd name="connsiteY19" fmla="*/ 20159 h 20159"/>
              <a:gd name="connsiteX20" fmla="*/ 6282203 w 9622631"/>
              <a:gd name="connsiteY20" fmla="*/ 20159 h 20159"/>
              <a:gd name="connsiteX21" fmla="*/ 5594873 w 9622631"/>
              <a:gd name="connsiteY21" fmla="*/ 20159 h 20159"/>
              <a:gd name="connsiteX22" fmla="*/ 4811316 w 9622631"/>
              <a:gd name="connsiteY22" fmla="*/ 20159 h 20159"/>
              <a:gd name="connsiteX23" fmla="*/ 4412664 w 9622631"/>
              <a:gd name="connsiteY23" fmla="*/ 20159 h 20159"/>
              <a:gd name="connsiteX24" fmla="*/ 3917785 w 9622631"/>
              <a:gd name="connsiteY24" fmla="*/ 20159 h 20159"/>
              <a:gd name="connsiteX25" fmla="*/ 3230455 w 9622631"/>
              <a:gd name="connsiteY25" fmla="*/ 20159 h 20159"/>
              <a:gd name="connsiteX26" fmla="*/ 2446898 w 9622631"/>
              <a:gd name="connsiteY26" fmla="*/ 20159 h 20159"/>
              <a:gd name="connsiteX27" fmla="*/ 2048246 w 9622631"/>
              <a:gd name="connsiteY27" fmla="*/ 20159 h 20159"/>
              <a:gd name="connsiteX28" fmla="*/ 1649594 w 9622631"/>
              <a:gd name="connsiteY28" fmla="*/ 20159 h 20159"/>
              <a:gd name="connsiteX29" fmla="*/ 962263 w 9622631"/>
              <a:gd name="connsiteY29" fmla="*/ 20159 h 20159"/>
              <a:gd name="connsiteX30" fmla="*/ 0 w 9622631"/>
              <a:gd name="connsiteY30" fmla="*/ 20159 h 20159"/>
              <a:gd name="connsiteX31" fmla="*/ 0 w 9622631"/>
              <a:gd name="connsiteY31"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22631" h="20159" fill="none" extrusionOk="0">
                <a:moveTo>
                  <a:pt x="0" y="0"/>
                </a:moveTo>
                <a:cubicBezTo>
                  <a:pt x="182713" y="-7837"/>
                  <a:pt x="298473" y="-15189"/>
                  <a:pt x="398652" y="0"/>
                </a:cubicBezTo>
                <a:cubicBezTo>
                  <a:pt x="498831" y="15189"/>
                  <a:pt x="713513" y="-25572"/>
                  <a:pt x="989756" y="0"/>
                </a:cubicBezTo>
                <a:cubicBezTo>
                  <a:pt x="1265999" y="25572"/>
                  <a:pt x="1278066" y="-9634"/>
                  <a:pt x="1388408" y="0"/>
                </a:cubicBezTo>
                <a:cubicBezTo>
                  <a:pt x="1498750" y="9634"/>
                  <a:pt x="1913775" y="-27273"/>
                  <a:pt x="2075739" y="0"/>
                </a:cubicBezTo>
                <a:cubicBezTo>
                  <a:pt x="2237703" y="27273"/>
                  <a:pt x="2506245" y="14476"/>
                  <a:pt x="2666843" y="0"/>
                </a:cubicBezTo>
                <a:cubicBezTo>
                  <a:pt x="2827441" y="-14476"/>
                  <a:pt x="3152367" y="20720"/>
                  <a:pt x="3450401" y="0"/>
                </a:cubicBezTo>
                <a:cubicBezTo>
                  <a:pt x="3748435" y="-20720"/>
                  <a:pt x="4056233" y="36054"/>
                  <a:pt x="4330184" y="0"/>
                </a:cubicBezTo>
                <a:cubicBezTo>
                  <a:pt x="4604135" y="-36054"/>
                  <a:pt x="4855815" y="20873"/>
                  <a:pt x="5017515" y="0"/>
                </a:cubicBezTo>
                <a:cubicBezTo>
                  <a:pt x="5179215" y="-20873"/>
                  <a:pt x="5583196" y="5093"/>
                  <a:pt x="5897298" y="0"/>
                </a:cubicBezTo>
                <a:cubicBezTo>
                  <a:pt x="6211400" y="-5093"/>
                  <a:pt x="6383199" y="12152"/>
                  <a:pt x="6584629" y="0"/>
                </a:cubicBezTo>
                <a:cubicBezTo>
                  <a:pt x="6786059" y="-12152"/>
                  <a:pt x="6888839" y="926"/>
                  <a:pt x="6983281" y="0"/>
                </a:cubicBezTo>
                <a:cubicBezTo>
                  <a:pt x="7077723" y="-926"/>
                  <a:pt x="7272658" y="-22697"/>
                  <a:pt x="7478159" y="0"/>
                </a:cubicBezTo>
                <a:cubicBezTo>
                  <a:pt x="7683660" y="22697"/>
                  <a:pt x="8050386" y="-19457"/>
                  <a:pt x="8357942" y="0"/>
                </a:cubicBezTo>
                <a:cubicBezTo>
                  <a:pt x="8665498" y="19457"/>
                  <a:pt x="9004514" y="18261"/>
                  <a:pt x="9622631" y="0"/>
                </a:cubicBezTo>
                <a:cubicBezTo>
                  <a:pt x="9621980" y="9649"/>
                  <a:pt x="9623511" y="15541"/>
                  <a:pt x="9622631" y="20159"/>
                </a:cubicBezTo>
                <a:cubicBezTo>
                  <a:pt x="9313940" y="14406"/>
                  <a:pt x="9143381" y="-4175"/>
                  <a:pt x="8935300" y="20159"/>
                </a:cubicBezTo>
                <a:cubicBezTo>
                  <a:pt x="8727219" y="44493"/>
                  <a:pt x="8477323" y="-5262"/>
                  <a:pt x="8247969" y="20159"/>
                </a:cubicBezTo>
                <a:cubicBezTo>
                  <a:pt x="8018615" y="45580"/>
                  <a:pt x="7845957" y="42158"/>
                  <a:pt x="7656865" y="20159"/>
                </a:cubicBezTo>
                <a:cubicBezTo>
                  <a:pt x="7467773" y="-1840"/>
                  <a:pt x="7352534" y="38506"/>
                  <a:pt x="7161987" y="20159"/>
                </a:cubicBezTo>
                <a:cubicBezTo>
                  <a:pt x="6971440" y="1812"/>
                  <a:pt x="6617538" y="1053"/>
                  <a:pt x="6282203" y="20159"/>
                </a:cubicBezTo>
                <a:cubicBezTo>
                  <a:pt x="5946868" y="39265"/>
                  <a:pt x="5897408" y="5540"/>
                  <a:pt x="5594873" y="20159"/>
                </a:cubicBezTo>
                <a:cubicBezTo>
                  <a:pt x="5292338" y="34779"/>
                  <a:pt x="5193838" y="31617"/>
                  <a:pt x="4811316" y="20159"/>
                </a:cubicBezTo>
                <a:cubicBezTo>
                  <a:pt x="4428794" y="8701"/>
                  <a:pt x="4579017" y="37742"/>
                  <a:pt x="4412664" y="20159"/>
                </a:cubicBezTo>
                <a:cubicBezTo>
                  <a:pt x="4246311" y="2576"/>
                  <a:pt x="4162013" y="34799"/>
                  <a:pt x="3917785" y="20159"/>
                </a:cubicBezTo>
                <a:cubicBezTo>
                  <a:pt x="3673557" y="5519"/>
                  <a:pt x="3463064" y="4510"/>
                  <a:pt x="3230455" y="20159"/>
                </a:cubicBezTo>
                <a:cubicBezTo>
                  <a:pt x="2997846" y="35809"/>
                  <a:pt x="2821881" y="56161"/>
                  <a:pt x="2446898" y="20159"/>
                </a:cubicBezTo>
                <a:cubicBezTo>
                  <a:pt x="2071915" y="-15843"/>
                  <a:pt x="2170736" y="18774"/>
                  <a:pt x="2048246" y="20159"/>
                </a:cubicBezTo>
                <a:cubicBezTo>
                  <a:pt x="1925756" y="21544"/>
                  <a:pt x="1828787" y="16842"/>
                  <a:pt x="1649594" y="20159"/>
                </a:cubicBezTo>
                <a:cubicBezTo>
                  <a:pt x="1470401" y="23476"/>
                  <a:pt x="1138936" y="43123"/>
                  <a:pt x="962263" y="20159"/>
                </a:cubicBezTo>
                <a:cubicBezTo>
                  <a:pt x="785590" y="-2805"/>
                  <a:pt x="351570" y="21844"/>
                  <a:pt x="0" y="20159"/>
                </a:cubicBezTo>
                <a:cubicBezTo>
                  <a:pt x="333" y="15631"/>
                  <a:pt x="817" y="4560"/>
                  <a:pt x="0" y="0"/>
                </a:cubicBezTo>
                <a:close/>
              </a:path>
              <a:path w="9622631" h="20159" stroke="0" extrusionOk="0">
                <a:moveTo>
                  <a:pt x="0" y="0"/>
                </a:moveTo>
                <a:cubicBezTo>
                  <a:pt x="144751" y="20770"/>
                  <a:pt x="310171" y="-2487"/>
                  <a:pt x="494878" y="0"/>
                </a:cubicBezTo>
                <a:cubicBezTo>
                  <a:pt x="679585" y="2487"/>
                  <a:pt x="752918" y="1154"/>
                  <a:pt x="893530" y="0"/>
                </a:cubicBezTo>
                <a:cubicBezTo>
                  <a:pt x="1034142" y="-1154"/>
                  <a:pt x="1179078" y="8238"/>
                  <a:pt x="1388408" y="0"/>
                </a:cubicBezTo>
                <a:cubicBezTo>
                  <a:pt x="1597738" y="-8238"/>
                  <a:pt x="1854996" y="23536"/>
                  <a:pt x="2075739" y="0"/>
                </a:cubicBezTo>
                <a:cubicBezTo>
                  <a:pt x="2296482" y="-23536"/>
                  <a:pt x="2597509" y="-31565"/>
                  <a:pt x="2859296" y="0"/>
                </a:cubicBezTo>
                <a:cubicBezTo>
                  <a:pt x="3121083" y="31565"/>
                  <a:pt x="3492620" y="26110"/>
                  <a:pt x="3739079" y="0"/>
                </a:cubicBezTo>
                <a:cubicBezTo>
                  <a:pt x="3985538" y="-26110"/>
                  <a:pt x="4193364" y="-13101"/>
                  <a:pt x="4618863" y="0"/>
                </a:cubicBezTo>
                <a:cubicBezTo>
                  <a:pt x="5044362" y="13101"/>
                  <a:pt x="4959338" y="-14365"/>
                  <a:pt x="5209967" y="0"/>
                </a:cubicBezTo>
                <a:cubicBezTo>
                  <a:pt x="5460596" y="14365"/>
                  <a:pt x="5636315" y="-21486"/>
                  <a:pt x="5993524" y="0"/>
                </a:cubicBezTo>
                <a:cubicBezTo>
                  <a:pt x="6350733" y="21486"/>
                  <a:pt x="6495562" y="14654"/>
                  <a:pt x="6680855" y="0"/>
                </a:cubicBezTo>
                <a:cubicBezTo>
                  <a:pt x="6866148" y="-14654"/>
                  <a:pt x="7033669" y="9214"/>
                  <a:pt x="7271960" y="0"/>
                </a:cubicBezTo>
                <a:cubicBezTo>
                  <a:pt x="7510252" y="-9214"/>
                  <a:pt x="7700963" y="-14247"/>
                  <a:pt x="8055517" y="0"/>
                </a:cubicBezTo>
                <a:cubicBezTo>
                  <a:pt x="8410071" y="14247"/>
                  <a:pt x="8267593" y="6202"/>
                  <a:pt x="8454169" y="0"/>
                </a:cubicBezTo>
                <a:cubicBezTo>
                  <a:pt x="8640745" y="-6202"/>
                  <a:pt x="9046201" y="-3069"/>
                  <a:pt x="9622631" y="0"/>
                </a:cubicBezTo>
                <a:cubicBezTo>
                  <a:pt x="9622520" y="9330"/>
                  <a:pt x="9622975" y="10890"/>
                  <a:pt x="9622631" y="20159"/>
                </a:cubicBezTo>
                <a:cubicBezTo>
                  <a:pt x="9421031" y="37331"/>
                  <a:pt x="9178795" y="-14155"/>
                  <a:pt x="8935300" y="20159"/>
                </a:cubicBezTo>
                <a:cubicBezTo>
                  <a:pt x="8691805" y="54473"/>
                  <a:pt x="8614640" y="40393"/>
                  <a:pt x="8440422" y="20159"/>
                </a:cubicBezTo>
                <a:cubicBezTo>
                  <a:pt x="8266204" y="-75"/>
                  <a:pt x="7830989" y="22435"/>
                  <a:pt x="7656865" y="20159"/>
                </a:cubicBezTo>
                <a:cubicBezTo>
                  <a:pt x="7482741" y="17883"/>
                  <a:pt x="7351705" y="18136"/>
                  <a:pt x="7258213" y="20159"/>
                </a:cubicBezTo>
                <a:cubicBezTo>
                  <a:pt x="7164721" y="22182"/>
                  <a:pt x="6806035" y="54191"/>
                  <a:pt x="6570882" y="20159"/>
                </a:cubicBezTo>
                <a:cubicBezTo>
                  <a:pt x="6335729" y="-13873"/>
                  <a:pt x="6179982" y="1510"/>
                  <a:pt x="6076004" y="20159"/>
                </a:cubicBezTo>
                <a:cubicBezTo>
                  <a:pt x="5972026" y="38808"/>
                  <a:pt x="5483746" y="22487"/>
                  <a:pt x="5196221" y="20159"/>
                </a:cubicBezTo>
                <a:cubicBezTo>
                  <a:pt x="4908696" y="17831"/>
                  <a:pt x="4915958" y="24287"/>
                  <a:pt x="4797569" y="20159"/>
                </a:cubicBezTo>
                <a:cubicBezTo>
                  <a:pt x="4679180" y="16031"/>
                  <a:pt x="4341168" y="23807"/>
                  <a:pt x="4110238" y="20159"/>
                </a:cubicBezTo>
                <a:cubicBezTo>
                  <a:pt x="3879308" y="16511"/>
                  <a:pt x="3898693" y="38951"/>
                  <a:pt x="3711586" y="20159"/>
                </a:cubicBezTo>
                <a:cubicBezTo>
                  <a:pt x="3524479" y="1367"/>
                  <a:pt x="3365831" y="5324"/>
                  <a:pt x="3216708" y="20159"/>
                </a:cubicBezTo>
                <a:cubicBezTo>
                  <a:pt x="3067585" y="34994"/>
                  <a:pt x="2669574" y="26996"/>
                  <a:pt x="2433151" y="20159"/>
                </a:cubicBezTo>
                <a:cubicBezTo>
                  <a:pt x="2196728" y="13322"/>
                  <a:pt x="1914780" y="52206"/>
                  <a:pt x="1553368" y="20159"/>
                </a:cubicBezTo>
                <a:cubicBezTo>
                  <a:pt x="1191956" y="-11888"/>
                  <a:pt x="1302904" y="14694"/>
                  <a:pt x="1058489" y="20159"/>
                </a:cubicBezTo>
                <a:cubicBezTo>
                  <a:pt x="814074" y="25624"/>
                  <a:pt x="402767" y="6030"/>
                  <a:pt x="0" y="20159"/>
                </a:cubicBezTo>
                <a:cubicBezTo>
                  <a:pt x="15" y="15022"/>
                  <a:pt x="-939" y="867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2DC8B43-F0F5-FA68-6AEC-D9D406C3BE8D}"/>
              </a:ext>
            </a:extLst>
          </p:cNvPr>
          <p:cNvSpPr txBox="1"/>
          <p:nvPr/>
        </p:nvSpPr>
        <p:spPr>
          <a:xfrm>
            <a:off x="502049" y="1923092"/>
            <a:ext cx="5887470" cy="5285902"/>
          </a:xfrm>
          <a:prstGeom prst="rect">
            <a:avLst/>
          </a:prstGeom>
        </p:spPr>
        <p:txBody>
          <a:bodyPr vert="horz" lIns="91440" tIns="45720" rIns="91440" bIns="45720" rtlCol="0" anchor="t">
            <a:normAutofit fontScale="85000" lnSpcReduction="20000"/>
          </a:bodyPr>
          <a:lstStyle/>
          <a:p>
            <a:pPr indent="-228600" algn="just" defTabSz="914400">
              <a:lnSpc>
                <a:spcPct val="90000"/>
              </a:lnSpc>
              <a:buFont typeface="Arial" panose="020B0604020202020204" pitchFamily="34" charset="0"/>
              <a:buChar char="•"/>
            </a:pPr>
            <a:r>
              <a:rPr lang="en-US" sz="2600" dirty="0">
                <a:effectLst/>
              </a:rPr>
              <a:t>З </a:t>
            </a:r>
            <a:r>
              <a:rPr lang="en-US" sz="2600" dirty="0" err="1">
                <a:effectLst/>
              </a:rPr>
              <a:t>лютого</a:t>
            </a:r>
            <a:r>
              <a:rPr lang="en-US" sz="2600" dirty="0">
                <a:effectLst/>
              </a:rPr>
              <a:t> 2014 </a:t>
            </a:r>
            <a:r>
              <a:rPr lang="en-US" sz="2600" dirty="0" err="1">
                <a:effectLst/>
              </a:rPr>
              <a:t>року</a:t>
            </a:r>
            <a:r>
              <a:rPr lang="en-US" sz="2600" dirty="0">
                <a:effectLst/>
              </a:rPr>
              <a:t> </a:t>
            </a:r>
            <a:r>
              <a:rPr lang="en-US" sz="2600" dirty="0" err="1">
                <a:effectLst/>
              </a:rPr>
              <a:t>особовий</a:t>
            </a:r>
            <a:r>
              <a:rPr lang="en-US" sz="2600" dirty="0">
                <a:effectLst/>
              </a:rPr>
              <a:t> </a:t>
            </a:r>
            <a:r>
              <a:rPr lang="en-US" sz="2600" dirty="0" err="1">
                <a:effectLst/>
              </a:rPr>
              <a:t>склад</a:t>
            </a:r>
            <a:r>
              <a:rPr lang="en-US" sz="2600" dirty="0">
                <a:effectLst/>
              </a:rPr>
              <a:t> </a:t>
            </a:r>
            <a:r>
              <a:rPr lang="en-US" sz="2600" dirty="0" err="1">
                <a:effectLst/>
              </a:rPr>
              <a:t>бригади</a:t>
            </a:r>
            <a:r>
              <a:rPr lang="en-US" sz="2600" dirty="0">
                <a:effectLst/>
              </a:rPr>
              <a:t> </a:t>
            </a:r>
            <a:r>
              <a:rPr lang="en-US" sz="2600" dirty="0" err="1">
                <a:effectLst/>
              </a:rPr>
              <a:t>приймав</a:t>
            </a:r>
            <a:r>
              <a:rPr lang="en-US" sz="2600" dirty="0">
                <a:effectLst/>
              </a:rPr>
              <a:t> </a:t>
            </a:r>
            <a:r>
              <a:rPr lang="en-US" sz="2600" dirty="0" err="1">
                <a:effectLst/>
              </a:rPr>
              <a:t>участь</a:t>
            </a:r>
            <a:r>
              <a:rPr lang="en-US" sz="2600" dirty="0">
                <a:effectLst/>
              </a:rPr>
              <a:t> у </a:t>
            </a:r>
            <a:r>
              <a:rPr lang="en-US" sz="2600" dirty="0" err="1">
                <a:effectLst/>
              </a:rPr>
              <a:t>всіх</a:t>
            </a:r>
            <a:r>
              <a:rPr lang="en-US" sz="2600" dirty="0">
                <a:effectLst/>
              </a:rPr>
              <a:t> </a:t>
            </a:r>
            <a:r>
              <a:rPr lang="en-US" sz="2600" dirty="0" err="1">
                <a:effectLst/>
              </a:rPr>
              <a:t>важливих</a:t>
            </a:r>
            <a:r>
              <a:rPr lang="en-US" sz="2600" dirty="0">
                <a:effectLst/>
              </a:rPr>
              <a:t> </a:t>
            </a:r>
            <a:r>
              <a:rPr lang="en-US" sz="2600" dirty="0" err="1">
                <a:effectLst/>
              </a:rPr>
              <a:t>та</a:t>
            </a:r>
            <a:r>
              <a:rPr lang="en-US" sz="2600" dirty="0">
                <a:effectLst/>
              </a:rPr>
              <a:t> </a:t>
            </a:r>
            <a:r>
              <a:rPr lang="en-US" sz="2600" dirty="0" err="1">
                <a:effectLst/>
              </a:rPr>
              <a:t>знакових</a:t>
            </a:r>
            <a:r>
              <a:rPr lang="en-US" sz="2600" dirty="0">
                <a:effectLst/>
              </a:rPr>
              <a:t> </a:t>
            </a:r>
            <a:r>
              <a:rPr lang="en-US" sz="2600" dirty="0" err="1">
                <a:effectLst/>
              </a:rPr>
              <a:t>подіях</a:t>
            </a:r>
            <a:r>
              <a:rPr lang="en-US" sz="2600" dirty="0">
                <a:effectLst/>
              </a:rPr>
              <a:t> </a:t>
            </a:r>
            <a:r>
              <a:rPr lang="en-US" sz="2600" dirty="0" err="1">
                <a:effectLst/>
              </a:rPr>
              <a:t>які</a:t>
            </a:r>
            <a:r>
              <a:rPr lang="en-US" sz="2600" dirty="0">
                <a:effectLst/>
              </a:rPr>
              <a:t> </a:t>
            </a:r>
            <a:r>
              <a:rPr lang="en-US" sz="2600" dirty="0" err="1">
                <a:effectLst/>
              </a:rPr>
              <a:t>розгорнулись</a:t>
            </a:r>
            <a:r>
              <a:rPr lang="en-US" sz="2600" dirty="0">
                <a:effectLst/>
              </a:rPr>
              <a:t> </a:t>
            </a:r>
            <a:r>
              <a:rPr lang="en-US" sz="2600" dirty="0" err="1">
                <a:effectLst/>
              </a:rPr>
              <a:t>навколо</a:t>
            </a:r>
            <a:r>
              <a:rPr lang="en-US" sz="2600" dirty="0">
                <a:effectLst/>
              </a:rPr>
              <a:t> </a:t>
            </a:r>
            <a:r>
              <a:rPr lang="en-US" sz="2600" dirty="0" err="1">
                <a:effectLst/>
              </a:rPr>
              <a:t>України</a:t>
            </a:r>
            <a:r>
              <a:rPr lang="en-US" sz="2600" dirty="0">
                <a:effectLst/>
              </a:rPr>
              <a:t>.</a:t>
            </a:r>
          </a:p>
          <a:p>
            <a:pPr indent="-228600" algn="just" defTabSz="914400">
              <a:lnSpc>
                <a:spcPct val="90000"/>
              </a:lnSpc>
              <a:buFont typeface="Arial" panose="020B0604020202020204" pitchFamily="34" charset="0"/>
              <a:buChar char="•"/>
            </a:pPr>
            <a:r>
              <a:rPr lang="en-US" sz="2600" dirty="0" err="1">
                <a:effectLst/>
              </a:rPr>
              <a:t>Так</a:t>
            </a:r>
            <a:r>
              <a:rPr lang="en-US" sz="2600" dirty="0">
                <a:effectLst/>
              </a:rPr>
              <a:t>, </a:t>
            </a:r>
            <a:r>
              <a:rPr lang="en-US" sz="2600" dirty="0" err="1">
                <a:effectLst/>
              </a:rPr>
              <a:t>розвідувальна</a:t>
            </a:r>
            <a:r>
              <a:rPr lang="en-US" sz="2600" dirty="0">
                <a:effectLst/>
              </a:rPr>
              <a:t> </a:t>
            </a:r>
            <a:r>
              <a:rPr lang="en-US" sz="2600" dirty="0" err="1">
                <a:effectLst/>
              </a:rPr>
              <a:t>рота</a:t>
            </a:r>
            <a:r>
              <a:rPr lang="en-US" sz="2600" dirty="0">
                <a:effectLst/>
              </a:rPr>
              <a:t> </a:t>
            </a:r>
            <a:r>
              <a:rPr lang="en-US" sz="2600" dirty="0" err="1">
                <a:effectLst/>
              </a:rPr>
              <a:t>бригади</a:t>
            </a:r>
            <a:r>
              <a:rPr lang="en-US" sz="2600" dirty="0">
                <a:effectLst/>
              </a:rPr>
              <a:t> в </a:t>
            </a:r>
            <a:r>
              <a:rPr lang="en-US" sz="2600" dirty="0" err="1">
                <a:effectLst/>
              </a:rPr>
              <a:t>кінці</a:t>
            </a:r>
            <a:r>
              <a:rPr lang="en-US" sz="2600" dirty="0">
                <a:effectLst/>
              </a:rPr>
              <a:t> </a:t>
            </a:r>
            <a:r>
              <a:rPr lang="en-US" sz="2600" dirty="0" err="1">
                <a:effectLst/>
              </a:rPr>
              <a:t>лютого</a:t>
            </a:r>
            <a:r>
              <a:rPr lang="en-US" sz="2600" dirty="0">
                <a:effectLst/>
              </a:rPr>
              <a:t> 2014 </a:t>
            </a:r>
            <a:r>
              <a:rPr lang="en-US" sz="2600" dirty="0" err="1">
                <a:effectLst/>
              </a:rPr>
              <a:t>року</a:t>
            </a:r>
            <a:r>
              <a:rPr lang="en-US" sz="2600" dirty="0">
                <a:effectLst/>
              </a:rPr>
              <a:t> </a:t>
            </a:r>
            <a:r>
              <a:rPr lang="en-US" sz="2600" dirty="0" err="1">
                <a:effectLst/>
              </a:rPr>
              <a:t>перебувала</a:t>
            </a:r>
            <a:r>
              <a:rPr lang="en-US" sz="2600" dirty="0">
                <a:effectLst/>
              </a:rPr>
              <a:t> </a:t>
            </a:r>
            <a:r>
              <a:rPr lang="en-US" sz="2600" dirty="0" err="1">
                <a:effectLst/>
              </a:rPr>
              <a:t>на</a:t>
            </a:r>
            <a:r>
              <a:rPr lang="en-US" sz="2600" dirty="0">
                <a:effectLst/>
              </a:rPr>
              <a:t> </a:t>
            </a:r>
            <a:r>
              <a:rPr lang="en-US" sz="2600" dirty="0" err="1">
                <a:effectLst/>
              </a:rPr>
              <a:t>тренуванні</a:t>
            </a:r>
            <a:r>
              <a:rPr lang="en-US" sz="2600" dirty="0">
                <a:effectLst/>
              </a:rPr>
              <a:t> в </a:t>
            </a:r>
            <a:r>
              <a:rPr lang="en-US" sz="2600" dirty="0" err="1">
                <a:effectLst/>
              </a:rPr>
              <a:t>Криму</a:t>
            </a:r>
            <a:r>
              <a:rPr lang="en-US" sz="2600" dirty="0">
                <a:effectLst/>
              </a:rPr>
              <a:t>, </a:t>
            </a:r>
            <a:r>
              <a:rPr lang="en-US" sz="2600" dirty="0" err="1">
                <a:effectLst/>
              </a:rPr>
              <a:t>була</a:t>
            </a:r>
            <a:r>
              <a:rPr lang="en-US" sz="2600" dirty="0">
                <a:effectLst/>
              </a:rPr>
              <a:t> </a:t>
            </a:r>
            <a:r>
              <a:rPr lang="en-US" sz="2600" dirty="0" err="1">
                <a:effectLst/>
              </a:rPr>
              <a:t>там</a:t>
            </a:r>
            <a:r>
              <a:rPr lang="en-US" sz="2600" dirty="0">
                <a:effectLst/>
              </a:rPr>
              <a:t> </a:t>
            </a:r>
            <a:r>
              <a:rPr lang="en-US" sz="2600" dirty="0" err="1">
                <a:effectLst/>
              </a:rPr>
              <a:t>заблокована</a:t>
            </a:r>
            <a:r>
              <a:rPr lang="en-US" sz="2600" dirty="0">
                <a:effectLst/>
              </a:rPr>
              <a:t> </a:t>
            </a:r>
            <a:r>
              <a:rPr lang="en-US" sz="2600" dirty="0" err="1">
                <a:effectLst/>
              </a:rPr>
              <a:t>російськими</a:t>
            </a:r>
            <a:r>
              <a:rPr lang="en-US" sz="2600" dirty="0">
                <a:effectLst/>
              </a:rPr>
              <a:t> </a:t>
            </a:r>
            <a:r>
              <a:rPr lang="en-US" sz="2600" dirty="0" err="1">
                <a:effectLst/>
              </a:rPr>
              <a:t>військами</a:t>
            </a:r>
            <a:r>
              <a:rPr lang="en-US" sz="2600" dirty="0">
                <a:effectLst/>
              </a:rPr>
              <a:t>, </a:t>
            </a:r>
            <a:r>
              <a:rPr lang="en-US" sz="2600" dirty="0" err="1">
                <a:effectLst/>
              </a:rPr>
              <a:t>які</a:t>
            </a:r>
            <a:r>
              <a:rPr lang="en-US" sz="2600" dirty="0">
                <a:effectLst/>
              </a:rPr>
              <a:t> </a:t>
            </a:r>
            <a:r>
              <a:rPr lang="en-US" sz="2600" dirty="0" err="1">
                <a:effectLst/>
              </a:rPr>
              <a:t>вторглися</a:t>
            </a:r>
            <a:r>
              <a:rPr lang="en-US" sz="2600" dirty="0">
                <a:effectLst/>
              </a:rPr>
              <a:t> </a:t>
            </a:r>
            <a:r>
              <a:rPr lang="en-US" sz="2600" dirty="0" err="1">
                <a:effectLst/>
              </a:rPr>
              <a:t>до</a:t>
            </a:r>
            <a:r>
              <a:rPr lang="en-US" sz="2600" dirty="0">
                <a:effectLst/>
              </a:rPr>
              <a:t> </a:t>
            </a:r>
            <a:r>
              <a:rPr lang="en-US" sz="2600" dirty="0" err="1">
                <a:effectLst/>
              </a:rPr>
              <a:t>Криму</a:t>
            </a:r>
            <a:r>
              <a:rPr lang="en-US" sz="2600" dirty="0">
                <a:effectLst/>
              </a:rPr>
              <a:t>, </a:t>
            </a:r>
            <a:r>
              <a:rPr lang="en-US" sz="2600" dirty="0" err="1">
                <a:effectLst/>
              </a:rPr>
              <a:t>проте</a:t>
            </a:r>
            <a:r>
              <a:rPr lang="en-US" sz="2600" dirty="0">
                <a:effectLst/>
              </a:rPr>
              <a:t> </a:t>
            </a:r>
            <a:r>
              <a:rPr lang="en-US" sz="2600" dirty="0" err="1">
                <a:effectLst/>
              </a:rPr>
              <a:t>згодом</a:t>
            </a:r>
            <a:r>
              <a:rPr lang="en-US" sz="2600" dirty="0">
                <a:effectLst/>
              </a:rPr>
              <a:t> </a:t>
            </a:r>
            <a:r>
              <a:rPr lang="en-US" sz="2600" dirty="0" err="1">
                <a:effectLst/>
              </a:rPr>
              <a:t>змогла</a:t>
            </a:r>
            <a:r>
              <a:rPr lang="en-US" sz="2600" dirty="0">
                <a:effectLst/>
              </a:rPr>
              <a:t> </a:t>
            </a:r>
            <a:r>
              <a:rPr lang="en-US" sz="2600" dirty="0" err="1">
                <a:effectLst/>
              </a:rPr>
              <a:t>зі</a:t>
            </a:r>
            <a:r>
              <a:rPr lang="en-US" sz="2600" dirty="0">
                <a:effectLst/>
              </a:rPr>
              <a:t> </a:t>
            </a:r>
            <a:r>
              <a:rPr lang="en-US" sz="2600" dirty="0" err="1">
                <a:effectLst/>
              </a:rPr>
              <a:t>зброєю</a:t>
            </a:r>
            <a:r>
              <a:rPr lang="en-US" sz="2600" dirty="0">
                <a:effectLst/>
              </a:rPr>
              <a:t> і </a:t>
            </a:r>
            <a:r>
              <a:rPr lang="en-US" sz="2600" dirty="0" err="1">
                <a:effectLst/>
              </a:rPr>
              <a:t>технікою</a:t>
            </a:r>
            <a:r>
              <a:rPr lang="en-US" sz="2600" dirty="0">
                <a:effectLst/>
              </a:rPr>
              <a:t> </a:t>
            </a:r>
            <a:r>
              <a:rPr lang="en-US" sz="2600" dirty="0" err="1">
                <a:effectLst/>
              </a:rPr>
              <a:t>вийти</a:t>
            </a:r>
            <a:r>
              <a:rPr lang="en-US" sz="2600" dirty="0">
                <a:effectLst/>
              </a:rPr>
              <a:t> </a:t>
            </a:r>
            <a:r>
              <a:rPr lang="en-US" sz="2600" dirty="0" err="1">
                <a:effectLst/>
              </a:rPr>
              <a:t>на</a:t>
            </a:r>
            <a:r>
              <a:rPr lang="en-US" sz="2600" dirty="0">
                <a:effectLst/>
              </a:rPr>
              <a:t> </a:t>
            </a:r>
            <a:r>
              <a:rPr lang="en-US" sz="2600" dirty="0" err="1">
                <a:effectLst/>
              </a:rPr>
              <a:t>материк</a:t>
            </a:r>
            <a:r>
              <a:rPr lang="en-US" sz="2600" dirty="0">
                <a:effectLst/>
              </a:rPr>
              <a:t>.</a:t>
            </a:r>
          </a:p>
          <a:p>
            <a:pPr indent="-228600" algn="just" defTabSz="914400">
              <a:lnSpc>
                <a:spcPct val="90000"/>
              </a:lnSpc>
              <a:buFont typeface="Arial" panose="020B0604020202020204" pitchFamily="34" charset="0"/>
              <a:buChar char="•"/>
            </a:pPr>
            <a:r>
              <a:rPr lang="en-US" sz="2600" b="1" i="1" dirty="0"/>
              <a:t> </a:t>
            </a:r>
            <a:r>
              <a:rPr lang="en-US" sz="2600" dirty="0" err="1">
                <a:effectLst/>
              </a:rPr>
              <a:t>Повномасштабне</a:t>
            </a:r>
            <a:r>
              <a:rPr lang="en-US" sz="2600" dirty="0">
                <a:effectLst/>
              </a:rPr>
              <a:t> </a:t>
            </a:r>
            <a:r>
              <a:rPr lang="en-US" sz="2600" dirty="0" err="1">
                <a:effectLst/>
              </a:rPr>
              <a:t>вторгнення</a:t>
            </a:r>
            <a:r>
              <a:rPr lang="en-US" sz="2600" dirty="0">
                <a:effectLst/>
              </a:rPr>
              <a:t> </a:t>
            </a:r>
            <a:r>
              <a:rPr lang="en-US" sz="2600" dirty="0" err="1">
                <a:effectLst/>
              </a:rPr>
              <a:t>підрозділи</a:t>
            </a:r>
            <a:r>
              <a:rPr lang="en-US" sz="2600" dirty="0">
                <a:effectLst/>
              </a:rPr>
              <a:t> </a:t>
            </a:r>
            <a:r>
              <a:rPr lang="en-US" sz="2600" dirty="0" err="1">
                <a:effectLst/>
              </a:rPr>
              <a:t>бригади</a:t>
            </a:r>
            <a:r>
              <a:rPr lang="en-US" sz="2600" dirty="0">
                <a:effectLst/>
              </a:rPr>
              <a:t> </a:t>
            </a:r>
            <a:r>
              <a:rPr lang="en-US" sz="2600" dirty="0" err="1">
                <a:effectLst/>
              </a:rPr>
              <a:t>зустріли</a:t>
            </a:r>
            <a:r>
              <a:rPr lang="en-US" sz="2600" dirty="0">
                <a:effectLst/>
              </a:rPr>
              <a:t> </a:t>
            </a:r>
            <a:r>
              <a:rPr lang="en-US" sz="2600" dirty="0" err="1">
                <a:effectLst/>
              </a:rPr>
              <a:t>на</a:t>
            </a:r>
            <a:r>
              <a:rPr lang="en-US" sz="2600" dirty="0">
                <a:effectLst/>
              </a:rPr>
              <a:t> </a:t>
            </a:r>
            <a:r>
              <a:rPr lang="en-US" sz="2600" dirty="0" err="1">
                <a:effectLst/>
              </a:rPr>
              <a:t>Авдіївському</a:t>
            </a:r>
            <a:r>
              <a:rPr lang="en-US" sz="2600" dirty="0">
                <a:effectLst/>
              </a:rPr>
              <a:t> </a:t>
            </a:r>
            <a:r>
              <a:rPr lang="en-US" sz="2600" dirty="0" err="1">
                <a:effectLst/>
              </a:rPr>
              <a:t>напрямку</a:t>
            </a:r>
            <a:r>
              <a:rPr lang="en-US" sz="2600" dirty="0">
                <a:effectLst/>
              </a:rPr>
              <a:t>, </a:t>
            </a:r>
            <a:r>
              <a:rPr lang="en-US" sz="2600" dirty="0" err="1">
                <a:effectLst/>
              </a:rPr>
              <a:t>де</a:t>
            </a:r>
            <a:r>
              <a:rPr lang="en-US" sz="2600" dirty="0">
                <a:effectLst/>
              </a:rPr>
              <a:t> </a:t>
            </a:r>
            <a:r>
              <a:rPr lang="en-US" sz="2600" dirty="0" err="1">
                <a:effectLst/>
              </a:rPr>
              <a:t>тримали</a:t>
            </a:r>
            <a:r>
              <a:rPr lang="en-US" sz="2600" dirty="0">
                <a:effectLst/>
              </a:rPr>
              <a:t> </a:t>
            </a:r>
            <a:r>
              <a:rPr lang="en-US" sz="2600" dirty="0" err="1">
                <a:effectLst/>
              </a:rPr>
              <a:t>оборону</a:t>
            </a:r>
            <a:r>
              <a:rPr lang="en-US" sz="2600" dirty="0">
                <a:effectLst/>
              </a:rPr>
              <a:t> </a:t>
            </a:r>
            <a:r>
              <a:rPr lang="en-US" sz="2600" dirty="0" err="1">
                <a:effectLst/>
              </a:rPr>
              <a:t>до</a:t>
            </a:r>
            <a:r>
              <a:rPr lang="en-US" sz="2600" dirty="0">
                <a:effectLst/>
              </a:rPr>
              <a:t> </a:t>
            </a:r>
            <a:r>
              <a:rPr lang="en-US" sz="2600" dirty="0" err="1">
                <a:effectLst/>
              </a:rPr>
              <a:t>червня</a:t>
            </a:r>
            <a:r>
              <a:rPr lang="en-US" sz="2600" dirty="0">
                <a:effectLst/>
              </a:rPr>
              <a:t> 2022 </a:t>
            </a:r>
            <a:r>
              <a:rPr lang="en-US" sz="2600" dirty="0" err="1">
                <a:effectLst/>
              </a:rPr>
              <a:t>року</a:t>
            </a:r>
            <a:r>
              <a:rPr lang="en-US" sz="2600" dirty="0">
                <a:effectLst/>
              </a:rPr>
              <a:t>.</a:t>
            </a:r>
          </a:p>
          <a:p>
            <a:pPr indent="-228600" algn="just" defTabSz="914400">
              <a:lnSpc>
                <a:spcPct val="90000"/>
              </a:lnSpc>
              <a:buFont typeface="Arial" panose="020B0604020202020204" pitchFamily="34" charset="0"/>
              <a:buChar char="•"/>
            </a:pPr>
            <a:r>
              <a:rPr lang="en-US" sz="2600" dirty="0" err="1">
                <a:effectLst/>
              </a:rPr>
              <a:t>Особовий</a:t>
            </a:r>
            <a:r>
              <a:rPr lang="en-US" sz="2600" dirty="0">
                <a:effectLst/>
              </a:rPr>
              <a:t> </a:t>
            </a:r>
            <a:r>
              <a:rPr lang="en-US" sz="2600" dirty="0" err="1">
                <a:effectLst/>
              </a:rPr>
              <a:t>склад</a:t>
            </a:r>
            <a:r>
              <a:rPr lang="en-US" sz="2600" dirty="0">
                <a:effectLst/>
              </a:rPr>
              <a:t> </a:t>
            </a:r>
            <a:r>
              <a:rPr lang="en-US" sz="2600" dirty="0" err="1">
                <a:effectLst/>
              </a:rPr>
              <a:t>бригади</a:t>
            </a:r>
            <a:r>
              <a:rPr lang="en-US" sz="2600" dirty="0">
                <a:effectLst/>
              </a:rPr>
              <a:t> </a:t>
            </a:r>
            <a:r>
              <a:rPr lang="en-US" sz="2600" dirty="0" err="1">
                <a:effectLst/>
              </a:rPr>
              <a:t>приймав</a:t>
            </a:r>
            <a:r>
              <a:rPr lang="en-US" sz="2600" dirty="0">
                <a:effectLst/>
              </a:rPr>
              <a:t> </a:t>
            </a:r>
            <a:r>
              <a:rPr lang="en-US" sz="2600" dirty="0" err="1">
                <a:effectLst/>
              </a:rPr>
              <a:t>активну</a:t>
            </a:r>
            <a:r>
              <a:rPr lang="en-US" sz="2600" dirty="0">
                <a:effectLst/>
              </a:rPr>
              <a:t> </a:t>
            </a:r>
            <a:r>
              <a:rPr lang="en-US" sz="2600" dirty="0" err="1">
                <a:effectLst/>
              </a:rPr>
              <a:t>участь</a:t>
            </a:r>
            <a:r>
              <a:rPr lang="en-US" sz="2600" dirty="0">
                <a:effectLst/>
              </a:rPr>
              <a:t> в </a:t>
            </a:r>
            <a:r>
              <a:rPr lang="en-US" sz="2600" dirty="0" err="1">
                <a:effectLst/>
              </a:rPr>
              <a:t>бойових</a:t>
            </a:r>
            <a:r>
              <a:rPr lang="en-US" sz="2600" dirty="0">
                <a:effectLst/>
              </a:rPr>
              <a:t> </a:t>
            </a:r>
            <a:r>
              <a:rPr lang="en-US" sz="2600" dirty="0" err="1">
                <a:effectLst/>
              </a:rPr>
              <a:t>діях</a:t>
            </a:r>
            <a:r>
              <a:rPr lang="en-US" sz="2600" dirty="0">
                <a:effectLst/>
              </a:rPr>
              <a:t> </a:t>
            </a:r>
            <a:r>
              <a:rPr lang="en-US" sz="2600" dirty="0" err="1">
                <a:effectLst/>
              </a:rPr>
              <a:t>на</a:t>
            </a:r>
            <a:r>
              <a:rPr lang="en-US" sz="2600" dirty="0">
                <a:effectLst/>
              </a:rPr>
              <a:t> </a:t>
            </a:r>
            <a:r>
              <a:rPr lang="en-US" sz="2600" dirty="0" err="1">
                <a:effectLst/>
              </a:rPr>
              <a:t>Авдіївському</a:t>
            </a:r>
            <a:r>
              <a:rPr lang="en-US" sz="2600" dirty="0">
                <a:effectLst/>
              </a:rPr>
              <a:t>, </a:t>
            </a:r>
            <a:r>
              <a:rPr lang="en-US" sz="2600" dirty="0" err="1">
                <a:effectLst/>
              </a:rPr>
              <a:t>Волноваському</a:t>
            </a:r>
            <a:r>
              <a:rPr lang="en-US" sz="2600" dirty="0">
                <a:effectLst/>
              </a:rPr>
              <a:t>, </a:t>
            </a:r>
            <a:r>
              <a:rPr lang="en-US" sz="2600" dirty="0" err="1">
                <a:effectLst/>
              </a:rPr>
              <a:t>Лисичанському</a:t>
            </a:r>
            <a:r>
              <a:rPr lang="en-US" sz="2600" dirty="0">
                <a:effectLst/>
              </a:rPr>
              <a:t>, </a:t>
            </a:r>
            <a:r>
              <a:rPr lang="en-US" sz="2600" dirty="0" err="1">
                <a:effectLst/>
              </a:rPr>
              <a:t>Бахмутівському</a:t>
            </a:r>
            <a:r>
              <a:rPr lang="en-US" sz="2600" dirty="0">
                <a:effectLst/>
              </a:rPr>
              <a:t>, </a:t>
            </a:r>
            <a:r>
              <a:rPr lang="en-US" sz="2600" dirty="0" err="1">
                <a:effectLst/>
              </a:rPr>
              <a:t>Слов’янському</a:t>
            </a:r>
            <a:r>
              <a:rPr lang="en-US" sz="2600" dirty="0">
                <a:effectLst/>
              </a:rPr>
              <a:t> </a:t>
            </a:r>
            <a:r>
              <a:rPr lang="en-US" sz="2600" dirty="0" err="1">
                <a:effectLst/>
              </a:rPr>
              <a:t>та</a:t>
            </a:r>
            <a:r>
              <a:rPr lang="en-US" sz="2600" dirty="0">
                <a:effectLst/>
              </a:rPr>
              <a:t> </a:t>
            </a:r>
            <a:r>
              <a:rPr lang="en-US" sz="2600" dirty="0" err="1">
                <a:effectLst/>
              </a:rPr>
              <a:t>Торецькому</a:t>
            </a:r>
            <a:r>
              <a:rPr lang="en-US" sz="2600" dirty="0">
                <a:effectLst/>
              </a:rPr>
              <a:t> </a:t>
            </a:r>
            <a:r>
              <a:rPr lang="en-US" sz="2600" dirty="0" err="1">
                <a:effectLst/>
              </a:rPr>
              <a:t>напрямках</a:t>
            </a:r>
            <a:r>
              <a:rPr lang="en-US" sz="2600" dirty="0">
                <a:effectLst/>
              </a:rPr>
              <a:t>.</a:t>
            </a:r>
          </a:p>
          <a:p>
            <a:pPr indent="-228600" algn="just" defTabSz="914400">
              <a:lnSpc>
                <a:spcPct val="90000"/>
              </a:lnSpc>
              <a:buFont typeface="Arial" panose="020B0604020202020204" pitchFamily="34" charset="0"/>
              <a:buChar char="•"/>
            </a:pPr>
            <a:r>
              <a:rPr lang="en-US" sz="2600" dirty="0">
                <a:effectLst/>
              </a:rPr>
              <a:t>28 </a:t>
            </a:r>
            <a:r>
              <a:rPr lang="en-US" sz="2600" dirty="0" err="1">
                <a:effectLst/>
              </a:rPr>
              <a:t>червня</a:t>
            </a:r>
            <a:r>
              <a:rPr lang="en-US" sz="2600" dirty="0">
                <a:effectLst/>
              </a:rPr>
              <a:t> 2022 </a:t>
            </a:r>
            <a:r>
              <a:rPr lang="en-US" sz="2600" dirty="0" err="1">
                <a:effectLst/>
              </a:rPr>
              <a:t>року</a:t>
            </a:r>
            <a:r>
              <a:rPr lang="en-US" sz="2600" dirty="0">
                <a:effectLst/>
              </a:rPr>
              <a:t> </a:t>
            </a:r>
            <a:r>
              <a:rPr lang="en-US" sz="2600" dirty="0" err="1">
                <a:effectLst/>
              </a:rPr>
              <a:t>бригада</a:t>
            </a:r>
            <a:r>
              <a:rPr lang="en-US" sz="2600" dirty="0">
                <a:effectLst/>
              </a:rPr>
              <a:t> </a:t>
            </a:r>
            <a:r>
              <a:rPr lang="en-US" sz="2600" dirty="0" err="1">
                <a:effectLst/>
              </a:rPr>
              <a:t>Указом</a:t>
            </a:r>
            <a:r>
              <a:rPr lang="en-US" sz="2600" dirty="0">
                <a:effectLst/>
              </a:rPr>
              <a:t> </a:t>
            </a:r>
            <a:r>
              <a:rPr lang="en-US" sz="2600" dirty="0" err="1">
                <a:effectLst/>
              </a:rPr>
              <a:t>Президента</a:t>
            </a:r>
            <a:r>
              <a:rPr lang="en-US" sz="2600" dirty="0">
                <a:effectLst/>
              </a:rPr>
              <a:t> </a:t>
            </a:r>
            <a:r>
              <a:rPr lang="en-US" sz="2600" dirty="0" err="1">
                <a:effectLst/>
              </a:rPr>
              <a:t>України</a:t>
            </a:r>
            <a:r>
              <a:rPr lang="en-US" sz="2600" dirty="0">
                <a:effectLst/>
              </a:rPr>
              <a:t> №450/2022 </a:t>
            </a:r>
            <a:r>
              <a:rPr lang="en-US" sz="2600" dirty="0" err="1">
                <a:effectLst/>
              </a:rPr>
              <a:t>від</a:t>
            </a:r>
            <a:r>
              <a:rPr lang="en-US" sz="2600" dirty="0">
                <a:effectLst/>
              </a:rPr>
              <a:t> 28.06.2022 </a:t>
            </a:r>
            <a:r>
              <a:rPr lang="en-US" sz="2600" dirty="0" err="1">
                <a:effectLst/>
              </a:rPr>
              <a:t>Про</a:t>
            </a:r>
            <a:r>
              <a:rPr lang="en-US" sz="2600" dirty="0">
                <a:effectLst/>
              </a:rPr>
              <a:t> </a:t>
            </a:r>
            <a:r>
              <a:rPr lang="en-US" sz="2600" dirty="0" err="1">
                <a:effectLst/>
              </a:rPr>
              <a:t>відзначення</a:t>
            </a:r>
            <a:r>
              <a:rPr lang="en-US" sz="2600" dirty="0">
                <a:effectLst/>
              </a:rPr>
              <a:t> </a:t>
            </a:r>
            <a:r>
              <a:rPr lang="en-US" sz="2600" dirty="0" err="1">
                <a:effectLst/>
              </a:rPr>
              <a:t>почесною</a:t>
            </a:r>
            <a:r>
              <a:rPr lang="en-US" sz="2600" dirty="0">
                <a:effectLst/>
              </a:rPr>
              <a:t> </a:t>
            </a:r>
            <a:r>
              <a:rPr lang="en-US" sz="2600" dirty="0" err="1">
                <a:effectLst/>
              </a:rPr>
              <a:t>відзнакою</a:t>
            </a:r>
            <a:r>
              <a:rPr lang="en-US" sz="2600" dirty="0">
                <a:effectLst/>
              </a:rPr>
              <a:t> «</a:t>
            </a:r>
            <a:r>
              <a:rPr lang="en-US" sz="2600" dirty="0" err="1">
                <a:effectLst/>
              </a:rPr>
              <a:t>За</a:t>
            </a:r>
            <a:r>
              <a:rPr lang="en-US" sz="2600" dirty="0">
                <a:effectLst/>
              </a:rPr>
              <a:t> </a:t>
            </a:r>
            <a:r>
              <a:rPr lang="en-US" sz="2600" dirty="0" err="1">
                <a:effectLst/>
              </a:rPr>
              <a:t>мужність</a:t>
            </a:r>
            <a:r>
              <a:rPr lang="en-US" sz="2600" dirty="0">
                <a:effectLst/>
              </a:rPr>
              <a:t> </a:t>
            </a:r>
            <a:r>
              <a:rPr lang="en-US" sz="2600" dirty="0" err="1">
                <a:effectLst/>
              </a:rPr>
              <a:t>та</a:t>
            </a:r>
            <a:r>
              <a:rPr lang="en-US" sz="2600" dirty="0">
                <a:effectLst/>
              </a:rPr>
              <a:t> </a:t>
            </a:r>
            <a:r>
              <a:rPr lang="en-US" sz="2600" dirty="0" err="1">
                <a:effectLst/>
              </a:rPr>
              <a:t>відвагу</a:t>
            </a:r>
            <a:r>
              <a:rPr lang="en-US" sz="2600" dirty="0">
                <a:effectLst/>
              </a:rPr>
              <a:t>» </a:t>
            </a:r>
            <a:r>
              <a:rPr lang="en-US" sz="2600" dirty="0" err="1">
                <a:effectLst/>
              </a:rPr>
              <a:t>відзначена</a:t>
            </a:r>
            <a:r>
              <a:rPr lang="en-US" sz="2600" dirty="0">
                <a:effectLst/>
              </a:rPr>
              <a:t> </a:t>
            </a:r>
            <a:r>
              <a:rPr lang="en-US" sz="2600" dirty="0" err="1">
                <a:effectLst/>
              </a:rPr>
              <a:t>почесною</a:t>
            </a:r>
            <a:r>
              <a:rPr lang="en-US" sz="2600" dirty="0">
                <a:effectLst/>
              </a:rPr>
              <a:t> </a:t>
            </a:r>
            <a:r>
              <a:rPr lang="en-US" sz="2600" dirty="0" err="1">
                <a:effectLst/>
              </a:rPr>
              <a:t>відзнакою</a:t>
            </a:r>
            <a:r>
              <a:rPr lang="en-US" sz="2600" dirty="0">
                <a:effectLst/>
              </a:rPr>
              <a:t> «</a:t>
            </a:r>
            <a:r>
              <a:rPr lang="en-US" sz="2600" dirty="0" err="1">
                <a:effectLst/>
              </a:rPr>
              <a:t>За</a:t>
            </a:r>
            <a:r>
              <a:rPr lang="en-US" sz="2600" dirty="0">
                <a:effectLst/>
              </a:rPr>
              <a:t> </a:t>
            </a:r>
            <a:r>
              <a:rPr lang="en-US" sz="2600" dirty="0" err="1">
                <a:effectLst/>
              </a:rPr>
              <a:t>мужність</a:t>
            </a:r>
            <a:r>
              <a:rPr lang="en-US" sz="2600" dirty="0">
                <a:effectLst/>
              </a:rPr>
              <a:t> </a:t>
            </a:r>
            <a:r>
              <a:rPr lang="en-US" sz="2600" dirty="0" err="1">
                <a:effectLst/>
              </a:rPr>
              <a:t>та</a:t>
            </a:r>
            <a:r>
              <a:rPr lang="en-US" sz="2600" dirty="0">
                <a:effectLst/>
              </a:rPr>
              <a:t> </a:t>
            </a:r>
            <a:r>
              <a:rPr lang="en-US" sz="2600" dirty="0" err="1">
                <a:effectLst/>
              </a:rPr>
              <a:t>відвагу</a:t>
            </a:r>
            <a:r>
              <a:rPr lang="en-US" sz="2600" dirty="0">
                <a:effectLst/>
              </a:rPr>
              <a:t>.</a:t>
            </a:r>
          </a:p>
          <a:p>
            <a:pPr indent="-228600" defTabSz="914400">
              <a:lnSpc>
                <a:spcPct val="90000"/>
              </a:lnSpc>
              <a:spcAft>
                <a:spcPts val="800"/>
              </a:spcAft>
              <a:buFont typeface="Arial" panose="020B0604020202020204" pitchFamily="34" charset="0"/>
              <a:buChar char="•"/>
            </a:pPr>
            <a:endParaRPr lang="en-US" sz="1700" b="1" i="1" dirty="0"/>
          </a:p>
        </p:txBody>
      </p:sp>
      <p:pic>
        <p:nvPicPr>
          <p:cNvPr id="2052" name="Picture 4" descr="Прапор 25 бригади ДШВ ОПДБр">
            <a:extLst>
              <a:ext uri="{FF2B5EF4-FFF2-40B4-BE49-F238E27FC236}">
                <a16:creationId xmlns:a16="http://schemas.microsoft.com/office/drawing/2014/main" id="{9C780919-BAD1-23B2-F4BA-B2E20C0787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45" r="12117" b="-1"/>
          <a:stretch/>
        </p:blipFill>
        <p:spPr bwMode="auto">
          <a:xfrm>
            <a:off x="6731192" y="2308220"/>
            <a:ext cx="3456128" cy="4515646"/>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895B4C85-9FEC-23C9-8CBC-8DFE93770A12}"/>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550349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FF45D8-CB27-CD03-2FB8-589D33774B1E}"/>
            </a:ext>
          </a:extLst>
        </p:cNvPr>
        <p:cNvGrpSpPr/>
        <p:nvPr/>
      </p:nvGrpSpPr>
      <p:grpSpPr>
        <a:xfrm>
          <a:off x="0" y="0"/>
          <a:ext cx="0" cy="0"/>
          <a:chOff x="0" y="0"/>
          <a:chExt cx="0" cy="0"/>
        </a:xfrm>
      </p:grpSpPr>
      <p:sp useBgFill="1">
        <p:nvSpPr>
          <p:cNvPr id="2088" name="Rectangle 2087">
            <a:extLst>
              <a:ext uri="{FF2B5EF4-FFF2-40B4-BE49-F238E27FC236}">
                <a16:creationId xmlns:a16="http://schemas.microsoft.com/office/drawing/2014/main" id="{6777E150-4BEF-A406-BA35-9B3C868A9C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1A0EC59-06DB-15BE-D027-611067B291CD}"/>
              </a:ext>
            </a:extLst>
          </p:cNvPr>
          <p:cNvSpPr txBox="1"/>
          <p:nvPr/>
        </p:nvSpPr>
        <p:spPr>
          <a:xfrm>
            <a:off x="502049" y="262945"/>
            <a:ext cx="9662726" cy="1581176"/>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en-US" sz="5300" b="1" i="1">
                <a:latin typeface="+mj-lt"/>
                <a:ea typeface="+mj-ea"/>
                <a:cs typeface="+mj-cs"/>
              </a:rPr>
              <a:t>25 окрема повітрянодесантна Січеславська бригада</a:t>
            </a:r>
          </a:p>
        </p:txBody>
      </p:sp>
      <p:sp>
        <p:nvSpPr>
          <p:cNvPr id="2090" name="sketchy line">
            <a:extLst>
              <a:ext uri="{FF2B5EF4-FFF2-40B4-BE49-F238E27FC236}">
                <a16:creationId xmlns:a16="http://schemas.microsoft.com/office/drawing/2014/main" id="{BD767EE1-91F4-1681-16B6-AEBD9C124E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049" y="1853590"/>
            <a:ext cx="9622631" cy="20159"/>
          </a:xfrm>
          <a:custGeom>
            <a:avLst/>
            <a:gdLst>
              <a:gd name="connsiteX0" fmla="*/ 0 w 9622631"/>
              <a:gd name="connsiteY0" fmla="*/ 0 h 20159"/>
              <a:gd name="connsiteX1" fmla="*/ 398652 w 9622631"/>
              <a:gd name="connsiteY1" fmla="*/ 0 h 20159"/>
              <a:gd name="connsiteX2" fmla="*/ 989756 w 9622631"/>
              <a:gd name="connsiteY2" fmla="*/ 0 h 20159"/>
              <a:gd name="connsiteX3" fmla="*/ 1388408 w 9622631"/>
              <a:gd name="connsiteY3" fmla="*/ 0 h 20159"/>
              <a:gd name="connsiteX4" fmla="*/ 2075739 w 9622631"/>
              <a:gd name="connsiteY4" fmla="*/ 0 h 20159"/>
              <a:gd name="connsiteX5" fmla="*/ 2666843 w 9622631"/>
              <a:gd name="connsiteY5" fmla="*/ 0 h 20159"/>
              <a:gd name="connsiteX6" fmla="*/ 3450401 w 9622631"/>
              <a:gd name="connsiteY6" fmla="*/ 0 h 20159"/>
              <a:gd name="connsiteX7" fmla="*/ 4330184 w 9622631"/>
              <a:gd name="connsiteY7" fmla="*/ 0 h 20159"/>
              <a:gd name="connsiteX8" fmla="*/ 5017515 w 9622631"/>
              <a:gd name="connsiteY8" fmla="*/ 0 h 20159"/>
              <a:gd name="connsiteX9" fmla="*/ 5897298 w 9622631"/>
              <a:gd name="connsiteY9" fmla="*/ 0 h 20159"/>
              <a:gd name="connsiteX10" fmla="*/ 6584629 w 9622631"/>
              <a:gd name="connsiteY10" fmla="*/ 0 h 20159"/>
              <a:gd name="connsiteX11" fmla="*/ 6983281 w 9622631"/>
              <a:gd name="connsiteY11" fmla="*/ 0 h 20159"/>
              <a:gd name="connsiteX12" fmla="*/ 7478159 w 9622631"/>
              <a:gd name="connsiteY12" fmla="*/ 0 h 20159"/>
              <a:gd name="connsiteX13" fmla="*/ 8357942 w 9622631"/>
              <a:gd name="connsiteY13" fmla="*/ 0 h 20159"/>
              <a:gd name="connsiteX14" fmla="*/ 9622631 w 9622631"/>
              <a:gd name="connsiteY14" fmla="*/ 0 h 20159"/>
              <a:gd name="connsiteX15" fmla="*/ 9622631 w 9622631"/>
              <a:gd name="connsiteY15" fmla="*/ 20159 h 20159"/>
              <a:gd name="connsiteX16" fmla="*/ 8935300 w 9622631"/>
              <a:gd name="connsiteY16" fmla="*/ 20159 h 20159"/>
              <a:gd name="connsiteX17" fmla="*/ 8247969 w 9622631"/>
              <a:gd name="connsiteY17" fmla="*/ 20159 h 20159"/>
              <a:gd name="connsiteX18" fmla="*/ 7656865 w 9622631"/>
              <a:gd name="connsiteY18" fmla="*/ 20159 h 20159"/>
              <a:gd name="connsiteX19" fmla="*/ 7161987 w 9622631"/>
              <a:gd name="connsiteY19" fmla="*/ 20159 h 20159"/>
              <a:gd name="connsiteX20" fmla="*/ 6282203 w 9622631"/>
              <a:gd name="connsiteY20" fmla="*/ 20159 h 20159"/>
              <a:gd name="connsiteX21" fmla="*/ 5594873 w 9622631"/>
              <a:gd name="connsiteY21" fmla="*/ 20159 h 20159"/>
              <a:gd name="connsiteX22" fmla="*/ 4811316 w 9622631"/>
              <a:gd name="connsiteY22" fmla="*/ 20159 h 20159"/>
              <a:gd name="connsiteX23" fmla="*/ 4412664 w 9622631"/>
              <a:gd name="connsiteY23" fmla="*/ 20159 h 20159"/>
              <a:gd name="connsiteX24" fmla="*/ 3917785 w 9622631"/>
              <a:gd name="connsiteY24" fmla="*/ 20159 h 20159"/>
              <a:gd name="connsiteX25" fmla="*/ 3230455 w 9622631"/>
              <a:gd name="connsiteY25" fmla="*/ 20159 h 20159"/>
              <a:gd name="connsiteX26" fmla="*/ 2446898 w 9622631"/>
              <a:gd name="connsiteY26" fmla="*/ 20159 h 20159"/>
              <a:gd name="connsiteX27" fmla="*/ 2048246 w 9622631"/>
              <a:gd name="connsiteY27" fmla="*/ 20159 h 20159"/>
              <a:gd name="connsiteX28" fmla="*/ 1649594 w 9622631"/>
              <a:gd name="connsiteY28" fmla="*/ 20159 h 20159"/>
              <a:gd name="connsiteX29" fmla="*/ 962263 w 9622631"/>
              <a:gd name="connsiteY29" fmla="*/ 20159 h 20159"/>
              <a:gd name="connsiteX30" fmla="*/ 0 w 9622631"/>
              <a:gd name="connsiteY30" fmla="*/ 20159 h 20159"/>
              <a:gd name="connsiteX31" fmla="*/ 0 w 9622631"/>
              <a:gd name="connsiteY31"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22631" h="20159" fill="none" extrusionOk="0">
                <a:moveTo>
                  <a:pt x="0" y="0"/>
                </a:moveTo>
                <a:cubicBezTo>
                  <a:pt x="182713" y="-7837"/>
                  <a:pt x="298473" y="-15189"/>
                  <a:pt x="398652" y="0"/>
                </a:cubicBezTo>
                <a:cubicBezTo>
                  <a:pt x="498831" y="15189"/>
                  <a:pt x="713513" y="-25572"/>
                  <a:pt x="989756" y="0"/>
                </a:cubicBezTo>
                <a:cubicBezTo>
                  <a:pt x="1265999" y="25572"/>
                  <a:pt x="1278066" y="-9634"/>
                  <a:pt x="1388408" y="0"/>
                </a:cubicBezTo>
                <a:cubicBezTo>
                  <a:pt x="1498750" y="9634"/>
                  <a:pt x="1913775" y="-27273"/>
                  <a:pt x="2075739" y="0"/>
                </a:cubicBezTo>
                <a:cubicBezTo>
                  <a:pt x="2237703" y="27273"/>
                  <a:pt x="2506245" y="14476"/>
                  <a:pt x="2666843" y="0"/>
                </a:cubicBezTo>
                <a:cubicBezTo>
                  <a:pt x="2827441" y="-14476"/>
                  <a:pt x="3152367" y="20720"/>
                  <a:pt x="3450401" y="0"/>
                </a:cubicBezTo>
                <a:cubicBezTo>
                  <a:pt x="3748435" y="-20720"/>
                  <a:pt x="4056233" y="36054"/>
                  <a:pt x="4330184" y="0"/>
                </a:cubicBezTo>
                <a:cubicBezTo>
                  <a:pt x="4604135" y="-36054"/>
                  <a:pt x="4855815" y="20873"/>
                  <a:pt x="5017515" y="0"/>
                </a:cubicBezTo>
                <a:cubicBezTo>
                  <a:pt x="5179215" y="-20873"/>
                  <a:pt x="5583196" y="5093"/>
                  <a:pt x="5897298" y="0"/>
                </a:cubicBezTo>
                <a:cubicBezTo>
                  <a:pt x="6211400" y="-5093"/>
                  <a:pt x="6383199" y="12152"/>
                  <a:pt x="6584629" y="0"/>
                </a:cubicBezTo>
                <a:cubicBezTo>
                  <a:pt x="6786059" y="-12152"/>
                  <a:pt x="6888839" y="926"/>
                  <a:pt x="6983281" y="0"/>
                </a:cubicBezTo>
                <a:cubicBezTo>
                  <a:pt x="7077723" y="-926"/>
                  <a:pt x="7272658" y="-22697"/>
                  <a:pt x="7478159" y="0"/>
                </a:cubicBezTo>
                <a:cubicBezTo>
                  <a:pt x="7683660" y="22697"/>
                  <a:pt x="8050386" y="-19457"/>
                  <a:pt x="8357942" y="0"/>
                </a:cubicBezTo>
                <a:cubicBezTo>
                  <a:pt x="8665498" y="19457"/>
                  <a:pt x="9004514" y="18261"/>
                  <a:pt x="9622631" y="0"/>
                </a:cubicBezTo>
                <a:cubicBezTo>
                  <a:pt x="9621980" y="9649"/>
                  <a:pt x="9623511" y="15541"/>
                  <a:pt x="9622631" y="20159"/>
                </a:cubicBezTo>
                <a:cubicBezTo>
                  <a:pt x="9313940" y="14406"/>
                  <a:pt x="9143381" y="-4175"/>
                  <a:pt x="8935300" y="20159"/>
                </a:cubicBezTo>
                <a:cubicBezTo>
                  <a:pt x="8727219" y="44493"/>
                  <a:pt x="8477323" y="-5262"/>
                  <a:pt x="8247969" y="20159"/>
                </a:cubicBezTo>
                <a:cubicBezTo>
                  <a:pt x="8018615" y="45580"/>
                  <a:pt x="7845957" y="42158"/>
                  <a:pt x="7656865" y="20159"/>
                </a:cubicBezTo>
                <a:cubicBezTo>
                  <a:pt x="7467773" y="-1840"/>
                  <a:pt x="7352534" y="38506"/>
                  <a:pt x="7161987" y="20159"/>
                </a:cubicBezTo>
                <a:cubicBezTo>
                  <a:pt x="6971440" y="1812"/>
                  <a:pt x="6617538" y="1053"/>
                  <a:pt x="6282203" y="20159"/>
                </a:cubicBezTo>
                <a:cubicBezTo>
                  <a:pt x="5946868" y="39265"/>
                  <a:pt x="5897408" y="5540"/>
                  <a:pt x="5594873" y="20159"/>
                </a:cubicBezTo>
                <a:cubicBezTo>
                  <a:pt x="5292338" y="34779"/>
                  <a:pt x="5193838" y="31617"/>
                  <a:pt x="4811316" y="20159"/>
                </a:cubicBezTo>
                <a:cubicBezTo>
                  <a:pt x="4428794" y="8701"/>
                  <a:pt x="4579017" y="37742"/>
                  <a:pt x="4412664" y="20159"/>
                </a:cubicBezTo>
                <a:cubicBezTo>
                  <a:pt x="4246311" y="2576"/>
                  <a:pt x="4162013" y="34799"/>
                  <a:pt x="3917785" y="20159"/>
                </a:cubicBezTo>
                <a:cubicBezTo>
                  <a:pt x="3673557" y="5519"/>
                  <a:pt x="3463064" y="4510"/>
                  <a:pt x="3230455" y="20159"/>
                </a:cubicBezTo>
                <a:cubicBezTo>
                  <a:pt x="2997846" y="35809"/>
                  <a:pt x="2821881" y="56161"/>
                  <a:pt x="2446898" y="20159"/>
                </a:cubicBezTo>
                <a:cubicBezTo>
                  <a:pt x="2071915" y="-15843"/>
                  <a:pt x="2170736" y="18774"/>
                  <a:pt x="2048246" y="20159"/>
                </a:cubicBezTo>
                <a:cubicBezTo>
                  <a:pt x="1925756" y="21544"/>
                  <a:pt x="1828787" y="16842"/>
                  <a:pt x="1649594" y="20159"/>
                </a:cubicBezTo>
                <a:cubicBezTo>
                  <a:pt x="1470401" y="23476"/>
                  <a:pt x="1138936" y="43123"/>
                  <a:pt x="962263" y="20159"/>
                </a:cubicBezTo>
                <a:cubicBezTo>
                  <a:pt x="785590" y="-2805"/>
                  <a:pt x="351570" y="21844"/>
                  <a:pt x="0" y="20159"/>
                </a:cubicBezTo>
                <a:cubicBezTo>
                  <a:pt x="333" y="15631"/>
                  <a:pt x="817" y="4560"/>
                  <a:pt x="0" y="0"/>
                </a:cubicBezTo>
                <a:close/>
              </a:path>
              <a:path w="9622631" h="20159" stroke="0" extrusionOk="0">
                <a:moveTo>
                  <a:pt x="0" y="0"/>
                </a:moveTo>
                <a:cubicBezTo>
                  <a:pt x="144751" y="20770"/>
                  <a:pt x="310171" y="-2487"/>
                  <a:pt x="494878" y="0"/>
                </a:cubicBezTo>
                <a:cubicBezTo>
                  <a:pt x="679585" y="2487"/>
                  <a:pt x="752918" y="1154"/>
                  <a:pt x="893530" y="0"/>
                </a:cubicBezTo>
                <a:cubicBezTo>
                  <a:pt x="1034142" y="-1154"/>
                  <a:pt x="1179078" y="8238"/>
                  <a:pt x="1388408" y="0"/>
                </a:cubicBezTo>
                <a:cubicBezTo>
                  <a:pt x="1597738" y="-8238"/>
                  <a:pt x="1854996" y="23536"/>
                  <a:pt x="2075739" y="0"/>
                </a:cubicBezTo>
                <a:cubicBezTo>
                  <a:pt x="2296482" y="-23536"/>
                  <a:pt x="2597509" y="-31565"/>
                  <a:pt x="2859296" y="0"/>
                </a:cubicBezTo>
                <a:cubicBezTo>
                  <a:pt x="3121083" y="31565"/>
                  <a:pt x="3492620" y="26110"/>
                  <a:pt x="3739079" y="0"/>
                </a:cubicBezTo>
                <a:cubicBezTo>
                  <a:pt x="3985538" y="-26110"/>
                  <a:pt x="4193364" y="-13101"/>
                  <a:pt x="4618863" y="0"/>
                </a:cubicBezTo>
                <a:cubicBezTo>
                  <a:pt x="5044362" y="13101"/>
                  <a:pt x="4959338" y="-14365"/>
                  <a:pt x="5209967" y="0"/>
                </a:cubicBezTo>
                <a:cubicBezTo>
                  <a:pt x="5460596" y="14365"/>
                  <a:pt x="5636315" y="-21486"/>
                  <a:pt x="5993524" y="0"/>
                </a:cubicBezTo>
                <a:cubicBezTo>
                  <a:pt x="6350733" y="21486"/>
                  <a:pt x="6495562" y="14654"/>
                  <a:pt x="6680855" y="0"/>
                </a:cubicBezTo>
                <a:cubicBezTo>
                  <a:pt x="6866148" y="-14654"/>
                  <a:pt x="7033669" y="9214"/>
                  <a:pt x="7271960" y="0"/>
                </a:cubicBezTo>
                <a:cubicBezTo>
                  <a:pt x="7510252" y="-9214"/>
                  <a:pt x="7700963" y="-14247"/>
                  <a:pt x="8055517" y="0"/>
                </a:cubicBezTo>
                <a:cubicBezTo>
                  <a:pt x="8410071" y="14247"/>
                  <a:pt x="8267593" y="6202"/>
                  <a:pt x="8454169" y="0"/>
                </a:cubicBezTo>
                <a:cubicBezTo>
                  <a:pt x="8640745" y="-6202"/>
                  <a:pt x="9046201" y="-3069"/>
                  <a:pt x="9622631" y="0"/>
                </a:cubicBezTo>
                <a:cubicBezTo>
                  <a:pt x="9622520" y="9330"/>
                  <a:pt x="9622975" y="10890"/>
                  <a:pt x="9622631" y="20159"/>
                </a:cubicBezTo>
                <a:cubicBezTo>
                  <a:pt x="9421031" y="37331"/>
                  <a:pt x="9178795" y="-14155"/>
                  <a:pt x="8935300" y="20159"/>
                </a:cubicBezTo>
                <a:cubicBezTo>
                  <a:pt x="8691805" y="54473"/>
                  <a:pt x="8614640" y="40393"/>
                  <a:pt x="8440422" y="20159"/>
                </a:cubicBezTo>
                <a:cubicBezTo>
                  <a:pt x="8266204" y="-75"/>
                  <a:pt x="7830989" y="22435"/>
                  <a:pt x="7656865" y="20159"/>
                </a:cubicBezTo>
                <a:cubicBezTo>
                  <a:pt x="7482741" y="17883"/>
                  <a:pt x="7351705" y="18136"/>
                  <a:pt x="7258213" y="20159"/>
                </a:cubicBezTo>
                <a:cubicBezTo>
                  <a:pt x="7164721" y="22182"/>
                  <a:pt x="6806035" y="54191"/>
                  <a:pt x="6570882" y="20159"/>
                </a:cubicBezTo>
                <a:cubicBezTo>
                  <a:pt x="6335729" y="-13873"/>
                  <a:pt x="6179982" y="1510"/>
                  <a:pt x="6076004" y="20159"/>
                </a:cubicBezTo>
                <a:cubicBezTo>
                  <a:pt x="5972026" y="38808"/>
                  <a:pt x="5483746" y="22487"/>
                  <a:pt x="5196221" y="20159"/>
                </a:cubicBezTo>
                <a:cubicBezTo>
                  <a:pt x="4908696" y="17831"/>
                  <a:pt x="4915958" y="24287"/>
                  <a:pt x="4797569" y="20159"/>
                </a:cubicBezTo>
                <a:cubicBezTo>
                  <a:pt x="4679180" y="16031"/>
                  <a:pt x="4341168" y="23807"/>
                  <a:pt x="4110238" y="20159"/>
                </a:cubicBezTo>
                <a:cubicBezTo>
                  <a:pt x="3879308" y="16511"/>
                  <a:pt x="3898693" y="38951"/>
                  <a:pt x="3711586" y="20159"/>
                </a:cubicBezTo>
                <a:cubicBezTo>
                  <a:pt x="3524479" y="1367"/>
                  <a:pt x="3365831" y="5324"/>
                  <a:pt x="3216708" y="20159"/>
                </a:cubicBezTo>
                <a:cubicBezTo>
                  <a:pt x="3067585" y="34994"/>
                  <a:pt x="2669574" y="26996"/>
                  <a:pt x="2433151" y="20159"/>
                </a:cubicBezTo>
                <a:cubicBezTo>
                  <a:pt x="2196728" y="13322"/>
                  <a:pt x="1914780" y="52206"/>
                  <a:pt x="1553368" y="20159"/>
                </a:cubicBezTo>
                <a:cubicBezTo>
                  <a:pt x="1191956" y="-11888"/>
                  <a:pt x="1302904" y="14694"/>
                  <a:pt x="1058489" y="20159"/>
                </a:cubicBezTo>
                <a:cubicBezTo>
                  <a:pt x="814074" y="25624"/>
                  <a:pt x="402767" y="6030"/>
                  <a:pt x="0" y="20159"/>
                </a:cubicBezTo>
                <a:cubicBezTo>
                  <a:pt x="15" y="15022"/>
                  <a:pt x="-939" y="867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1E3E7D3-2DE9-EEA0-46A6-BA45FD3CDDA4}"/>
              </a:ext>
            </a:extLst>
          </p:cNvPr>
          <p:cNvSpPr txBox="1"/>
          <p:nvPr/>
        </p:nvSpPr>
        <p:spPr>
          <a:xfrm>
            <a:off x="502049" y="1923092"/>
            <a:ext cx="5887470" cy="5285902"/>
          </a:xfrm>
          <a:prstGeom prst="rect">
            <a:avLst/>
          </a:prstGeom>
        </p:spPr>
        <p:txBody>
          <a:bodyPr vert="horz" lIns="91440" tIns="45720" rIns="91440" bIns="45720" rtlCol="0" anchor="t">
            <a:normAutofit fontScale="85000" lnSpcReduction="20000"/>
          </a:bodyPr>
          <a:lstStyle/>
          <a:p>
            <a:pPr indent="-228600" algn="just" defTabSz="914400">
              <a:lnSpc>
                <a:spcPct val="90000"/>
              </a:lnSpc>
              <a:buFont typeface="Arial" panose="020B0604020202020204" pitchFamily="34" charset="0"/>
              <a:buChar char="•"/>
            </a:pPr>
            <a:r>
              <a:rPr lang="en-US" sz="2600" dirty="0">
                <a:effectLst/>
              </a:rPr>
              <a:t>З </a:t>
            </a:r>
            <a:r>
              <a:rPr lang="en-US" sz="2600" dirty="0" err="1">
                <a:effectLst/>
              </a:rPr>
              <a:t>лютого</a:t>
            </a:r>
            <a:r>
              <a:rPr lang="en-US" sz="2600" dirty="0">
                <a:effectLst/>
              </a:rPr>
              <a:t> 2014 </a:t>
            </a:r>
            <a:r>
              <a:rPr lang="en-US" sz="2600" dirty="0" err="1">
                <a:effectLst/>
              </a:rPr>
              <a:t>року</a:t>
            </a:r>
            <a:r>
              <a:rPr lang="en-US" sz="2600" dirty="0">
                <a:effectLst/>
              </a:rPr>
              <a:t> </a:t>
            </a:r>
            <a:r>
              <a:rPr lang="en-US" sz="2600" dirty="0" err="1">
                <a:effectLst/>
              </a:rPr>
              <a:t>особовий</a:t>
            </a:r>
            <a:r>
              <a:rPr lang="en-US" sz="2600" dirty="0">
                <a:effectLst/>
              </a:rPr>
              <a:t> </a:t>
            </a:r>
            <a:r>
              <a:rPr lang="en-US" sz="2600" dirty="0" err="1">
                <a:effectLst/>
              </a:rPr>
              <a:t>склад</a:t>
            </a:r>
            <a:r>
              <a:rPr lang="en-US" sz="2600" dirty="0">
                <a:effectLst/>
              </a:rPr>
              <a:t> </a:t>
            </a:r>
            <a:r>
              <a:rPr lang="en-US" sz="2600" dirty="0" err="1">
                <a:effectLst/>
              </a:rPr>
              <a:t>бригади</a:t>
            </a:r>
            <a:r>
              <a:rPr lang="en-US" sz="2600" dirty="0">
                <a:effectLst/>
              </a:rPr>
              <a:t> </a:t>
            </a:r>
            <a:r>
              <a:rPr lang="en-US" sz="2600" dirty="0" err="1">
                <a:effectLst/>
              </a:rPr>
              <a:t>приймав</a:t>
            </a:r>
            <a:r>
              <a:rPr lang="en-US" sz="2600" dirty="0">
                <a:effectLst/>
              </a:rPr>
              <a:t> </a:t>
            </a:r>
            <a:r>
              <a:rPr lang="en-US" sz="2600" dirty="0" err="1">
                <a:effectLst/>
              </a:rPr>
              <a:t>участь</a:t>
            </a:r>
            <a:r>
              <a:rPr lang="en-US" sz="2600" dirty="0">
                <a:effectLst/>
              </a:rPr>
              <a:t> у </a:t>
            </a:r>
            <a:r>
              <a:rPr lang="en-US" sz="2600" dirty="0" err="1">
                <a:effectLst/>
              </a:rPr>
              <a:t>всіх</a:t>
            </a:r>
            <a:r>
              <a:rPr lang="en-US" sz="2600" dirty="0">
                <a:effectLst/>
              </a:rPr>
              <a:t> </a:t>
            </a:r>
            <a:r>
              <a:rPr lang="en-US" sz="2600" dirty="0" err="1">
                <a:effectLst/>
              </a:rPr>
              <a:t>важливих</a:t>
            </a:r>
            <a:r>
              <a:rPr lang="en-US" sz="2600" dirty="0">
                <a:effectLst/>
              </a:rPr>
              <a:t> </a:t>
            </a:r>
            <a:r>
              <a:rPr lang="en-US" sz="2600" dirty="0" err="1">
                <a:effectLst/>
              </a:rPr>
              <a:t>та</a:t>
            </a:r>
            <a:r>
              <a:rPr lang="en-US" sz="2600" dirty="0">
                <a:effectLst/>
              </a:rPr>
              <a:t> </a:t>
            </a:r>
            <a:r>
              <a:rPr lang="en-US" sz="2600" dirty="0" err="1">
                <a:effectLst/>
              </a:rPr>
              <a:t>знакових</a:t>
            </a:r>
            <a:r>
              <a:rPr lang="en-US" sz="2600" dirty="0">
                <a:effectLst/>
              </a:rPr>
              <a:t> </a:t>
            </a:r>
            <a:r>
              <a:rPr lang="en-US" sz="2600" dirty="0" err="1">
                <a:effectLst/>
              </a:rPr>
              <a:t>подіях</a:t>
            </a:r>
            <a:r>
              <a:rPr lang="en-US" sz="2600" dirty="0">
                <a:effectLst/>
              </a:rPr>
              <a:t> </a:t>
            </a:r>
            <a:r>
              <a:rPr lang="en-US" sz="2600" dirty="0" err="1">
                <a:effectLst/>
              </a:rPr>
              <a:t>які</a:t>
            </a:r>
            <a:r>
              <a:rPr lang="en-US" sz="2600" dirty="0">
                <a:effectLst/>
              </a:rPr>
              <a:t> </a:t>
            </a:r>
            <a:r>
              <a:rPr lang="en-US" sz="2600" dirty="0" err="1">
                <a:effectLst/>
              </a:rPr>
              <a:t>розгорнулись</a:t>
            </a:r>
            <a:r>
              <a:rPr lang="en-US" sz="2600" dirty="0">
                <a:effectLst/>
              </a:rPr>
              <a:t> </a:t>
            </a:r>
            <a:r>
              <a:rPr lang="en-US" sz="2600" dirty="0" err="1">
                <a:effectLst/>
              </a:rPr>
              <a:t>навколо</a:t>
            </a:r>
            <a:r>
              <a:rPr lang="en-US" sz="2600" dirty="0">
                <a:effectLst/>
              </a:rPr>
              <a:t> </a:t>
            </a:r>
            <a:r>
              <a:rPr lang="en-US" sz="2600" dirty="0" err="1">
                <a:effectLst/>
              </a:rPr>
              <a:t>України</a:t>
            </a:r>
            <a:r>
              <a:rPr lang="en-US" sz="2600" dirty="0">
                <a:effectLst/>
              </a:rPr>
              <a:t>.</a:t>
            </a:r>
          </a:p>
          <a:p>
            <a:pPr indent="-228600" algn="just" defTabSz="914400">
              <a:lnSpc>
                <a:spcPct val="90000"/>
              </a:lnSpc>
              <a:buFont typeface="Arial" panose="020B0604020202020204" pitchFamily="34" charset="0"/>
              <a:buChar char="•"/>
            </a:pPr>
            <a:r>
              <a:rPr lang="en-US" sz="2600" dirty="0" err="1">
                <a:effectLst/>
              </a:rPr>
              <a:t>Так</a:t>
            </a:r>
            <a:r>
              <a:rPr lang="en-US" sz="2600" dirty="0">
                <a:effectLst/>
              </a:rPr>
              <a:t>, </a:t>
            </a:r>
            <a:r>
              <a:rPr lang="en-US" sz="2600" dirty="0" err="1">
                <a:effectLst/>
              </a:rPr>
              <a:t>розвідувальна</a:t>
            </a:r>
            <a:r>
              <a:rPr lang="en-US" sz="2600" dirty="0">
                <a:effectLst/>
              </a:rPr>
              <a:t> </a:t>
            </a:r>
            <a:r>
              <a:rPr lang="en-US" sz="2600" dirty="0" err="1">
                <a:effectLst/>
              </a:rPr>
              <a:t>рота</a:t>
            </a:r>
            <a:r>
              <a:rPr lang="en-US" sz="2600" dirty="0">
                <a:effectLst/>
              </a:rPr>
              <a:t> </a:t>
            </a:r>
            <a:r>
              <a:rPr lang="en-US" sz="2600" dirty="0" err="1">
                <a:effectLst/>
              </a:rPr>
              <a:t>бригади</a:t>
            </a:r>
            <a:r>
              <a:rPr lang="en-US" sz="2600" dirty="0">
                <a:effectLst/>
              </a:rPr>
              <a:t> в </a:t>
            </a:r>
            <a:r>
              <a:rPr lang="en-US" sz="2600" dirty="0" err="1">
                <a:effectLst/>
              </a:rPr>
              <a:t>кінці</a:t>
            </a:r>
            <a:r>
              <a:rPr lang="en-US" sz="2600" dirty="0">
                <a:effectLst/>
              </a:rPr>
              <a:t> </a:t>
            </a:r>
            <a:r>
              <a:rPr lang="en-US" sz="2600" dirty="0" err="1">
                <a:effectLst/>
              </a:rPr>
              <a:t>лютого</a:t>
            </a:r>
            <a:r>
              <a:rPr lang="en-US" sz="2600" dirty="0">
                <a:effectLst/>
              </a:rPr>
              <a:t> 2014 </a:t>
            </a:r>
            <a:r>
              <a:rPr lang="en-US" sz="2600" dirty="0" err="1">
                <a:effectLst/>
              </a:rPr>
              <a:t>року</a:t>
            </a:r>
            <a:r>
              <a:rPr lang="en-US" sz="2600" dirty="0">
                <a:effectLst/>
              </a:rPr>
              <a:t> </a:t>
            </a:r>
            <a:r>
              <a:rPr lang="en-US" sz="2600" dirty="0" err="1">
                <a:effectLst/>
              </a:rPr>
              <a:t>перебувала</a:t>
            </a:r>
            <a:r>
              <a:rPr lang="en-US" sz="2600" dirty="0">
                <a:effectLst/>
              </a:rPr>
              <a:t> </a:t>
            </a:r>
            <a:r>
              <a:rPr lang="en-US" sz="2600" dirty="0" err="1">
                <a:effectLst/>
              </a:rPr>
              <a:t>на</a:t>
            </a:r>
            <a:r>
              <a:rPr lang="en-US" sz="2600" dirty="0">
                <a:effectLst/>
              </a:rPr>
              <a:t> </a:t>
            </a:r>
            <a:r>
              <a:rPr lang="en-US" sz="2600" dirty="0" err="1">
                <a:effectLst/>
              </a:rPr>
              <a:t>тренуванні</a:t>
            </a:r>
            <a:r>
              <a:rPr lang="en-US" sz="2600" dirty="0">
                <a:effectLst/>
              </a:rPr>
              <a:t> в </a:t>
            </a:r>
            <a:r>
              <a:rPr lang="en-US" sz="2600" dirty="0" err="1">
                <a:effectLst/>
              </a:rPr>
              <a:t>Криму</a:t>
            </a:r>
            <a:r>
              <a:rPr lang="en-US" sz="2600" dirty="0">
                <a:effectLst/>
              </a:rPr>
              <a:t>, </a:t>
            </a:r>
            <a:r>
              <a:rPr lang="en-US" sz="2600" dirty="0" err="1">
                <a:effectLst/>
              </a:rPr>
              <a:t>була</a:t>
            </a:r>
            <a:r>
              <a:rPr lang="en-US" sz="2600" dirty="0">
                <a:effectLst/>
              </a:rPr>
              <a:t> </a:t>
            </a:r>
            <a:r>
              <a:rPr lang="en-US" sz="2600" dirty="0" err="1">
                <a:effectLst/>
              </a:rPr>
              <a:t>там</a:t>
            </a:r>
            <a:r>
              <a:rPr lang="en-US" sz="2600" dirty="0">
                <a:effectLst/>
              </a:rPr>
              <a:t> </a:t>
            </a:r>
            <a:r>
              <a:rPr lang="en-US" sz="2600" dirty="0" err="1">
                <a:effectLst/>
              </a:rPr>
              <a:t>заблокована</a:t>
            </a:r>
            <a:r>
              <a:rPr lang="en-US" sz="2600" dirty="0">
                <a:effectLst/>
              </a:rPr>
              <a:t> </a:t>
            </a:r>
            <a:r>
              <a:rPr lang="en-US" sz="2600" dirty="0" err="1">
                <a:effectLst/>
              </a:rPr>
              <a:t>російськими</a:t>
            </a:r>
            <a:r>
              <a:rPr lang="en-US" sz="2600" dirty="0">
                <a:effectLst/>
              </a:rPr>
              <a:t> </a:t>
            </a:r>
            <a:r>
              <a:rPr lang="en-US" sz="2600" dirty="0" err="1">
                <a:effectLst/>
              </a:rPr>
              <a:t>військами</a:t>
            </a:r>
            <a:r>
              <a:rPr lang="en-US" sz="2600" dirty="0">
                <a:effectLst/>
              </a:rPr>
              <a:t>, </a:t>
            </a:r>
            <a:r>
              <a:rPr lang="en-US" sz="2600" dirty="0" err="1">
                <a:effectLst/>
              </a:rPr>
              <a:t>які</a:t>
            </a:r>
            <a:r>
              <a:rPr lang="en-US" sz="2600" dirty="0">
                <a:effectLst/>
              </a:rPr>
              <a:t> </a:t>
            </a:r>
            <a:r>
              <a:rPr lang="en-US" sz="2600" dirty="0" err="1">
                <a:effectLst/>
              </a:rPr>
              <a:t>вторглися</a:t>
            </a:r>
            <a:r>
              <a:rPr lang="en-US" sz="2600" dirty="0">
                <a:effectLst/>
              </a:rPr>
              <a:t> </a:t>
            </a:r>
            <a:r>
              <a:rPr lang="en-US" sz="2600" dirty="0" err="1">
                <a:effectLst/>
              </a:rPr>
              <a:t>до</a:t>
            </a:r>
            <a:r>
              <a:rPr lang="en-US" sz="2600" dirty="0">
                <a:effectLst/>
              </a:rPr>
              <a:t> </a:t>
            </a:r>
            <a:r>
              <a:rPr lang="en-US" sz="2600" dirty="0" err="1">
                <a:effectLst/>
              </a:rPr>
              <a:t>Криму</a:t>
            </a:r>
            <a:r>
              <a:rPr lang="en-US" sz="2600" dirty="0">
                <a:effectLst/>
              </a:rPr>
              <a:t>, </a:t>
            </a:r>
            <a:r>
              <a:rPr lang="en-US" sz="2600" dirty="0" err="1">
                <a:effectLst/>
              </a:rPr>
              <a:t>проте</a:t>
            </a:r>
            <a:r>
              <a:rPr lang="en-US" sz="2600" dirty="0">
                <a:effectLst/>
              </a:rPr>
              <a:t> </a:t>
            </a:r>
            <a:r>
              <a:rPr lang="en-US" sz="2600" dirty="0" err="1">
                <a:effectLst/>
              </a:rPr>
              <a:t>згодом</a:t>
            </a:r>
            <a:r>
              <a:rPr lang="en-US" sz="2600" dirty="0">
                <a:effectLst/>
              </a:rPr>
              <a:t> </a:t>
            </a:r>
            <a:r>
              <a:rPr lang="en-US" sz="2600" dirty="0" err="1">
                <a:effectLst/>
              </a:rPr>
              <a:t>змогла</a:t>
            </a:r>
            <a:r>
              <a:rPr lang="en-US" sz="2600" dirty="0">
                <a:effectLst/>
              </a:rPr>
              <a:t> </a:t>
            </a:r>
            <a:r>
              <a:rPr lang="en-US" sz="2600" dirty="0" err="1">
                <a:effectLst/>
              </a:rPr>
              <a:t>зі</a:t>
            </a:r>
            <a:r>
              <a:rPr lang="en-US" sz="2600" dirty="0">
                <a:effectLst/>
              </a:rPr>
              <a:t> </a:t>
            </a:r>
            <a:r>
              <a:rPr lang="en-US" sz="2600" dirty="0" err="1">
                <a:effectLst/>
              </a:rPr>
              <a:t>зброєю</a:t>
            </a:r>
            <a:r>
              <a:rPr lang="en-US" sz="2600" dirty="0">
                <a:effectLst/>
              </a:rPr>
              <a:t> і </a:t>
            </a:r>
            <a:r>
              <a:rPr lang="en-US" sz="2600" dirty="0" err="1">
                <a:effectLst/>
              </a:rPr>
              <a:t>технікою</a:t>
            </a:r>
            <a:r>
              <a:rPr lang="en-US" sz="2600" dirty="0">
                <a:effectLst/>
              </a:rPr>
              <a:t> </a:t>
            </a:r>
            <a:r>
              <a:rPr lang="en-US" sz="2600" dirty="0" err="1">
                <a:effectLst/>
              </a:rPr>
              <a:t>вийти</a:t>
            </a:r>
            <a:r>
              <a:rPr lang="en-US" sz="2600" dirty="0">
                <a:effectLst/>
              </a:rPr>
              <a:t> </a:t>
            </a:r>
            <a:r>
              <a:rPr lang="en-US" sz="2600" dirty="0" err="1">
                <a:effectLst/>
              </a:rPr>
              <a:t>на</a:t>
            </a:r>
            <a:r>
              <a:rPr lang="en-US" sz="2600" dirty="0">
                <a:effectLst/>
              </a:rPr>
              <a:t> </a:t>
            </a:r>
            <a:r>
              <a:rPr lang="en-US" sz="2600" dirty="0" err="1">
                <a:effectLst/>
              </a:rPr>
              <a:t>материк</a:t>
            </a:r>
            <a:r>
              <a:rPr lang="en-US" sz="2600" dirty="0">
                <a:effectLst/>
              </a:rPr>
              <a:t>.</a:t>
            </a:r>
          </a:p>
          <a:p>
            <a:pPr indent="-228600" algn="just" defTabSz="914400">
              <a:lnSpc>
                <a:spcPct val="90000"/>
              </a:lnSpc>
              <a:buFont typeface="Arial" panose="020B0604020202020204" pitchFamily="34" charset="0"/>
              <a:buChar char="•"/>
            </a:pPr>
            <a:r>
              <a:rPr lang="en-US" sz="2600" b="1" i="1" dirty="0"/>
              <a:t> </a:t>
            </a:r>
            <a:r>
              <a:rPr lang="en-US" sz="2600" dirty="0" err="1">
                <a:effectLst/>
              </a:rPr>
              <a:t>Повномасштабне</a:t>
            </a:r>
            <a:r>
              <a:rPr lang="en-US" sz="2600" dirty="0">
                <a:effectLst/>
              </a:rPr>
              <a:t> </a:t>
            </a:r>
            <a:r>
              <a:rPr lang="en-US" sz="2600" dirty="0" err="1">
                <a:effectLst/>
              </a:rPr>
              <a:t>вторгнення</a:t>
            </a:r>
            <a:r>
              <a:rPr lang="en-US" sz="2600" dirty="0">
                <a:effectLst/>
              </a:rPr>
              <a:t> </a:t>
            </a:r>
            <a:r>
              <a:rPr lang="en-US" sz="2600" dirty="0" err="1">
                <a:effectLst/>
              </a:rPr>
              <a:t>підрозділи</a:t>
            </a:r>
            <a:r>
              <a:rPr lang="en-US" sz="2600" dirty="0">
                <a:effectLst/>
              </a:rPr>
              <a:t> </a:t>
            </a:r>
            <a:r>
              <a:rPr lang="en-US" sz="2600" dirty="0" err="1">
                <a:effectLst/>
              </a:rPr>
              <a:t>бригади</a:t>
            </a:r>
            <a:r>
              <a:rPr lang="en-US" sz="2600" dirty="0">
                <a:effectLst/>
              </a:rPr>
              <a:t> </a:t>
            </a:r>
            <a:r>
              <a:rPr lang="en-US" sz="2600" dirty="0" err="1">
                <a:effectLst/>
              </a:rPr>
              <a:t>зустріли</a:t>
            </a:r>
            <a:r>
              <a:rPr lang="en-US" sz="2600" dirty="0">
                <a:effectLst/>
              </a:rPr>
              <a:t> </a:t>
            </a:r>
            <a:r>
              <a:rPr lang="en-US" sz="2600" dirty="0" err="1">
                <a:effectLst/>
              </a:rPr>
              <a:t>на</a:t>
            </a:r>
            <a:r>
              <a:rPr lang="en-US" sz="2600" dirty="0">
                <a:effectLst/>
              </a:rPr>
              <a:t> </a:t>
            </a:r>
            <a:r>
              <a:rPr lang="en-US" sz="2600" dirty="0" err="1">
                <a:effectLst/>
              </a:rPr>
              <a:t>Авдіївському</a:t>
            </a:r>
            <a:r>
              <a:rPr lang="en-US" sz="2600" dirty="0">
                <a:effectLst/>
              </a:rPr>
              <a:t> </a:t>
            </a:r>
            <a:r>
              <a:rPr lang="en-US" sz="2600" dirty="0" err="1">
                <a:effectLst/>
              </a:rPr>
              <a:t>напрямку</a:t>
            </a:r>
            <a:r>
              <a:rPr lang="en-US" sz="2600" dirty="0">
                <a:effectLst/>
              </a:rPr>
              <a:t>, </a:t>
            </a:r>
            <a:r>
              <a:rPr lang="en-US" sz="2600" dirty="0" err="1">
                <a:effectLst/>
              </a:rPr>
              <a:t>де</a:t>
            </a:r>
            <a:r>
              <a:rPr lang="en-US" sz="2600" dirty="0">
                <a:effectLst/>
              </a:rPr>
              <a:t> </a:t>
            </a:r>
            <a:r>
              <a:rPr lang="en-US" sz="2600" dirty="0" err="1">
                <a:effectLst/>
              </a:rPr>
              <a:t>тримали</a:t>
            </a:r>
            <a:r>
              <a:rPr lang="en-US" sz="2600" dirty="0">
                <a:effectLst/>
              </a:rPr>
              <a:t> </a:t>
            </a:r>
            <a:r>
              <a:rPr lang="en-US" sz="2600" dirty="0" err="1">
                <a:effectLst/>
              </a:rPr>
              <a:t>оборону</a:t>
            </a:r>
            <a:r>
              <a:rPr lang="en-US" sz="2600" dirty="0">
                <a:effectLst/>
              </a:rPr>
              <a:t> </a:t>
            </a:r>
            <a:r>
              <a:rPr lang="en-US" sz="2600" dirty="0" err="1">
                <a:effectLst/>
              </a:rPr>
              <a:t>до</a:t>
            </a:r>
            <a:r>
              <a:rPr lang="en-US" sz="2600" dirty="0">
                <a:effectLst/>
              </a:rPr>
              <a:t> </a:t>
            </a:r>
            <a:r>
              <a:rPr lang="en-US" sz="2600" dirty="0" err="1">
                <a:effectLst/>
              </a:rPr>
              <a:t>червня</a:t>
            </a:r>
            <a:r>
              <a:rPr lang="en-US" sz="2600" dirty="0">
                <a:effectLst/>
              </a:rPr>
              <a:t> 2022 </a:t>
            </a:r>
            <a:r>
              <a:rPr lang="en-US" sz="2600" dirty="0" err="1">
                <a:effectLst/>
              </a:rPr>
              <a:t>року</a:t>
            </a:r>
            <a:r>
              <a:rPr lang="en-US" sz="2600" dirty="0">
                <a:effectLst/>
              </a:rPr>
              <a:t>.</a:t>
            </a:r>
          </a:p>
          <a:p>
            <a:pPr indent="-228600" algn="just" defTabSz="914400">
              <a:lnSpc>
                <a:spcPct val="90000"/>
              </a:lnSpc>
              <a:buFont typeface="Arial" panose="020B0604020202020204" pitchFamily="34" charset="0"/>
              <a:buChar char="•"/>
            </a:pPr>
            <a:r>
              <a:rPr lang="en-US" sz="2600" dirty="0" err="1">
                <a:effectLst/>
              </a:rPr>
              <a:t>Особовий</a:t>
            </a:r>
            <a:r>
              <a:rPr lang="en-US" sz="2600" dirty="0">
                <a:effectLst/>
              </a:rPr>
              <a:t> </a:t>
            </a:r>
            <a:r>
              <a:rPr lang="en-US" sz="2600" dirty="0" err="1">
                <a:effectLst/>
              </a:rPr>
              <a:t>склад</a:t>
            </a:r>
            <a:r>
              <a:rPr lang="en-US" sz="2600" dirty="0">
                <a:effectLst/>
              </a:rPr>
              <a:t> </a:t>
            </a:r>
            <a:r>
              <a:rPr lang="en-US" sz="2600" dirty="0" err="1">
                <a:effectLst/>
              </a:rPr>
              <a:t>бригади</a:t>
            </a:r>
            <a:r>
              <a:rPr lang="en-US" sz="2600" dirty="0">
                <a:effectLst/>
              </a:rPr>
              <a:t> </a:t>
            </a:r>
            <a:r>
              <a:rPr lang="en-US" sz="2600" dirty="0" err="1">
                <a:effectLst/>
              </a:rPr>
              <a:t>приймав</a:t>
            </a:r>
            <a:r>
              <a:rPr lang="en-US" sz="2600" dirty="0">
                <a:effectLst/>
              </a:rPr>
              <a:t> </a:t>
            </a:r>
            <a:r>
              <a:rPr lang="en-US" sz="2600" dirty="0" err="1">
                <a:effectLst/>
              </a:rPr>
              <a:t>активну</a:t>
            </a:r>
            <a:r>
              <a:rPr lang="en-US" sz="2600" dirty="0">
                <a:effectLst/>
              </a:rPr>
              <a:t> </a:t>
            </a:r>
            <a:r>
              <a:rPr lang="en-US" sz="2600" dirty="0" err="1">
                <a:effectLst/>
              </a:rPr>
              <a:t>участь</a:t>
            </a:r>
            <a:r>
              <a:rPr lang="en-US" sz="2600" dirty="0">
                <a:effectLst/>
              </a:rPr>
              <a:t> в </a:t>
            </a:r>
            <a:r>
              <a:rPr lang="en-US" sz="2600" dirty="0" err="1">
                <a:effectLst/>
              </a:rPr>
              <a:t>бойових</a:t>
            </a:r>
            <a:r>
              <a:rPr lang="en-US" sz="2600" dirty="0">
                <a:effectLst/>
              </a:rPr>
              <a:t> </a:t>
            </a:r>
            <a:r>
              <a:rPr lang="en-US" sz="2600" dirty="0" err="1">
                <a:effectLst/>
              </a:rPr>
              <a:t>діях</a:t>
            </a:r>
            <a:r>
              <a:rPr lang="en-US" sz="2600" dirty="0">
                <a:effectLst/>
              </a:rPr>
              <a:t> </a:t>
            </a:r>
            <a:r>
              <a:rPr lang="en-US" sz="2600" dirty="0" err="1">
                <a:effectLst/>
              </a:rPr>
              <a:t>на</a:t>
            </a:r>
            <a:r>
              <a:rPr lang="en-US" sz="2600" dirty="0">
                <a:effectLst/>
              </a:rPr>
              <a:t> </a:t>
            </a:r>
            <a:r>
              <a:rPr lang="en-US" sz="2600" dirty="0" err="1">
                <a:effectLst/>
              </a:rPr>
              <a:t>Авдіївському</a:t>
            </a:r>
            <a:r>
              <a:rPr lang="en-US" sz="2600" dirty="0">
                <a:effectLst/>
              </a:rPr>
              <a:t>, </a:t>
            </a:r>
            <a:r>
              <a:rPr lang="en-US" sz="2600" dirty="0" err="1">
                <a:effectLst/>
              </a:rPr>
              <a:t>Волноваському</a:t>
            </a:r>
            <a:r>
              <a:rPr lang="en-US" sz="2600" dirty="0">
                <a:effectLst/>
              </a:rPr>
              <a:t>, </a:t>
            </a:r>
            <a:r>
              <a:rPr lang="en-US" sz="2600" dirty="0" err="1">
                <a:effectLst/>
              </a:rPr>
              <a:t>Лисичанському</a:t>
            </a:r>
            <a:r>
              <a:rPr lang="en-US" sz="2600" dirty="0">
                <a:effectLst/>
              </a:rPr>
              <a:t>, </a:t>
            </a:r>
            <a:r>
              <a:rPr lang="en-US" sz="2600" dirty="0" err="1">
                <a:effectLst/>
              </a:rPr>
              <a:t>Бахмутівському</a:t>
            </a:r>
            <a:r>
              <a:rPr lang="en-US" sz="2600" dirty="0">
                <a:effectLst/>
              </a:rPr>
              <a:t>, </a:t>
            </a:r>
            <a:r>
              <a:rPr lang="en-US" sz="2600" dirty="0" err="1">
                <a:effectLst/>
              </a:rPr>
              <a:t>Слов’янському</a:t>
            </a:r>
            <a:r>
              <a:rPr lang="en-US" sz="2600" dirty="0">
                <a:effectLst/>
              </a:rPr>
              <a:t> </a:t>
            </a:r>
            <a:r>
              <a:rPr lang="en-US" sz="2600" dirty="0" err="1">
                <a:effectLst/>
              </a:rPr>
              <a:t>та</a:t>
            </a:r>
            <a:r>
              <a:rPr lang="en-US" sz="2600" dirty="0">
                <a:effectLst/>
              </a:rPr>
              <a:t> </a:t>
            </a:r>
            <a:r>
              <a:rPr lang="en-US" sz="2600" dirty="0" err="1">
                <a:effectLst/>
              </a:rPr>
              <a:t>Торецькому</a:t>
            </a:r>
            <a:r>
              <a:rPr lang="en-US" sz="2600" dirty="0">
                <a:effectLst/>
              </a:rPr>
              <a:t> </a:t>
            </a:r>
            <a:r>
              <a:rPr lang="en-US" sz="2600" dirty="0" err="1">
                <a:effectLst/>
              </a:rPr>
              <a:t>напрямках</a:t>
            </a:r>
            <a:r>
              <a:rPr lang="en-US" sz="2600" dirty="0">
                <a:effectLst/>
              </a:rPr>
              <a:t>.</a:t>
            </a:r>
          </a:p>
          <a:p>
            <a:pPr indent="-228600" algn="just" defTabSz="914400">
              <a:lnSpc>
                <a:spcPct val="90000"/>
              </a:lnSpc>
              <a:buFont typeface="Arial" panose="020B0604020202020204" pitchFamily="34" charset="0"/>
              <a:buChar char="•"/>
            </a:pPr>
            <a:r>
              <a:rPr lang="en-US" sz="2600" dirty="0">
                <a:effectLst/>
              </a:rPr>
              <a:t>28 </a:t>
            </a:r>
            <a:r>
              <a:rPr lang="en-US" sz="2600" dirty="0" err="1">
                <a:effectLst/>
              </a:rPr>
              <a:t>червня</a:t>
            </a:r>
            <a:r>
              <a:rPr lang="en-US" sz="2600" dirty="0">
                <a:effectLst/>
              </a:rPr>
              <a:t> 2022 </a:t>
            </a:r>
            <a:r>
              <a:rPr lang="en-US" sz="2600" dirty="0" err="1">
                <a:effectLst/>
              </a:rPr>
              <a:t>року</a:t>
            </a:r>
            <a:r>
              <a:rPr lang="en-US" sz="2600" dirty="0">
                <a:effectLst/>
              </a:rPr>
              <a:t> </a:t>
            </a:r>
            <a:r>
              <a:rPr lang="en-US" sz="2600" dirty="0" err="1">
                <a:effectLst/>
              </a:rPr>
              <a:t>бригада</a:t>
            </a:r>
            <a:r>
              <a:rPr lang="en-US" sz="2600" dirty="0">
                <a:effectLst/>
              </a:rPr>
              <a:t> </a:t>
            </a:r>
            <a:r>
              <a:rPr lang="en-US" sz="2600" dirty="0" err="1">
                <a:effectLst/>
              </a:rPr>
              <a:t>Указом</a:t>
            </a:r>
            <a:r>
              <a:rPr lang="en-US" sz="2600" dirty="0">
                <a:effectLst/>
              </a:rPr>
              <a:t> </a:t>
            </a:r>
            <a:r>
              <a:rPr lang="en-US" sz="2600" dirty="0" err="1">
                <a:effectLst/>
              </a:rPr>
              <a:t>Президента</a:t>
            </a:r>
            <a:r>
              <a:rPr lang="en-US" sz="2600" dirty="0">
                <a:effectLst/>
              </a:rPr>
              <a:t> </a:t>
            </a:r>
            <a:r>
              <a:rPr lang="en-US" sz="2600" dirty="0" err="1">
                <a:effectLst/>
              </a:rPr>
              <a:t>України</a:t>
            </a:r>
            <a:r>
              <a:rPr lang="en-US" sz="2600" dirty="0">
                <a:effectLst/>
              </a:rPr>
              <a:t> №450/2022 </a:t>
            </a:r>
            <a:r>
              <a:rPr lang="en-US" sz="2600" dirty="0" err="1">
                <a:effectLst/>
              </a:rPr>
              <a:t>від</a:t>
            </a:r>
            <a:r>
              <a:rPr lang="en-US" sz="2600" dirty="0">
                <a:effectLst/>
              </a:rPr>
              <a:t> 28.06.2022 </a:t>
            </a:r>
            <a:r>
              <a:rPr lang="en-US" sz="2600" dirty="0" err="1">
                <a:effectLst/>
              </a:rPr>
              <a:t>Про</a:t>
            </a:r>
            <a:r>
              <a:rPr lang="en-US" sz="2600" dirty="0">
                <a:effectLst/>
              </a:rPr>
              <a:t> </a:t>
            </a:r>
            <a:r>
              <a:rPr lang="en-US" sz="2600" dirty="0" err="1">
                <a:effectLst/>
              </a:rPr>
              <a:t>відзначення</a:t>
            </a:r>
            <a:r>
              <a:rPr lang="en-US" sz="2600" dirty="0">
                <a:effectLst/>
              </a:rPr>
              <a:t> </a:t>
            </a:r>
            <a:r>
              <a:rPr lang="en-US" sz="2600" dirty="0" err="1">
                <a:effectLst/>
              </a:rPr>
              <a:t>почесною</a:t>
            </a:r>
            <a:r>
              <a:rPr lang="en-US" sz="2600" dirty="0">
                <a:effectLst/>
              </a:rPr>
              <a:t> </a:t>
            </a:r>
            <a:r>
              <a:rPr lang="en-US" sz="2600" dirty="0" err="1">
                <a:effectLst/>
              </a:rPr>
              <a:t>відзнакою</a:t>
            </a:r>
            <a:r>
              <a:rPr lang="en-US" sz="2600" dirty="0">
                <a:effectLst/>
              </a:rPr>
              <a:t> «</a:t>
            </a:r>
            <a:r>
              <a:rPr lang="en-US" sz="2600" dirty="0" err="1">
                <a:effectLst/>
              </a:rPr>
              <a:t>За</a:t>
            </a:r>
            <a:r>
              <a:rPr lang="en-US" sz="2600" dirty="0">
                <a:effectLst/>
              </a:rPr>
              <a:t> </a:t>
            </a:r>
            <a:r>
              <a:rPr lang="en-US" sz="2600" dirty="0" err="1">
                <a:effectLst/>
              </a:rPr>
              <a:t>мужність</a:t>
            </a:r>
            <a:r>
              <a:rPr lang="en-US" sz="2600" dirty="0">
                <a:effectLst/>
              </a:rPr>
              <a:t> </a:t>
            </a:r>
            <a:r>
              <a:rPr lang="en-US" sz="2600" dirty="0" err="1">
                <a:effectLst/>
              </a:rPr>
              <a:t>та</a:t>
            </a:r>
            <a:r>
              <a:rPr lang="en-US" sz="2600" dirty="0">
                <a:effectLst/>
              </a:rPr>
              <a:t> </a:t>
            </a:r>
            <a:r>
              <a:rPr lang="en-US" sz="2600" dirty="0" err="1">
                <a:effectLst/>
              </a:rPr>
              <a:t>відвагу</a:t>
            </a:r>
            <a:r>
              <a:rPr lang="en-US" sz="2600" dirty="0">
                <a:effectLst/>
              </a:rPr>
              <a:t>» </a:t>
            </a:r>
            <a:r>
              <a:rPr lang="en-US" sz="2600" dirty="0" err="1">
                <a:effectLst/>
              </a:rPr>
              <a:t>відзначена</a:t>
            </a:r>
            <a:r>
              <a:rPr lang="en-US" sz="2600" dirty="0">
                <a:effectLst/>
              </a:rPr>
              <a:t> </a:t>
            </a:r>
            <a:r>
              <a:rPr lang="en-US" sz="2600" dirty="0" err="1">
                <a:effectLst/>
              </a:rPr>
              <a:t>почесною</a:t>
            </a:r>
            <a:r>
              <a:rPr lang="en-US" sz="2600" dirty="0">
                <a:effectLst/>
              </a:rPr>
              <a:t> </a:t>
            </a:r>
            <a:r>
              <a:rPr lang="en-US" sz="2600" dirty="0" err="1">
                <a:effectLst/>
              </a:rPr>
              <a:t>відзнакою</a:t>
            </a:r>
            <a:r>
              <a:rPr lang="en-US" sz="2600" dirty="0">
                <a:effectLst/>
              </a:rPr>
              <a:t> «</a:t>
            </a:r>
            <a:r>
              <a:rPr lang="en-US" sz="2600" dirty="0" err="1">
                <a:effectLst/>
              </a:rPr>
              <a:t>За</a:t>
            </a:r>
            <a:r>
              <a:rPr lang="en-US" sz="2600" dirty="0">
                <a:effectLst/>
              </a:rPr>
              <a:t> </a:t>
            </a:r>
            <a:r>
              <a:rPr lang="en-US" sz="2600" dirty="0" err="1">
                <a:effectLst/>
              </a:rPr>
              <a:t>мужність</a:t>
            </a:r>
            <a:r>
              <a:rPr lang="en-US" sz="2600" dirty="0">
                <a:effectLst/>
              </a:rPr>
              <a:t> </a:t>
            </a:r>
            <a:r>
              <a:rPr lang="en-US" sz="2600" dirty="0" err="1">
                <a:effectLst/>
              </a:rPr>
              <a:t>та</a:t>
            </a:r>
            <a:r>
              <a:rPr lang="en-US" sz="2600" dirty="0">
                <a:effectLst/>
              </a:rPr>
              <a:t> </a:t>
            </a:r>
            <a:r>
              <a:rPr lang="en-US" sz="2600" dirty="0" err="1">
                <a:effectLst/>
              </a:rPr>
              <a:t>відвагу</a:t>
            </a:r>
            <a:r>
              <a:rPr lang="en-US" sz="2600" dirty="0">
                <a:effectLst/>
              </a:rPr>
              <a:t>.</a:t>
            </a:r>
          </a:p>
          <a:p>
            <a:pPr indent="-228600" defTabSz="914400">
              <a:lnSpc>
                <a:spcPct val="90000"/>
              </a:lnSpc>
              <a:spcAft>
                <a:spcPts val="800"/>
              </a:spcAft>
              <a:buFont typeface="Arial" panose="020B0604020202020204" pitchFamily="34" charset="0"/>
              <a:buChar char="•"/>
            </a:pPr>
            <a:endParaRPr lang="en-US" sz="1700" b="1" i="1" dirty="0"/>
          </a:p>
        </p:txBody>
      </p:sp>
      <p:pic>
        <p:nvPicPr>
          <p:cNvPr id="2052" name="Picture 4" descr="Прапор 25 бригади ДШВ ОПДБр">
            <a:extLst>
              <a:ext uri="{FF2B5EF4-FFF2-40B4-BE49-F238E27FC236}">
                <a16:creationId xmlns:a16="http://schemas.microsoft.com/office/drawing/2014/main" id="{84954D7B-E893-79FA-C0B7-B53E77EB73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45" r="12117" b="-1"/>
          <a:stretch/>
        </p:blipFill>
        <p:spPr bwMode="auto">
          <a:xfrm>
            <a:off x="6731192" y="2308220"/>
            <a:ext cx="3456128" cy="4515646"/>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C272B8A5-AE6D-54CB-EA2F-E73858CF1034}"/>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804618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657CC4-5C75-9AC1-40D5-5F1BD1C50C91}"/>
            </a:ext>
          </a:extLst>
        </p:cNvPr>
        <p:cNvGrpSpPr/>
        <p:nvPr/>
      </p:nvGrpSpPr>
      <p:grpSpPr>
        <a:xfrm>
          <a:off x="0" y="0"/>
          <a:ext cx="0" cy="0"/>
          <a:chOff x="0" y="0"/>
          <a:chExt cx="0" cy="0"/>
        </a:xfrm>
      </p:grpSpPr>
      <p:sp useBgFill="1">
        <p:nvSpPr>
          <p:cNvPr id="3100" name="Rectangle 309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320" y="2851681"/>
            <a:ext cx="3047166" cy="20159"/>
          </a:xfrm>
          <a:custGeom>
            <a:avLst/>
            <a:gdLst>
              <a:gd name="connsiteX0" fmla="*/ 0 w 3047166"/>
              <a:gd name="connsiteY0" fmla="*/ 0 h 20159"/>
              <a:gd name="connsiteX1" fmla="*/ 609433 w 3047166"/>
              <a:gd name="connsiteY1" fmla="*/ 0 h 20159"/>
              <a:gd name="connsiteX2" fmla="*/ 1188395 w 3047166"/>
              <a:gd name="connsiteY2" fmla="*/ 0 h 20159"/>
              <a:gd name="connsiteX3" fmla="*/ 1767356 w 3047166"/>
              <a:gd name="connsiteY3" fmla="*/ 0 h 20159"/>
              <a:gd name="connsiteX4" fmla="*/ 2437733 w 3047166"/>
              <a:gd name="connsiteY4" fmla="*/ 0 h 20159"/>
              <a:gd name="connsiteX5" fmla="*/ 3047166 w 3047166"/>
              <a:gd name="connsiteY5" fmla="*/ 0 h 20159"/>
              <a:gd name="connsiteX6" fmla="*/ 3047166 w 3047166"/>
              <a:gd name="connsiteY6" fmla="*/ 20159 h 20159"/>
              <a:gd name="connsiteX7" fmla="*/ 2437733 w 3047166"/>
              <a:gd name="connsiteY7" fmla="*/ 20159 h 20159"/>
              <a:gd name="connsiteX8" fmla="*/ 1919715 w 3047166"/>
              <a:gd name="connsiteY8" fmla="*/ 20159 h 20159"/>
              <a:gd name="connsiteX9" fmla="*/ 1340753 w 3047166"/>
              <a:gd name="connsiteY9" fmla="*/ 20159 h 20159"/>
              <a:gd name="connsiteX10" fmla="*/ 761792 w 3047166"/>
              <a:gd name="connsiteY10" fmla="*/ 20159 h 20159"/>
              <a:gd name="connsiteX11" fmla="*/ 0 w 3047166"/>
              <a:gd name="connsiteY11" fmla="*/ 20159 h 20159"/>
              <a:gd name="connsiteX12" fmla="*/ 0 w 3047166"/>
              <a:gd name="connsiteY12"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47166" h="20159" fill="none" extrusionOk="0">
                <a:moveTo>
                  <a:pt x="0" y="0"/>
                </a:moveTo>
                <a:cubicBezTo>
                  <a:pt x="265478" y="-26109"/>
                  <a:pt x="484161" y="20490"/>
                  <a:pt x="609433" y="0"/>
                </a:cubicBezTo>
                <a:cubicBezTo>
                  <a:pt x="734705" y="-20490"/>
                  <a:pt x="911615" y="21996"/>
                  <a:pt x="1188395" y="0"/>
                </a:cubicBezTo>
                <a:cubicBezTo>
                  <a:pt x="1465175" y="-21996"/>
                  <a:pt x="1627764" y="-20488"/>
                  <a:pt x="1767356" y="0"/>
                </a:cubicBezTo>
                <a:cubicBezTo>
                  <a:pt x="1906948" y="20488"/>
                  <a:pt x="2244042" y="25020"/>
                  <a:pt x="2437733" y="0"/>
                </a:cubicBezTo>
                <a:cubicBezTo>
                  <a:pt x="2631424" y="-25020"/>
                  <a:pt x="2820101" y="-23762"/>
                  <a:pt x="3047166" y="0"/>
                </a:cubicBezTo>
                <a:cubicBezTo>
                  <a:pt x="3047417" y="6810"/>
                  <a:pt x="3046856" y="13749"/>
                  <a:pt x="3047166" y="20159"/>
                </a:cubicBezTo>
                <a:cubicBezTo>
                  <a:pt x="2869707" y="3693"/>
                  <a:pt x="2562880" y="30558"/>
                  <a:pt x="2437733" y="20159"/>
                </a:cubicBezTo>
                <a:cubicBezTo>
                  <a:pt x="2312586" y="9760"/>
                  <a:pt x="2119681" y="39195"/>
                  <a:pt x="1919715" y="20159"/>
                </a:cubicBezTo>
                <a:cubicBezTo>
                  <a:pt x="1719749" y="1123"/>
                  <a:pt x="1580956" y="-5798"/>
                  <a:pt x="1340753" y="20159"/>
                </a:cubicBezTo>
                <a:cubicBezTo>
                  <a:pt x="1100550" y="46116"/>
                  <a:pt x="910340" y="17408"/>
                  <a:pt x="761792" y="20159"/>
                </a:cubicBezTo>
                <a:cubicBezTo>
                  <a:pt x="613244" y="22910"/>
                  <a:pt x="344241" y="47836"/>
                  <a:pt x="0" y="20159"/>
                </a:cubicBezTo>
                <a:cubicBezTo>
                  <a:pt x="-524" y="14018"/>
                  <a:pt x="20" y="10045"/>
                  <a:pt x="0" y="0"/>
                </a:cubicBezTo>
                <a:close/>
              </a:path>
              <a:path w="3047166" h="20159" stroke="0" extrusionOk="0">
                <a:moveTo>
                  <a:pt x="0" y="0"/>
                </a:moveTo>
                <a:cubicBezTo>
                  <a:pt x="216232" y="-4877"/>
                  <a:pt x="296782" y="-20648"/>
                  <a:pt x="548490" y="0"/>
                </a:cubicBezTo>
                <a:cubicBezTo>
                  <a:pt x="800198" y="20648"/>
                  <a:pt x="974354" y="18686"/>
                  <a:pt x="1218866" y="0"/>
                </a:cubicBezTo>
                <a:cubicBezTo>
                  <a:pt x="1463378" y="-18686"/>
                  <a:pt x="1486732" y="14243"/>
                  <a:pt x="1736885" y="0"/>
                </a:cubicBezTo>
                <a:cubicBezTo>
                  <a:pt x="1987038" y="-14243"/>
                  <a:pt x="2101493" y="21598"/>
                  <a:pt x="2254903" y="0"/>
                </a:cubicBezTo>
                <a:cubicBezTo>
                  <a:pt x="2408313" y="-21598"/>
                  <a:pt x="2707093" y="23552"/>
                  <a:pt x="3047166" y="0"/>
                </a:cubicBezTo>
                <a:cubicBezTo>
                  <a:pt x="3046284" y="10021"/>
                  <a:pt x="3046870" y="15417"/>
                  <a:pt x="3047166" y="20159"/>
                </a:cubicBezTo>
                <a:cubicBezTo>
                  <a:pt x="2760546" y="33914"/>
                  <a:pt x="2600723" y="9134"/>
                  <a:pt x="2468204" y="20159"/>
                </a:cubicBezTo>
                <a:cubicBezTo>
                  <a:pt x="2335685" y="31184"/>
                  <a:pt x="2141674" y="40489"/>
                  <a:pt x="1889243" y="20159"/>
                </a:cubicBezTo>
                <a:cubicBezTo>
                  <a:pt x="1636812" y="-171"/>
                  <a:pt x="1597374" y="1004"/>
                  <a:pt x="1310281" y="20159"/>
                </a:cubicBezTo>
                <a:cubicBezTo>
                  <a:pt x="1023188" y="39314"/>
                  <a:pt x="954556" y="12921"/>
                  <a:pt x="639905" y="20159"/>
                </a:cubicBezTo>
                <a:cubicBezTo>
                  <a:pt x="325254" y="27397"/>
                  <a:pt x="273318" y="15034"/>
                  <a:pt x="0" y="20159"/>
                </a:cubicBezTo>
                <a:cubicBezTo>
                  <a:pt x="-804" y="10795"/>
                  <a:pt x="-25" y="7011"/>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30FE9CB-9FAC-8286-582E-BDFBF3FC806D}"/>
              </a:ext>
            </a:extLst>
          </p:cNvPr>
          <p:cNvSpPr txBox="1"/>
          <p:nvPr/>
        </p:nvSpPr>
        <p:spPr>
          <a:xfrm>
            <a:off x="0" y="2921344"/>
            <a:ext cx="4656775" cy="4629946"/>
          </a:xfrm>
          <a:prstGeom prst="rect">
            <a:avLst/>
          </a:prstGeom>
        </p:spPr>
        <p:txBody>
          <a:bodyPr vert="horz" lIns="91440" tIns="45720" rIns="91440" bIns="45720" rtlCol="0">
            <a:normAutofit fontScale="92500" lnSpcReduction="10000"/>
          </a:bodyPr>
          <a:lstStyle/>
          <a:p>
            <a:pPr algn="just" defTabSz="914400">
              <a:lnSpc>
                <a:spcPct val="90000"/>
              </a:lnSpc>
              <a:spcAft>
                <a:spcPts val="80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Героїчний шлях 79-ої окремої аеромобільної бригади у бойових діях на Сході України розпочався, як і для інших десантних частин, з оборони з боку Криму; згодом миколаївські десантники стали на оборону східного кордону, брали участь в операції з визволення Слов’янська, далі –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Савур</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-могила, Зеленопілля, Маріуполь, Дебальцеве, Аеропорт. Під час цих битв миколаївські десантники здобули славу по обидва боки від лінії фронту. Українці дивляться на них з повагою і вдячністю за подвиги, а ворог – зі страхом в очах.</a:t>
            </a:r>
            <a:endParaRPr lang="en-US" sz="1200" b="1" i="1" dirty="0"/>
          </a:p>
        </p:txBody>
      </p:sp>
      <p:pic>
        <p:nvPicPr>
          <p:cNvPr id="3078" name="Picture 6" descr="Прапор 79 бригада ДШВ ОДШБр шеврон">
            <a:extLst>
              <a:ext uri="{FF2B5EF4-FFF2-40B4-BE49-F238E27FC236}">
                <a16:creationId xmlns:a16="http://schemas.microsoft.com/office/drawing/2014/main" id="{E27A8BD0-C412-42CB-5DFA-E110B9D9A9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47" r="10256" b="-1"/>
          <a:stretch/>
        </p:blipFill>
        <p:spPr bwMode="auto">
          <a:xfrm>
            <a:off x="4658113" y="10"/>
            <a:ext cx="6032363" cy="755966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F57A0475-BB3B-CB11-A979-718BE1B080C6}"/>
              </a:ext>
            </a:extLst>
          </p:cNvPr>
          <p:cNvSpPr txBox="1"/>
          <p:nvPr/>
        </p:nvSpPr>
        <p:spPr>
          <a:xfrm>
            <a:off x="-154170" y="4070048"/>
            <a:ext cx="2119227" cy="646331"/>
          </a:xfrm>
          <a:prstGeom prst="rect">
            <a:avLst/>
          </a:prstGeom>
          <a:noFill/>
        </p:spPr>
        <p:txBody>
          <a:bodyPr wrap="square">
            <a:spAutoFit/>
          </a:bodyPr>
          <a:lstStyle/>
          <a:p>
            <a:pPr algn="ctr" defTabSz="456744" fontAlgn="auto">
              <a:spcBef>
                <a:spcPts val="0"/>
              </a:spcBef>
              <a:spcAft>
                <a:spcPts val="600"/>
              </a:spcAft>
              <a:defRPr/>
            </a:pPr>
            <a:endParaRPr lang="ru-RU" sz="1600">
              <a:solidFill>
                <a:schemeClr val="bg1"/>
              </a:solidFill>
              <a:latin typeface="Bookman Old Style" panose="02050604050505020204" pitchFamily="18" charset="0"/>
            </a:endParaRPr>
          </a:p>
          <a:p>
            <a:pPr algn="ctr">
              <a:spcAft>
                <a:spcPts val="600"/>
              </a:spcAft>
            </a:pPr>
            <a:endParaRPr lang="ru-RU" sz="1500">
              <a:solidFill>
                <a:schemeClr val="bg1"/>
              </a:solidFill>
              <a:latin typeface="Bookman Old Style" panose="02050604050505020204" pitchFamily="18" charset="0"/>
            </a:endParaRPr>
          </a:p>
        </p:txBody>
      </p:sp>
      <p:sp>
        <p:nvSpPr>
          <p:cNvPr id="2" name="TextBox 1">
            <a:extLst>
              <a:ext uri="{FF2B5EF4-FFF2-40B4-BE49-F238E27FC236}">
                <a16:creationId xmlns:a16="http://schemas.microsoft.com/office/drawing/2014/main" id="{F7C6392F-FFA8-FFEE-6D4A-AF8665D53250}"/>
              </a:ext>
            </a:extLst>
          </p:cNvPr>
          <p:cNvSpPr txBox="1"/>
          <p:nvPr/>
        </p:nvSpPr>
        <p:spPr>
          <a:xfrm>
            <a:off x="-1337" y="152555"/>
            <a:ext cx="6874577" cy="1074197"/>
          </a:xfrm>
          <a:prstGeom prst="rect">
            <a:avLst/>
          </a:prstGeom>
        </p:spPr>
        <p:txBody>
          <a:bodyPr vert="horz" lIns="91440" tIns="45720" rIns="91440" bIns="45720" rtlCol="0" anchor="b">
            <a:normAutofit lnSpcReduction="10000"/>
          </a:bodyPr>
          <a:lstStyle/>
          <a:p>
            <a:pPr defTabSz="914400">
              <a:lnSpc>
                <a:spcPct val="90000"/>
              </a:lnSpc>
              <a:spcBef>
                <a:spcPct val="0"/>
              </a:spcBef>
              <a:spcAft>
                <a:spcPts val="800"/>
              </a:spcAft>
            </a:pPr>
            <a:r>
              <a:rPr lang="uk-UA" sz="3700" b="1" i="1" dirty="0">
                <a:latin typeface="+mj-lt"/>
                <a:ea typeface="+mj-ea"/>
                <a:cs typeface="+mj-cs"/>
              </a:rPr>
              <a:t>79</a:t>
            </a:r>
            <a:r>
              <a:rPr lang="en-US" sz="3700" b="1" i="1" dirty="0">
                <a:latin typeface="+mj-lt"/>
                <a:ea typeface="+mj-ea"/>
                <a:cs typeface="+mj-cs"/>
              </a:rPr>
              <a:t> </a:t>
            </a:r>
            <a:r>
              <a:rPr lang="en-US" sz="3700" b="1" i="1" dirty="0" err="1">
                <a:latin typeface="+mj-lt"/>
                <a:ea typeface="+mj-ea"/>
                <a:cs typeface="+mj-cs"/>
              </a:rPr>
              <a:t>окрема</a:t>
            </a:r>
            <a:r>
              <a:rPr lang="en-US" sz="3700" b="1" i="1" dirty="0">
                <a:latin typeface="+mj-lt"/>
                <a:ea typeface="+mj-ea"/>
                <a:cs typeface="+mj-cs"/>
              </a:rPr>
              <a:t> </a:t>
            </a:r>
            <a:r>
              <a:rPr lang="uk-UA" sz="3700" b="1" i="1" dirty="0">
                <a:latin typeface="+mj-lt"/>
                <a:ea typeface="+mj-ea"/>
                <a:cs typeface="+mj-cs"/>
              </a:rPr>
              <a:t>десантно-штурмова</a:t>
            </a:r>
            <a:r>
              <a:rPr lang="en-US" sz="3700" b="1" i="1" dirty="0">
                <a:latin typeface="+mj-lt"/>
                <a:ea typeface="+mj-ea"/>
                <a:cs typeface="+mj-cs"/>
              </a:rPr>
              <a:t> </a:t>
            </a:r>
            <a:r>
              <a:rPr lang="uk-UA" sz="3700" b="1" i="1" dirty="0">
                <a:latin typeface="+mj-lt"/>
                <a:ea typeface="+mj-ea"/>
                <a:cs typeface="+mj-cs"/>
              </a:rPr>
              <a:t>Таврійська</a:t>
            </a:r>
            <a:r>
              <a:rPr lang="en-US" sz="3700" b="1" i="1" dirty="0">
                <a:latin typeface="+mj-lt"/>
                <a:ea typeface="+mj-ea"/>
                <a:cs typeface="+mj-cs"/>
              </a:rPr>
              <a:t> </a:t>
            </a:r>
            <a:r>
              <a:rPr lang="en-US" sz="3700" b="1" i="1" dirty="0" err="1">
                <a:latin typeface="+mj-lt"/>
                <a:ea typeface="+mj-ea"/>
                <a:cs typeface="+mj-cs"/>
              </a:rPr>
              <a:t>бригада</a:t>
            </a:r>
            <a:endParaRPr lang="en-US" sz="3700" b="1" i="1" dirty="0">
              <a:latin typeface="+mj-lt"/>
              <a:ea typeface="+mj-ea"/>
              <a:cs typeface="+mj-cs"/>
            </a:endParaRPr>
          </a:p>
        </p:txBody>
      </p:sp>
    </p:spTree>
    <p:extLst>
      <p:ext uri="{BB962C8B-B14F-4D97-AF65-F5344CB8AC3E}">
        <p14:creationId xmlns:p14="http://schemas.microsoft.com/office/powerpoint/2010/main" val="1579897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ADF0C9-65F2-45CB-77B3-D3E49F58EC87}"/>
            </a:ext>
          </a:extLst>
        </p:cNvPr>
        <p:cNvGrpSpPr/>
        <p:nvPr/>
      </p:nvGrpSpPr>
      <p:grpSpPr>
        <a:xfrm>
          <a:off x="0" y="0"/>
          <a:ext cx="0" cy="0"/>
          <a:chOff x="0" y="0"/>
          <a:chExt cx="0" cy="0"/>
        </a:xfrm>
      </p:grpSpPr>
      <p:sp useBgFill="1">
        <p:nvSpPr>
          <p:cNvPr id="3107" name="Rectangle 310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DD54C6D-64C9-C349-A29F-D80953CB8E31}"/>
              </a:ext>
            </a:extLst>
          </p:cNvPr>
          <p:cNvSpPr txBox="1"/>
          <p:nvPr/>
        </p:nvSpPr>
        <p:spPr>
          <a:xfrm>
            <a:off x="502049" y="262945"/>
            <a:ext cx="9662726" cy="1581176"/>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en-US" sz="5300" b="1" i="1">
                <a:latin typeface="+mj-lt"/>
                <a:ea typeface="+mj-ea"/>
                <a:cs typeface="+mj-cs"/>
              </a:rPr>
              <a:t>79 окрема десантно-штурмова Таврійська бригада</a:t>
            </a:r>
          </a:p>
        </p:txBody>
      </p:sp>
      <p:sp>
        <p:nvSpPr>
          <p:cNvPr id="310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049" y="1853590"/>
            <a:ext cx="9622631" cy="20159"/>
          </a:xfrm>
          <a:custGeom>
            <a:avLst/>
            <a:gdLst>
              <a:gd name="connsiteX0" fmla="*/ 0 w 9622631"/>
              <a:gd name="connsiteY0" fmla="*/ 0 h 20159"/>
              <a:gd name="connsiteX1" fmla="*/ 398652 w 9622631"/>
              <a:gd name="connsiteY1" fmla="*/ 0 h 20159"/>
              <a:gd name="connsiteX2" fmla="*/ 989756 w 9622631"/>
              <a:gd name="connsiteY2" fmla="*/ 0 h 20159"/>
              <a:gd name="connsiteX3" fmla="*/ 1388408 w 9622631"/>
              <a:gd name="connsiteY3" fmla="*/ 0 h 20159"/>
              <a:gd name="connsiteX4" fmla="*/ 2075739 w 9622631"/>
              <a:gd name="connsiteY4" fmla="*/ 0 h 20159"/>
              <a:gd name="connsiteX5" fmla="*/ 2666843 w 9622631"/>
              <a:gd name="connsiteY5" fmla="*/ 0 h 20159"/>
              <a:gd name="connsiteX6" fmla="*/ 3450401 w 9622631"/>
              <a:gd name="connsiteY6" fmla="*/ 0 h 20159"/>
              <a:gd name="connsiteX7" fmla="*/ 4330184 w 9622631"/>
              <a:gd name="connsiteY7" fmla="*/ 0 h 20159"/>
              <a:gd name="connsiteX8" fmla="*/ 5017515 w 9622631"/>
              <a:gd name="connsiteY8" fmla="*/ 0 h 20159"/>
              <a:gd name="connsiteX9" fmla="*/ 5897298 w 9622631"/>
              <a:gd name="connsiteY9" fmla="*/ 0 h 20159"/>
              <a:gd name="connsiteX10" fmla="*/ 6584629 w 9622631"/>
              <a:gd name="connsiteY10" fmla="*/ 0 h 20159"/>
              <a:gd name="connsiteX11" fmla="*/ 6983281 w 9622631"/>
              <a:gd name="connsiteY11" fmla="*/ 0 h 20159"/>
              <a:gd name="connsiteX12" fmla="*/ 7478159 w 9622631"/>
              <a:gd name="connsiteY12" fmla="*/ 0 h 20159"/>
              <a:gd name="connsiteX13" fmla="*/ 8357942 w 9622631"/>
              <a:gd name="connsiteY13" fmla="*/ 0 h 20159"/>
              <a:gd name="connsiteX14" fmla="*/ 9622631 w 9622631"/>
              <a:gd name="connsiteY14" fmla="*/ 0 h 20159"/>
              <a:gd name="connsiteX15" fmla="*/ 9622631 w 9622631"/>
              <a:gd name="connsiteY15" fmla="*/ 20159 h 20159"/>
              <a:gd name="connsiteX16" fmla="*/ 8935300 w 9622631"/>
              <a:gd name="connsiteY16" fmla="*/ 20159 h 20159"/>
              <a:gd name="connsiteX17" fmla="*/ 8247969 w 9622631"/>
              <a:gd name="connsiteY17" fmla="*/ 20159 h 20159"/>
              <a:gd name="connsiteX18" fmla="*/ 7656865 w 9622631"/>
              <a:gd name="connsiteY18" fmla="*/ 20159 h 20159"/>
              <a:gd name="connsiteX19" fmla="*/ 7161987 w 9622631"/>
              <a:gd name="connsiteY19" fmla="*/ 20159 h 20159"/>
              <a:gd name="connsiteX20" fmla="*/ 6282203 w 9622631"/>
              <a:gd name="connsiteY20" fmla="*/ 20159 h 20159"/>
              <a:gd name="connsiteX21" fmla="*/ 5594873 w 9622631"/>
              <a:gd name="connsiteY21" fmla="*/ 20159 h 20159"/>
              <a:gd name="connsiteX22" fmla="*/ 4811316 w 9622631"/>
              <a:gd name="connsiteY22" fmla="*/ 20159 h 20159"/>
              <a:gd name="connsiteX23" fmla="*/ 4412664 w 9622631"/>
              <a:gd name="connsiteY23" fmla="*/ 20159 h 20159"/>
              <a:gd name="connsiteX24" fmla="*/ 3917785 w 9622631"/>
              <a:gd name="connsiteY24" fmla="*/ 20159 h 20159"/>
              <a:gd name="connsiteX25" fmla="*/ 3230455 w 9622631"/>
              <a:gd name="connsiteY25" fmla="*/ 20159 h 20159"/>
              <a:gd name="connsiteX26" fmla="*/ 2446898 w 9622631"/>
              <a:gd name="connsiteY26" fmla="*/ 20159 h 20159"/>
              <a:gd name="connsiteX27" fmla="*/ 2048246 w 9622631"/>
              <a:gd name="connsiteY27" fmla="*/ 20159 h 20159"/>
              <a:gd name="connsiteX28" fmla="*/ 1649594 w 9622631"/>
              <a:gd name="connsiteY28" fmla="*/ 20159 h 20159"/>
              <a:gd name="connsiteX29" fmla="*/ 962263 w 9622631"/>
              <a:gd name="connsiteY29" fmla="*/ 20159 h 20159"/>
              <a:gd name="connsiteX30" fmla="*/ 0 w 9622631"/>
              <a:gd name="connsiteY30" fmla="*/ 20159 h 20159"/>
              <a:gd name="connsiteX31" fmla="*/ 0 w 9622631"/>
              <a:gd name="connsiteY31"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22631" h="20159" fill="none" extrusionOk="0">
                <a:moveTo>
                  <a:pt x="0" y="0"/>
                </a:moveTo>
                <a:cubicBezTo>
                  <a:pt x="182713" y="-7837"/>
                  <a:pt x="298473" y="-15189"/>
                  <a:pt x="398652" y="0"/>
                </a:cubicBezTo>
                <a:cubicBezTo>
                  <a:pt x="498831" y="15189"/>
                  <a:pt x="713513" y="-25572"/>
                  <a:pt x="989756" y="0"/>
                </a:cubicBezTo>
                <a:cubicBezTo>
                  <a:pt x="1265999" y="25572"/>
                  <a:pt x="1278066" y="-9634"/>
                  <a:pt x="1388408" y="0"/>
                </a:cubicBezTo>
                <a:cubicBezTo>
                  <a:pt x="1498750" y="9634"/>
                  <a:pt x="1913775" y="-27273"/>
                  <a:pt x="2075739" y="0"/>
                </a:cubicBezTo>
                <a:cubicBezTo>
                  <a:pt x="2237703" y="27273"/>
                  <a:pt x="2506245" y="14476"/>
                  <a:pt x="2666843" y="0"/>
                </a:cubicBezTo>
                <a:cubicBezTo>
                  <a:pt x="2827441" y="-14476"/>
                  <a:pt x="3152367" y="20720"/>
                  <a:pt x="3450401" y="0"/>
                </a:cubicBezTo>
                <a:cubicBezTo>
                  <a:pt x="3748435" y="-20720"/>
                  <a:pt x="4056233" y="36054"/>
                  <a:pt x="4330184" y="0"/>
                </a:cubicBezTo>
                <a:cubicBezTo>
                  <a:pt x="4604135" y="-36054"/>
                  <a:pt x="4855815" y="20873"/>
                  <a:pt x="5017515" y="0"/>
                </a:cubicBezTo>
                <a:cubicBezTo>
                  <a:pt x="5179215" y="-20873"/>
                  <a:pt x="5583196" y="5093"/>
                  <a:pt x="5897298" y="0"/>
                </a:cubicBezTo>
                <a:cubicBezTo>
                  <a:pt x="6211400" y="-5093"/>
                  <a:pt x="6383199" y="12152"/>
                  <a:pt x="6584629" y="0"/>
                </a:cubicBezTo>
                <a:cubicBezTo>
                  <a:pt x="6786059" y="-12152"/>
                  <a:pt x="6888839" y="926"/>
                  <a:pt x="6983281" y="0"/>
                </a:cubicBezTo>
                <a:cubicBezTo>
                  <a:pt x="7077723" y="-926"/>
                  <a:pt x="7272658" y="-22697"/>
                  <a:pt x="7478159" y="0"/>
                </a:cubicBezTo>
                <a:cubicBezTo>
                  <a:pt x="7683660" y="22697"/>
                  <a:pt x="8050386" y="-19457"/>
                  <a:pt x="8357942" y="0"/>
                </a:cubicBezTo>
                <a:cubicBezTo>
                  <a:pt x="8665498" y="19457"/>
                  <a:pt x="9004514" y="18261"/>
                  <a:pt x="9622631" y="0"/>
                </a:cubicBezTo>
                <a:cubicBezTo>
                  <a:pt x="9621980" y="9649"/>
                  <a:pt x="9623511" y="15541"/>
                  <a:pt x="9622631" y="20159"/>
                </a:cubicBezTo>
                <a:cubicBezTo>
                  <a:pt x="9313940" y="14406"/>
                  <a:pt x="9143381" y="-4175"/>
                  <a:pt x="8935300" y="20159"/>
                </a:cubicBezTo>
                <a:cubicBezTo>
                  <a:pt x="8727219" y="44493"/>
                  <a:pt x="8477323" y="-5262"/>
                  <a:pt x="8247969" y="20159"/>
                </a:cubicBezTo>
                <a:cubicBezTo>
                  <a:pt x="8018615" y="45580"/>
                  <a:pt x="7845957" y="42158"/>
                  <a:pt x="7656865" y="20159"/>
                </a:cubicBezTo>
                <a:cubicBezTo>
                  <a:pt x="7467773" y="-1840"/>
                  <a:pt x="7352534" y="38506"/>
                  <a:pt x="7161987" y="20159"/>
                </a:cubicBezTo>
                <a:cubicBezTo>
                  <a:pt x="6971440" y="1812"/>
                  <a:pt x="6617538" y="1053"/>
                  <a:pt x="6282203" y="20159"/>
                </a:cubicBezTo>
                <a:cubicBezTo>
                  <a:pt x="5946868" y="39265"/>
                  <a:pt x="5897408" y="5540"/>
                  <a:pt x="5594873" y="20159"/>
                </a:cubicBezTo>
                <a:cubicBezTo>
                  <a:pt x="5292338" y="34779"/>
                  <a:pt x="5193838" y="31617"/>
                  <a:pt x="4811316" y="20159"/>
                </a:cubicBezTo>
                <a:cubicBezTo>
                  <a:pt x="4428794" y="8701"/>
                  <a:pt x="4579017" y="37742"/>
                  <a:pt x="4412664" y="20159"/>
                </a:cubicBezTo>
                <a:cubicBezTo>
                  <a:pt x="4246311" y="2576"/>
                  <a:pt x="4162013" y="34799"/>
                  <a:pt x="3917785" y="20159"/>
                </a:cubicBezTo>
                <a:cubicBezTo>
                  <a:pt x="3673557" y="5519"/>
                  <a:pt x="3463064" y="4510"/>
                  <a:pt x="3230455" y="20159"/>
                </a:cubicBezTo>
                <a:cubicBezTo>
                  <a:pt x="2997846" y="35809"/>
                  <a:pt x="2821881" y="56161"/>
                  <a:pt x="2446898" y="20159"/>
                </a:cubicBezTo>
                <a:cubicBezTo>
                  <a:pt x="2071915" y="-15843"/>
                  <a:pt x="2170736" y="18774"/>
                  <a:pt x="2048246" y="20159"/>
                </a:cubicBezTo>
                <a:cubicBezTo>
                  <a:pt x="1925756" y="21544"/>
                  <a:pt x="1828787" y="16842"/>
                  <a:pt x="1649594" y="20159"/>
                </a:cubicBezTo>
                <a:cubicBezTo>
                  <a:pt x="1470401" y="23476"/>
                  <a:pt x="1138936" y="43123"/>
                  <a:pt x="962263" y="20159"/>
                </a:cubicBezTo>
                <a:cubicBezTo>
                  <a:pt x="785590" y="-2805"/>
                  <a:pt x="351570" y="21844"/>
                  <a:pt x="0" y="20159"/>
                </a:cubicBezTo>
                <a:cubicBezTo>
                  <a:pt x="333" y="15631"/>
                  <a:pt x="817" y="4560"/>
                  <a:pt x="0" y="0"/>
                </a:cubicBezTo>
                <a:close/>
              </a:path>
              <a:path w="9622631" h="20159" stroke="0" extrusionOk="0">
                <a:moveTo>
                  <a:pt x="0" y="0"/>
                </a:moveTo>
                <a:cubicBezTo>
                  <a:pt x="144751" y="20770"/>
                  <a:pt x="310171" y="-2487"/>
                  <a:pt x="494878" y="0"/>
                </a:cubicBezTo>
                <a:cubicBezTo>
                  <a:pt x="679585" y="2487"/>
                  <a:pt x="752918" y="1154"/>
                  <a:pt x="893530" y="0"/>
                </a:cubicBezTo>
                <a:cubicBezTo>
                  <a:pt x="1034142" y="-1154"/>
                  <a:pt x="1179078" y="8238"/>
                  <a:pt x="1388408" y="0"/>
                </a:cubicBezTo>
                <a:cubicBezTo>
                  <a:pt x="1597738" y="-8238"/>
                  <a:pt x="1854996" y="23536"/>
                  <a:pt x="2075739" y="0"/>
                </a:cubicBezTo>
                <a:cubicBezTo>
                  <a:pt x="2296482" y="-23536"/>
                  <a:pt x="2597509" y="-31565"/>
                  <a:pt x="2859296" y="0"/>
                </a:cubicBezTo>
                <a:cubicBezTo>
                  <a:pt x="3121083" y="31565"/>
                  <a:pt x="3492620" y="26110"/>
                  <a:pt x="3739079" y="0"/>
                </a:cubicBezTo>
                <a:cubicBezTo>
                  <a:pt x="3985538" y="-26110"/>
                  <a:pt x="4193364" y="-13101"/>
                  <a:pt x="4618863" y="0"/>
                </a:cubicBezTo>
                <a:cubicBezTo>
                  <a:pt x="5044362" y="13101"/>
                  <a:pt x="4959338" y="-14365"/>
                  <a:pt x="5209967" y="0"/>
                </a:cubicBezTo>
                <a:cubicBezTo>
                  <a:pt x="5460596" y="14365"/>
                  <a:pt x="5636315" y="-21486"/>
                  <a:pt x="5993524" y="0"/>
                </a:cubicBezTo>
                <a:cubicBezTo>
                  <a:pt x="6350733" y="21486"/>
                  <a:pt x="6495562" y="14654"/>
                  <a:pt x="6680855" y="0"/>
                </a:cubicBezTo>
                <a:cubicBezTo>
                  <a:pt x="6866148" y="-14654"/>
                  <a:pt x="7033669" y="9214"/>
                  <a:pt x="7271960" y="0"/>
                </a:cubicBezTo>
                <a:cubicBezTo>
                  <a:pt x="7510252" y="-9214"/>
                  <a:pt x="7700963" y="-14247"/>
                  <a:pt x="8055517" y="0"/>
                </a:cubicBezTo>
                <a:cubicBezTo>
                  <a:pt x="8410071" y="14247"/>
                  <a:pt x="8267593" y="6202"/>
                  <a:pt x="8454169" y="0"/>
                </a:cubicBezTo>
                <a:cubicBezTo>
                  <a:pt x="8640745" y="-6202"/>
                  <a:pt x="9046201" y="-3069"/>
                  <a:pt x="9622631" y="0"/>
                </a:cubicBezTo>
                <a:cubicBezTo>
                  <a:pt x="9622520" y="9330"/>
                  <a:pt x="9622975" y="10890"/>
                  <a:pt x="9622631" y="20159"/>
                </a:cubicBezTo>
                <a:cubicBezTo>
                  <a:pt x="9421031" y="37331"/>
                  <a:pt x="9178795" y="-14155"/>
                  <a:pt x="8935300" y="20159"/>
                </a:cubicBezTo>
                <a:cubicBezTo>
                  <a:pt x="8691805" y="54473"/>
                  <a:pt x="8614640" y="40393"/>
                  <a:pt x="8440422" y="20159"/>
                </a:cubicBezTo>
                <a:cubicBezTo>
                  <a:pt x="8266204" y="-75"/>
                  <a:pt x="7830989" y="22435"/>
                  <a:pt x="7656865" y="20159"/>
                </a:cubicBezTo>
                <a:cubicBezTo>
                  <a:pt x="7482741" y="17883"/>
                  <a:pt x="7351705" y="18136"/>
                  <a:pt x="7258213" y="20159"/>
                </a:cubicBezTo>
                <a:cubicBezTo>
                  <a:pt x="7164721" y="22182"/>
                  <a:pt x="6806035" y="54191"/>
                  <a:pt x="6570882" y="20159"/>
                </a:cubicBezTo>
                <a:cubicBezTo>
                  <a:pt x="6335729" y="-13873"/>
                  <a:pt x="6179982" y="1510"/>
                  <a:pt x="6076004" y="20159"/>
                </a:cubicBezTo>
                <a:cubicBezTo>
                  <a:pt x="5972026" y="38808"/>
                  <a:pt x="5483746" y="22487"/>
                  <a:pt x="5196221" y="20159"/>
                </a:cubicBezTo>
                <a:cubicBezTo>
                  <a:pt x="4908696" y="17831"/>
                  <a:pt x="4915958" y="24287"/>
                  <a:pt x="4797569" y="20159"/>
                </a:cubicBezTo>
                <a:cubicBezTo>
                  <a:pt x="4679180" y="16031"/>
                  <a:pt x="4341168" y="23807"/>
                  <a:pt x="4110238" y="20159"/>
                </a:cubicBezTo>
                <a:cubicBezTo>
                  <a:pt x="3879308" y="16511"/>
                  <a:pt x="3898693" y="38951"/>
                  <a:pt x="3711586" y="20159"/>
                </a:cubicBezTo>
                <a:cubicBezTo>
                  <a:pt x="3524479" y="1367"/>
                  <a:pt x="3365831" y="5324"/>
                  <a:pt x="3216708" y="20159"/>
                </a:cubicBezTo>
                <a:cubicBezTo>
                  <a:pt x="3067585" y="34994"/>
                  <a:pt x="2669574" y="26996"/>
                  <a:pt x="2433151" y="20159"/>
                </a:cubicBezTo>
                <a:cubicBezTo>
                  <a:pt x="2196728" y="13322"/>
                  <a:pt x="1914780" y="52206"/>
                  <a:pt x="1553368" y="20159"/>
                </a:cubicBezTo>
                <a:cubicBezTo>
                  <a:pt x="1191956" y="-11888"/>
                  <a:pt x="1302904" y="14694"/>
                  <a:pt x="1058489" y="20159"/>
                </a:cubicBezTo>
                <a:cubicBezTo>
                  <a:pt x="814074" y="25624"/>
                  <a:pt x="402767" y="6030"/>
                  <a:pt x="0" y="20159"/>
                </a:cubicBezTo>
                <a:cubicBezTo>
                  <a:pt x="15" y="15022"/>
                  <a:pt x="-939" y="867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56F849C-E21F-F34E-ED16-01DA3B5CEEE0}"/>
              </a:ext>
            </a:extLst>
          </p:cNvPr>
          <p:cNvSpPr txBox="1"/>
          <p:nvPr/>
        </p:nvSpPr>
        <p:spPr>
          <a:xfrm>
            <a:off x="0" y="2283241"/>
            <a:ext cx="6731192" cy="5236113"/>
          </a:xfrm>
          <a:prstGeom prst="rect">
            <a:avLst/>
          </a:prstGeom>
        </p:spPr>
        <p:txBody>
          <a:bodyPr vert="horz" lIns="91440" tIns="45720" rIns="91440" bIns="45720" rtlCol="0" anchor="t">
            <a:normAutofit lnSpcReduction="10000"/>
          </a:bodyPr>
          <a:lstStyle/>
          <a:p>
            <a:pPr algn="just" defTabSz="914400">
              <a:lnSpc>
                <a:spcPct val="90000"/>
              </a:lnSpc>
              <a:spcAft>
                <a:spcPts val="1000"/>
              </a:spcAft>
            </a:pPr>
            <a:r>
              <a:rPr lang="en-US" sz="2800" dirty="0">
                <a:effectLst/>
              </a:rPr>
              <a:t> </a:t>
            </a:r>
            <a:r>
              <a:rPr lang="en-US" sz="2800" b="1" dirty="0">
                <a:effectLst/>
              </a:rPr>
              <a:t>У </a:t>
            </a:r>
            <a:r>
              <a:rPr lang="en-US" sz="2800" b="1" dirty="0" err="1">
                <a:effectLst/>
              </a:rPr>
              <a:t>квітні</a:t>
            </a:r>
            <a:r>
              <a:rPr lang="en-US" sz="2800" b="1" dirty="0">
                <a:effectLst/>
              </a:rPr>
              <a:t> 2016 </a:t>
            </a:r>
            <a:r>
              <a:rPr lang="en-US" sz="2800" b="1" dirty="0" err="1">
                <a:effectLst/>
              </a:rPr>
              <a:t>року</a:t>
            </a:r>
            <a:r>
              <a:rPr lang="en-US" sz="2800" b="1" dirty="0">
                <a:effectLst/>
              </a:rPr>
              <a:t> 79 </a:t>
            </a:r>
            <a:r>
              <a:rPr lang="en-US" sz="2800" b="1" dirty="0" err="1">
                <a:effectLst/>
              </a:rPr>
              <a:t>окрема</a:t>
            </a:r>
            <a:r>
              <a:rPr lang="en-US" sz="2800" b="1" dirty="0">
                <a:effectLst/>
              </a:rPr>
              <a:t> </a:t>
            </a:r>
            <a:r>
              <a:rPr lang="en-US" sz="2800" b="1" dirty="0" err="1">
                <a:effectLst/>
              </a:rPr>
              <a:t>аеромобільна</a:t>
            </a:r>
            <a:r>
              <a:rPr lang="en-US" sz="2800" b="1" dirty="0">
                <a:effectLst/>
              </a:rPr>
              <a:t> </a:t>
            </a:r>
            <a:r>
              <a:rPr lang="en-US" sz="2800" b="1" dirty="0" err="1">
                <a:effectLst/>
              </a:rPr>
              <a:t>бригада</a:t>
            </a:r>
            <a:r>
              <a:rPr lang="en-US" sz="2800" b="1" dirty="0">
                <a:effectLst/>
              </a:rPr>
              <a:t> </a:t>
            </a:r>
            <a:r>
              <a:rPr lang="en-US" sz="2800" b="1" dirty="0" err="1">
                <a:effectLst/>
              </a:rPr>
              <a:t>переформована</a:t>
            </a:r>
            <a:r>
              <a:rPr lang="en-US" sz="2800" b="1" dirty="0">
                <a:effectLst/>
              </a:rPr>
              <a:t> в 79 </a:t>
            </a:r>
            <a:r>
              <a:rPr lang="en-US" sz="2800" b="1" dirty="0" err="1">
                <a:effectLst/>
              </a:rPr>
              <a:t>окрему</a:t>
            </a:r>
            <a:r>
              <a:rPr lang="en-US" sz="2800" b="1" dirty="0">
                <a:effectLst/>
              </a:rPr>
              <a:t> </a:t>
            </a:r>
            <a:r>
              <a:rPr lang="en-US" sz="2800" b="1" dirty="0" err="1">
                <a:effectLst/>
              </a:rPr>
              <a:t>десантно-штурмову</a:t>
            </a:r>
            <a:r>
              <a:rPr lang="en-US" sz="2800" b="1" dirty="0">
                <a:effectLst/>
              </a:rPr>
              <a:t> </a:t>
            </a:r>
            <a:r>
              <a:rPr lang="en-US" sz="2800" b="1" dirty="0" err="1">
                <a:effectLst/>
              </a:rPr>
              <a:t>бригаду</a:t>
            </a:r>
            <a:r>
              <a:rPr lang="en-US" sz="2800" b="1" dirty="0">
                <a:effectLst/>
              </a:rPr>
              <a:t> </a:t>
            </a:r>
            <a:r>
              <a:rPr lang="en-US" sz="2800" b="1" dirty="0" err="1">
                <a:effectLst/>
              </a:rPr>
              <a:t>Десантно-штурмових</a:t>
            </a:r>
            <a:r>
              <a:rPr lang="en-US" sz="2800" b="1" dirty="0">
                <a:effectLst/>
              </a:rPr>
              <a:t> </a:t>
            </a:r>
            <a:r>
              <a:rPr lang="en-US" sz="2800" b="1" dirty="0" err="1">
                <a:effectLst/>
              </a:rPr>
              <a:t>військ</a:t>
            </a:r>
            <a:r>
              <a:rPr lang="en-US" sz="2800" b="1" dirty="0">
                <a:effectLst/>
              </a:rPr>
              <a:t> </a:t>
            </a:r>
            <a:r>
              <a:rPr lang="en-US" sz="2800" b="1" dirty="0" err="1">
                <a:effectLst/>
              </a:rPr>
              <a:t>Збройних</a:t>
            </a:r>
            <a:r>
              <a:rPr lang="en-US" sz="2800" b="1" dirty="0">
                <a:effectLst/>
              </a:rPr>
              <a:t> </a:t>
            </a:r>
            <a:r>
              <a:rPr lang="en-US" sz="2800" b="1" dirty="0" err="1">
                <a:effectLst/>
              </a:rPr>
              <a:t>Сил</a:t>
            </a:r>
            <a:r>
              <a:rPr lang="en-US" sz="2800" b="1" dirty="0">
                <a:effectLst/>
              </a:rPr>
              <a:t> </a:t>
            </a:r>
            <a:r>
              <a:rPr lang="en-US" sz="2800" b="1" dirty="0" err="1">
                <a:effectLst/>
              </a:rPr>
              <a:t>України</a:t>
            </a:r>
            <a:r>
              <a:rPr lang="en-US" sz="2800" b="1" dirty="0">
                <a:effectLst/>
              </a:rPr>
              <a:t>.</a:t>
            </a:r>
            <a:endParaRPr lang="uk-UA" sz="2800" b="1" dirty="0">
              <a:effectLst/>
            </a:endParaRPr>
          </a:p>
          <a:p>
            <a:pPr algn="just" defTabSz="914400">
              <a:lnSpc>
                <a:spcPct val="90000"/>
              </a:lnSpc>
              <a:spcAft>
                <a:spcPts val="1000"/>
              </a:spcAft>
            </a:pPr>
            <a:endParaRPr lang="en-US" sz="2800" b="1" dirty="0">
              <a:effectLst/>
            </a:endParaRPr>
          </a:p>
          <a:p>
            <a:pPr algn="just" defTabSz="914400">
              <a:lnSpc>
                <a:spcPct val="90000"/>
              </a:lnSpc>
              <a:spcAft>
                <a:spcPts val="1000"/>
              </a:spcAft>
            </a:pPr>
            <a:r>
              <a:rPr lang="en-US" sz="2800" dirty="0">
                <a:effectLst/>
              </a:rPr>
              <a:t>З </a:t>
            </a:r>
            <a:r>
              <a:rPr lang="en-US" sz="2800" dirty="0" err="1">
                <a:effectLst/>
              </a:rPr>
              <a:t>червня</a:t>
            </a:r>
            <a:r>
              <a:rPr lang="en-US" sz="2800" dirty="0">
                <a:effectLst/>
              </a:rPr>
              <a:t> 2021 </a:t>
            </a:r>
            <a:r>
              <a:rPr lang="en-US" sz="2800" dirty="0" err="1">
                <a:effectLst/>
              </a:rPr>
              <a:t>року</a:t>
            </a:r>
            <a:r>
              <a:rPr lang="en-US" sz="2800" dirty="0">
                <a:effectLst/>
              </a:rPr>
              <a:t>  </a:t>
            </a:r>
            <a:r>
              <a:rPr lang="en-US" sz="2800" dirty="0" err="1">
                <a:effectLst/>
              </a:rPr>
              <a:t>особовий</a:t>
            </a:r>
            <a:r>
              <a:rPr lang="en-US" sz="2800" dirty="0">
                <a:effectLst/>
              </a:rPr>
              <a:t> </a:t>
            </a:r>
            <a:r>
              <a:rPr lang="en-US" sz="2800" dirty="0" err="1">
                <a:effectLst/>
              </a:rPr>
              <a:t>склад</a:t>
            </a:r>
            <a:r>
              <a:rPr lang="en-US" sz="2800" dirty="0">
                <a:effectLst/>
              </a:rPr>
              <a:t> 79 </a:t>
            </a:r>
            <a:r>
              <a:rPr lang="en-US" sz="2800" dirty="0" err="1">
                <a:effectLst/>
              </a:rPr>
              <a:t>одшбр</a:t>
            </a:r>
            <a:r>
              <a:rPr lang="en-US" sz="2800" dirty="0">
                <a:effectLst/>
              </a:rPr>
              <a:t>  </a:t>
            </a:r>
            <a:r>
              <a:rPr lang="en-US" sz="2800" dirty="0" err="1">
                <a:effectLst/>
              </a:rPr>
              <a:t>виконував</a:t>
            </a:r>
            <a:r>
              <a:rPr lang="en-US" sz="2800" dirty="0">
                <a:effectLst/>
              </a:rPr>
              <a:t> </a:t>
            </a:r>
            <a:r>
              <a:rPr lang="en-US" sz="2800" dirty="0" err="1">
                <a:effectLst/>
              </a:rPr>
              <a:t>завдання</a:t>
            </a:r>
            <a:r>
              <a:rPr lang="en-US" sz="2800" dirty="0">
                <a:effectLst/>
              </a:rPr>
              <a:t>  </a:t>
            </a:r>
            <a:r>
              <a:rPr lang="en-US" sz="2800" dirty="0" err="1">
                <a:effectLst/>
              </a:rPr>
              <a:t>та</a:t>
            </a:r>
            <a:r>
              <a:rPr lang="en-US" sz="2800" dirty="0">
                <a:effectLst/>
              </a:rPr>
              <a:t> </a:t>
            </a:r>
            <a:r>
              <a:rPr lang="en-US" sz="2800" dirty="0" err="1">
                <a:effectLst/>
              </a:rPr>
              <a:t>здійснював</a:t>
            </a:r>
            <a:r>
              <a:rPr lang="en-US" sz="2800" dirty="0">
                <a:effectLst/>
              </a:rPr>
              <a:t> </a:t>
            </a:r>
            <a:r>
              <a:rPr lang="en-US" sz="2800" dirty="0" err="1">
                <a:effectLst/>
              </a:rPr>
              <a:t>заходи</a:t>
            </a:r>
            <a:r>
              <a:rPr lang="en-US" sz="2800" dirty="0">
                <a:effectLst/>
              </a:rPr>
              <a:t> </a:t>
            </a:r>
            <a:r>
              <a:rPr lang="en-US" sz="2800" dirty="0" err="1">
                <a:effectLst/>
              </a:rPr>
              <a:t>із</a:t>
            </a:r>
            <a:r>
              <a:rPr lang="en-US" sz="2800" dirty="0">
                <a:effectLst/>
              </a:rPr>
              <a:t> </a:t>
            </a:r>
            <a:r>
              <a:rPr lang="en-US" sz="2800" dirty="0" err="1">
                <a:effectLst/>
              </a:rPr>
              <a:t>забезпечення</a:t>
            </a:r>
            <a:r>
              <a:rPr lang="en-US" sz="2800" dirty="0">
                <a:effectLst/>
              </a:rPr>
              <a:t> </a:t>
            </a:r>
            <a:r>
              <a:rPr lang="en-US" sz="2800" dirty="0" err="1">
                <a:effectLst/>
              </a:rPr>
              <a:t>національної</a:t>
            </a:r>
            <a:r>
              <a:rPr lang="en-US" sz="2800" dirty="0">
                <a:effectLst/>
              </a:rPr>
              <a:t> </a:t>
            </a:r>
            <a:r>
              <a:rPr lang="en-US" sz="2800" dirty="0" err="1">
                <a:effectLst/>
              </a:rPr>
              <a:t>безпеки</a:t>
            </a:r>
            <a:r>
              <a:rPr lang="en-US" sz="2800" dirty="0">
                <a:effectLst/>
              </a:rPr>
              <a:t> </a:t>
            </a:r>
            <a:r>
              <a:rPr lang="en-US" sz="2800" dirty="0" err="1">
                <a:effectLst/>
              </a:rPr>
              <a:t>та</a:t>
            </a:r>
            <a:r>
              <a:rPr lang="en-US" sz="2800" dirty="0">
                <a:effectLst/>
              </a:rPr>
              <a:t> </a:t>
            </a:r>
            <a:r>
              <a:rPr lang="en-US" sz="2800" dirty="0" err="1">
                <a:effectLst/>
              </a:rPr>
              <a:t>оборони</a:t>
            </a:r>
            <a:r>
              <a:rPr lang="en-US" sz="2800" dirty="0">
                <a:effectLst/>
              </a:rPr>
              <a:t>, </a:t>
            </a:r>
            <a:r>
              <a:rPr lang="en-US" sz="2800" dirty="0" err="1">
                <a:effectLst/>
              </a:rPr>
              <a:t>стримування</a:t>
            </a:r>
            <a:r>
              <a:rPr lang="en-US" sz="2800" dirty="0">
                <a:effectLst/>
              </a:rPr>
              <a:t> й </a:t>
            </a:r>
            <a:r>
              <a:rPr lang="en-US" sz="2800" dirty="0" err="1">
                <a:effectLst/>
              </a:rPr>
              <a:t>відсічі</a:t>
            </a:r>
            <a:r>
              <a:rPr lang="en-US" sz="2800" dirty="0">
                <a:effectLst/>
              </a:rPr>
              <a:t> </a:t>
            </a:r>
            <a:r>
              <a:rPr lang="en-US" sz="2800" dirty="0" err="1">
                <a:effectLst/>
              </a:rPr>
              <a:t>збройної</a:t>
            </a:r>
            <a:r>
              <a:rPr lang="en-US" sz="2800" dirty="0">
                <a:effectLst/>
              </a:rPr>
              <a:t>  </a:t>
            </a:r>
            <a:r>
              <a:rPr lang="en-US" sz="2800" dirty="0" err="1">
                <a:effectLst/>
              </a:rPr>
              <a:t>агресії</a:t>
            </a:r>
            <a:r>
              <a:rPr lang="en-US" sz="2800" dirty="0">
                <a:effectLst/>
              </a:rPr>
              <a:t> </a:t>
            </a:r>
            <a:r>
              <a:rPr lang="en-US" sz="2800" dirty="0" err="1">
                <a:effectLst/>
              </a:rPr>
              <a:t>російської</a:t>
            </a:r>
            <a:r>
              <a:rPr lang="en-US" sz="2800" dirty="0">
                <a:effectLst/>
              </a:rPr>
              <a:t> </a:t>
            </a:r>
            <a:r>
              <a:rPr lang="en-US" sz="2800" dirty="0" err="1">
                <a:effectLst/>
              </a:rPr>
              <a:t>федерації</a:t>
            </a:r>
            <a:r>
              <a:rPr lang="en-US" sz="2800" dirty="0">
                <a:effectLst/>
              </a:rPr>
              <a:t> у </a:t>
            </a:r>
            <a:r>
              <a:rPr lang="en-US" sz="2800" dirty="0" err="1">
                <a:effectLst/>
              </a:rPr>
              <a:t>Луганській</a:t>
            </a:r>
            <a:r>
              <a:rPr lang="en-US" sz="2800" dirty="0">
                <a:effectLst/>
              </a:rPr>
              <a:t> </a:t>
            </a:r>
            <a:r>
              <a:rPr lang="en-US" sz="2800" dirty="0" err="1">
                <a:effectLst/>
              </a:rPr>
              <a:t>області</a:t>
            </a:r>
            <a:r>
              <a:rPr lang="en-US" sz="2800" dirty="0">
                <a:effectLst/>
              </a:rPr>
              <a:t> в </a:t>
            </a:r>
            <a:r>
              <a:rPr lang="en-US" sz="2800" dirty="0" err="1">
                <a:effectLst/>
              </a:rPr>
              <a:t>районі</a:t>
            </a:r>
            <a:r>
              <a:rPr lang="en-US" sz="2800" dirty="0">
                <a:effectLst/>
              </a:rPr>
              <a:t> </a:t>
            </a:r>
            <a:r>
              <a:rPr lang="en-US" sz="2800" dirty="0" err="1">
                <a:effectLst/>
              </a:rPr>
              <a:t>міста</a:t>
            </a:r>
            <a:r>
              <a:rPr lang="en-US" sz="2800" dirty="0">
                <a:effectLst/>
              </a:rPr>
              <a:t> </a:t>
            </a:r>
            <a:r>
              <a:rPr lang="en-US" sz="2800" dirty="0" err="1">
                <a:effectLst/>
              </a:rPr>
              <a:t>Щастя</a:t>
            </a:r>
            <a:r>
              <a:rPr lang="en-US" sz="2800" dirty="0">
                <a:effectLst/>
              </a:rPr>
              <a:t> (</a:t>
            </a:r>
            <a:r>
              <a:rPr lang="en-US" sz="2800" dirty="0" err="1">
                <a:effectLst/>
              </a:rPr>
              <a:t>операція</a:t>
            </a:r>
            <a:r>
              <a:rPr lang="en-US" sz="2800" dirty="0">
                <a:effectLst/>
              </a:rPr>
              <a:t> </a:t>
            </a:r>
            <a:r>
              <a:rPr lang="en-US" sz="2800" dirty="0" err="1">
                <a:effectLst/>
              </a:rPr>
              <a:t>Об’єднаних</a:t>
            </a:r>
            <a:r>
              <a:rPr lang="en-US" sz="2800" dirty="0">
                <a:effectLst/>
              </a:rPr>
              <a:t> </a:t>
            </a:r>
            <a:r>
              <a:rPr lang="en-US" sz="2800" dirty="0" err="1">
                <a:effectLst/>
              </a:rPr>
              <a:t>Сил</a:t>
            </a:r>
            <a:r>
              <a:rPr lang="en-US" sz="2800" dirty="0">
                <a:effectLst/>
              </a:rPr>
              <a:t>).</a:t>
            </a:r>
          </a:p>
          <a:p>
            <a:pPr indent="-228600" defTabSz="914400">
              <a:lnSpc>
                <a:spcPct val="90000"/>
              </a:lnSpc>
              <a:spcAft>
                <a:spcPts val="800"/>
              </a:spcAft>
              <a:buFont typeface="Arial" panose="020B0604020202020204" pitchFamily="34" charset="0"/>
              <a:buChar char="•"/>
            </a:pPr>
            <a:endParaRPr lang="en-US" sz="2200" b="1" i="1" dirty="0"/>
          </a:p>
        </p:txBody>
      </p:sp>
      <p:pic>
        <p:nvPicPr>
          <p:cNvPr id="3078" name="Picture 6" descr="Прапор 79 бригада ДШВ ОДШБр шеврон">
            <a:extLst>
              <a:ext uri="{FF2B5EF4-FFF2-40B4-BE49-F238E27FC236}">
                <a16:creationId xmlns:a16="http://schemas.microsoft.com/office/drawing/2014/main" id="{26AE49F5-EFE3-6AC1-328F-0863745E2D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77" r="11886" b="-1"/>
          <a:stretch/>
        </p:blipFill>
        <p:spPr bwMode="auto">
          <a:xfrm>
            <a:off x="6982101" y="3023335"/>
            <a:ext cx="3456128" cy="4515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975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003576-870D-3FE5-D0EB-022AC1639F50}"/>
            </a:ext>
          </a:extLst>
        </p:cNvPr>
        <p:cNvGrpSpPr/>
        <p:nvPr/>
      </p:nvGrpSpPr>
      <p:grpSpPr>
        <a:xfrm>
          <a:off x="0" y="0"/>
          <a:ext cx="0" cy="0"/>
          <a:chOff x="0" y="0"/>
          <a:chExt cx="0" cy="0"/>
        </a:xfrm>
      </p:grpSpPr>
      <p:sp useBgFill="1">
        <p:nvSpPr>
          <p:cNvPr id="3114" name="Rectangle 311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33B396A-C4EC-698D-A151-B62F1D0C8242}"/>
              </a:ext>
            </a:extLst>
          </p:cNvPr>
          <p:cNvSpPr txBox="1"/>
          <p:nvPr/>
        </p:nvSpPr>
        <p:spPr>
          <a:xfrm>
            <a:off x="4645888" y="362864"/>
            <a:ext cx="5481931" cy="1965515"/>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en-US" sz="4500" b="1" i="1">
                <a:latin typeface="+mj-lt"/>
                <a:ea typeface="+mj-ea"/>
                <a:cs typeface="+mj-cs"/>
              </a:rPr>
              <a:t>79 окрема десантно-штурмова Таврійська бригада</a:t>
            </a:r>
          </a:p>
        </p:txBody>
      </p:sp>
      <p:pic>
        <p:nvPicPr>
          <p:cNvPr id="3078" name="Picture 6" descr="Прапор 79 бригада ДШВ ОДШБр шеврон">
            <a:extLst>
              <a:ext uri="{FF2B5EF4-FFF2-40B4-BE49-F238E27FC236}">
                <a16:creationId xmlns:a16="http://schemas.microsoft.com/office/drawing/2014/main" id="{91C5B3C1-C6D4-A38E-A6C3-83AEE4BDC8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832" r="23141" b="-1"/>
          <a:stretch/>
        </p:blipFill>
        <p:spPr bwMode="auto">
          <a:xfrm>
            <a:off x="20" y="10"/>
            <a:ext cx="4084253" cy="7559665"/>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11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888" y="2617939"/>
            <a:ext cx="3721429" cy="20159"/>
          </a:xfrm>
          <a:custGeom>
            <a:avLst/>
            <a:gdLst>
              <a:gd name="connsiteX0" fmla="*/ 0 w 3721429"/>
              <a:gd name="connsiteY0" fmla="*/ 0 h 20159"/>
              <a:gd name="connsiteX1" fmla="*/ 620238 w 3721429"/>
              <a:gd name="connsiteY1" fmla="*/ 0 h 20159"/>
              <a:gd name="connsiteX2" fmla="*/ 1166048 w 3721429"/>
              <a:gd name="connsiteY2" fmla="*/ 0 h 20159"/>
              <a:gd name="connsiteX3" fmla="*/ 1786286 w 3721429"/>
              <a:gd name="connsiteY3" fmla="*/ 0 h 20159"/>
              <a:gd name="connsiteX4" fmla="*/ 2294881 w 3721429"/>
              <a:gd name="connsiteY4" fmla="*/ 0 h 20159"/>
              <a:gd name="connsiteX5" fmla="*/ 2877905 w 3721429"/>
              <a:gd name="connsiteY5" fmla="*/ 0 h 20159"/>
              <a:gd name="connsiteX6" fmla="*/ 3721429 w 3721429"/>
              <a:gd name="connsiteY6" fmla="*/ 0 h 20159"/>
              <a:gd name="connsiteX7" fmla="*/ 3721429 w 3721429"/>
              <a:gd name="connsiteY7" fmla="*/ 20159 h 20159"/>
              <a:gd name="connsiteX8" fmla="*/ 3101191 w 3721429"/>
              <a:gd name="connsiteY8" fmla="*/ 20159 h 20159"/>
              <a:gd name="connsiteX9" fmla="*/ 2443738 w 3721429"/>
              <a:gd name="connsiteY9" fmla="*/ 20159 h 20159"/>
              <a:gd name="connsiteX10" fmla="*/ 1897929 w 3721429"/>
              <a:gd name="connsiteY10" fmla="*/ 20159 h 20159"/>
              <a:gd name="connsiteX11" fmla="*/ 1203262 w 3721429"/>
              <a:gd name="connsiteY11" fmla="*/ 20159 h 20159"/>
              <a:gd name="connsiteX12" fmla="*/ 657452 w 3721429"/>
              <a:gd name="connsiteY12" fmla="*/ 20159 h 20159"/>
              <a:gd name="connsiteX13" fmla="*/ 0 w 3721429"/>
              <a:gd name="connsiteY13" fmla="*/ 20159 h 20159"/>
              <a:gd name="connsiteX14" fmla="*/ 0 w 3721429"/>
              <a:gd name="connsiteY14"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1429" h="20159" fill="none" extrusionOk="0">
                <a:moveTo>
                  <a:pt x="0" y="0"/>
                </a:moveTo>
                <a:cubicBezTo>
                  <a:pt x="158666" y="-23036"/>
                  <a:pt x="385264" y="14272"/>
                  <a:pt x="620238" y="0"/>
                </a:cubicBezTo>
                <a:cubicBezTo>
                  <a:pt x="855212" y="-14272"/>
                  <a:pt x="986367" y="20459"/>
                  <a:pt x="1166048" y="0"/>
                </a:cubicBezTo>
                <a:cubicBezTo>
                  <a:pt x="1345729" y="-20459"/>
                  <a:pt x="1602665" y="17334"/>
                  <a:pt x="1786286" y="0"/>
                </a:cubicBezTo>
                <a:cubicBezTo>
                  <a:pt x="1969907" y="-17334"/>
                  <a:pt x="2097973" y="-25294"/>
                  <a:pt x="2294881" y="0"/>
                </a:cubicBezTo>
                <a:cubicBezTo>
                  <a:pt x="2491789" y="25294"/>
                  <a:pt x="2605059" y="-26435"/>
                  <a:pt x="2877905" y="0"/>
                </a:cubicBezTo>
                <a:cubicBezTo>
                  <a:pt x="3150751" y="26435"/>
                  <a:pt x="3301567" y="19688"/>
                  <a:pt x="3721429" y="0"/>
                </a:cubicBezTo>
                <a:cubicBezTo>
                  <a:pt x="3721424" y="4362"/>
                  <a:pt x="3720872" y="12169"/>
                  <a:pt x="3721429" y="20159"/>
                </a:cubicBezTo>
                <a:cubicBezTo>
                  <a:pt x="3593770" y="26167"/>
                  <a:pt x="3387465" y="23763"/>
                  <a:pt x="3101191" y="20159"/>
                </a:cubicBezTo>
                <a:cubicBezTo>
                  <a:pt x="2814917" y="16555"/>
                  <a:pt x="2706258" y="19782"/>
                  <a:pt x="2443738" y="20159"/>
                </a:cubicBezTo>
                <a:cubicBezTo>
                  <a:pt x="2181218" y="20536"/>
                  <a:pt x="2060967" y="-2389"/>
                  <a:pt x="1897929" y="20159"/>
                </a:cubicBezTo>
                <a:cubicBezTo>
                  <a:pt x="1734891" y="42707"/>
                  <a:pt x="1405767" y="22554"/>
                  <a:pt x="1203262" y="20159"/>
                </a:cubicBezTo>
                <a:cubicBezTo>
                  <a:pt x="1000757" y="17764"/>
                  <a:pt x="883644" y="6843"/>
                  <a:pt x="657452" y="20159"/>
                </a:cubicBezTo>
                <a:cubicBezTo>
                  <a:pt x="431260" y="33476"/>
                  <a:pt x="166434" y="21637"/>
                  <a:pt x="0" y="20159"/>
                </a:cubicBezTo>
                <a:cubicBezTo>
                  <a:pt x="80" y="10419"/>
                  <a:pt x="982" y="7134"/>
                  <a:pt x="0" y="0"/>
                </a:cubicBezTo>
                <a:close/>
              </a:path>
              <a:path w="3721429" h="20159" stroke="0" extrusionOk="0">
                <a:moveTo>
                  <a:pt x="0" y="0"/>
                </a:moveTo>
                <a:cubicBezTo>
                  <a:pt x="165267" y="8806"/>
                  <a:pt x="312741" y="-26285"/>
                  <a:pt x="545810" y="0"/>
                </a:cubicBezTo>
                <a:cubicBezTo>
                  <a:pt x="778879" y="26285"/>
                  <a:pt x="897011" y="-4279"/>
                  <a:pt x="1054405" y="0"/>
                </a:cubicBezTo>
                <a:cubicBezTo>
                  <a:pt x="1211800" y="4279"/>
                  <a:pt x="1361955" y="25833"/>
                  <a:pt x="1600214" y="0"/>
                </a:cubicBezTo>
                <a:cubicBezTo>
                  <a:pt x="1838473" y="-25833"/>
                  <a:pt x="2077676" y="-19837"/>
                  <a:pt x="2220453" y="0"/>
                </a:cubicBezTo>
                <a:cubicBezTo>
                  <a:pt x="2363230" y="19837"/>
                  <a:pt x="2693598" y="22637"/>
                  <a:pt x="2877905" y="0"/>
                </a:cubicBezTo>
                <a:cubicBezTo>
                  <a:pt x="3062212" y="-22637"/>
                  <a:pt x="3326934" y="5883"/>
                  <a:pt x="3721429" y="0"/>
                </a:cubicBezTo>
                <a:cubicBezTo>
                  <a:pt x="3721293" y="5513"/>
                  <a:pt x="3722042" y="10700"/>
                  <a:pt x="3721429" y="20159"/>
                </a:cubicBezTo>
                <a:cubicBezTo>
                  <a:pt x="3472369" y="29923"/>
                  <a:pt x="3274351" y="-14509"/>
                  <a:pt x="3026762" y="20159"/>
                </a:cubicBezTo>
                <a:cubicBezTo>
                  <a:pt x="2779173" y="54827"/>
                  <a:pt x="2717285" y="38694"/>
                  <a:pt x="2518167" y="20159"/>
                </a:cubicBezTo>
                <a:cubicBezTo>
                  <a:pt x="2319049" y="1624"/>
                  <a:pt x="2158549" y="-1336"/>
                  <a:pt x="1823500" y="20159"/>
                </a:cubicBezTo>
                <a:cubicBezTo>
                  <a:pt x="1488451" y="41654"/>
                  <a:pt x="1437735" y="459"/>
                  <a:pt x="1128833" y="20159"/>
                </a:cubicBezTo>
                <a:cubicBezTo>
                  <a:pt x="819931" y="39859"/>
                  <a:pt x="768186" y="1063"/>
                  <a:pt x="620238" y="20159"/>
                </a:cubicBezTo>
                <a:cubicBezTo>
                  <a:pt x="472290" y="39255"/>
                  <a:pt x="299263" y="48142"/>
                  <a:pt x="0" y="20159"/>
                </a:cubicBezTo>
                <a:cubicBezTo>
                  <a:pt x="320" y="10793"/>
                  <a:pt x="-231" y="45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AC18ABF-0EC0-6C8D-E48C-FBF390C3BAEC}"/>
              </a:ext>
            </a:extLst>
          </p:cNvPr>
          <p:cNvSpPr txBox="1"/>
          <p:nvPr/>
        </p:nvSpPr>
        <p:spPr>
          <a:xfrm>
            <a:off x="4645888" y="2983551"/>
            <a:ext cx="5481931" cy="3840315"/>
          </a:xfrm>
          <a:prstGeom prst="rect">
            <a:avLst/>
          </a:prstGeom>
        </p:spPr>
        <p:txBody>
          <a:bodyPr vert="horz" lIns="91440" tIns="45720" rIns="91440" bIns="45720" rtlCol="0">
            <a:normAutofit/>
          </a:bodyPr>
          <a:lstStyle/>
          <a:p>
            <a:pPr indent="-228600" algn="just" defTabSz="914400">
              <a:lnSpc>
                <a:spcPct val="90000"/>
              </a:lnSpc>
              <a:spcAft>
                <a:spcPts val="1000"/>
              </a:spcAft>
              <a:buFont typeface="Arial" panose="020B0604020202020204" pitchFamily="34" charset="0"/>
              <a:buChar char="•"/>
            </a:pPr>
            <a:r>
              <a:rPr lang="en-US" sz="2000" dirty="0">
                <a:effectLst/>
              </a:rPr>
              <a:t>З </a:t>
            </a:r>
            <a:r>
              <a:rPr lang="en-US" sz="2000" dirty="0" err="1">
                <a:effectLst/>
              </a:rPr>
              <a:t>початку</a:t>
            </a:r>
            <a:r>
              <a:rPr lang="en-US" sz="2000" dirty="0">
                <a:effectLst/>
              </a:rPr>
              <a:t> </a:t>
            </a:r>
            <a:r>
              <a:rPr lang="en-US" sz="2000" dirty="0" err="1">
                <a:effectLst/>
              </a:rPr>
              <a:t>широкомасштабного</a:t>
            </a:r>
            <a:r>
              <a:rPr lang="en-US" sz="2000" dirty="0">
                <a:effectLst/>
              </a:rPr>
              <a:t> </a:t>
            </a:r>
            <a:r>
              <a:rPr lang="en-US" sz="2000" dirty="0" err="1">
                <a:effectLst/>
              </a:rPr>
              <a:t>вторгнення</a:t>
            </a:r>
            <a:r>
              <a:rPr lang="en-US" sz="2000" dirty="0">
                <a:effectLst/>
              </a:rPr>
              <a:t> </a:t>
            </a:r>
            <a:r>
              <a:rPr lang="en-US" sz="2000" dirty="0" err="1">
                <a:effectLst/>
              </a:rPr>
              <a:t>військовослужбовцями</a:t>
            </a:r>
            <a:r>
              <a:rPr lang="en-US" sz="2000" dirty="0">
                <a:effectLst/>
              </a:rPr>
              <a:t> </a:t>
            </a:r>
            <a:r>
              <a:rPr lang="en-US" sz="2000" dirty="0" err="1">
                <a:effectLst/>
              </a:rPr>
              <a:t>з’єднання</a:t>
            </a:r>
            <a:r>
              <a:rPr lang="en-US" sz="2000" dirty="0">
                <a:effectLst/>
              </a:rPr>
              <a:t> </a:t>
            </a:r>
            <a:r>
              <a:rPr lang="en-US" sz="2000" dirty="0" err="1">
                <a:effectLst/>
              </a:rPr>
              <a:t>було</a:t>
            </a:r>
            <a:r>
              <a:rPr lang="en-US" sz="2000" dirty="0">
                <a:effectLst/>
              </a:rPr>
              <a:t> </a:t>
            </a:r>
            <a:r>
              <a:rPr lang="en-US" sz="2000" dirty="0" err="1">
                <a:effectLst/>
              </a:rPr>
              <a:t>знищено</a:t>
            </a:r>
            <a:r>
              <a:rPr lang="en-US" sz="2000" dirty="0">
                <a:effectLst/>
              </a:rPr>
              <a:t>: 63 </a:t>
            </a:r>
            <a:r>
              <a:rPr lang="en-US" sz="2000" dirty="0" err="1">
                <a:effectLst/>
              </a:rPr>
              <a:t>танки</a:t>
            </a:r>
            <a:r>
              <a:rPr lang="en-US" sz="2000" dirty="0">
                <a:effectLst/>
              </a:rPr>
              <a:t>, 174 </a:t>
            </a:r>
            <a:r>
              <a:rPr lang="en-US" sz="2000" dirty="0" err="1">
                <a:effectLst/>
              </a:rPr>
              <a:t>бойових</a:t>
            </a:r>
            <a:r>
              <a:rPr lang="en-US" sz="2000" dirty="0">
                <a:effectLst/>
              </a:rPr>
              <a:t> </a:t>
            </a:r>
            <a:r>
              <a:rPr lang="en-US" sz="2000" dirty="0" err="1">
                <a:effectLst/>
              </a:rPr>
              <a:t>броньованих</a:t>
            </a:r>
            <a:r>
              <a:rPr lang="en-US" sz="2000" dirty="0">
                <a:effectLst/>
              </a:rPr>
              <a:t> </a:t>
            </a:r>
            <a:r>
              <a:rPr lang="en-US" sz="2000" dirty="0" err="1">
                <a:effectLst/>
              </a:rPr>
              <a:t>машин</a:t>
            </a:r>
            <a:r>
              <a:rPr lang="en-US" sz="2000" dirty="0">
                <a:effectLst/>
              </a:rPr>
              <a:t> </a:t>
            </a:r>
            <a:r>
              <a:rPr lang="en-US" sz="2000" dirty="0" err="1">
                <a:effectLst/>
              </a:rPr>
              <a:t>та</a:t>
            </a:r>
            <a:r>
              <a:rPr lang="en-US" sz="2000" dirty="0">
                <a:effectLst/>
              </a:rPr>
              <a:t> </a:t>
            </a:r>
            <a:r>
              <a:rPr lang="en-US" sz="2000" dirty="0" err="1">
                <a:effectLst/>
              </a:rPr>
              <a:t>більше</a:t>
            </a:r>
            <a:r>
              <a:rPr lang="en-US" sz="2000" dirty="0">
                <a:effectLst/>
              </a:rPr>
              <a:t> 800  </a:t>
            </a:r>
            <a:r>
              <a:rPr lang="en-US" sz="2000" dirty="0" err="1">
                <a:effectLst/>
              </a:rPr>
              <a:t>військовослужбовців</a:t>
            </a:r>
            <a:r>
              <a:rPr lang="en-US" sz="2000" dirty="0">
                <a:effectLst/>
              </a:rPr>
              <a:t> </a:t>
            </a:r>
            <a:r>
              <a:rPr lang="en-US" sz="2000" dirty="0" err="1">
                <a:effectLst/>
              </a:rPr>
              <a:t>противника</a:t>
            </a:r>
            <a:r>
              <a:rPr lang="en-US" sz="2000" dirty="0">
                <a:effectLst/>
              </a:rPr>
              <a:t>.</a:t>
            </a:r>
          </a:p>
          <a:p>
            <a:pPr indent="-228600" algn="just" defTabSz="914400">
              <a:lnSpc>
                <a:spcPct val="90000"/>
              </a:lnSpc>
              <a:spcAft>
                <a:spcPts val="1000"/>
              </a:spcAft>
              <a:buFont typeface="Arial" panose="020B0604020202020204" pitchFamily="34" charset="0"/>
              <a:buChar char="•"/>
            </a:pPr>
            <a:r>
              <a:rPr lang="en-US" sz="2000" dirty="0">
                <a:effectLst/>
              </a:rPr>
              <a:t>З </a:t>
            </a:r>
            <a:r>
              <a:rPr lang="en-US" sz="2000" dirty="0" err="1">
                <a:effectLst/>
              </a:rPr>
              <a:t>початком</a:t>
            </a:r>
            <a:r>
              <a:rPr lang="en-US" sz="2000" dirty="0">
                <a:effectLst/>
              </a:rPr>
              <a:t> </a:t>
            </a:r>
            <a:r>
              <a:rPr lang="en-US" sz="2000" dirty="0" err="1">
                <a:effectLst/>
              </a:rPr>
              <a:t>збройної</a:t>
            </a:r>
            <a:r>
              <a:rPr lang="en-US" sz="2000" dirty="0">
                <a:effectLst/>
              </a:rPr>
              <a:t> </a:t>
            </a:r>
            <a:r>
              <a:rPr lang="en-US" sz="2000" dirty="0" err="1">
                <a:effectLst/>
              </a:rPr>
              <a:t>агресії</a:t>
            </a:r>
            <a:r>
              <a:rPr lang="en-US" sz="2000" dirty="0">
                <a:effectLst/>
              </a:rPr>
              <a:t> </a:t>
            </a:r>
            <a:r>
              <a:rPr lang="en-US" sz="2000" dirty="0" err="1">
                <a:effectLst/>
              </a:rPr>
              <a:t>російської</a:t>
            </a:r>
            <a:r>
              <a:rPr lang="en-US" sz="2000" dirty="0">
                <a:effectLst/>
              </a:rPr>
              <a:t> </a:t>
            </a:r>
            <a:r>
              <a:rPr lang="en-US" sz="2000" dirty="0" err="1">
                <a:effectLst/>
              </a:rPr>
              <a:t>федерації</a:t>
            </a:r>
            <a:r>
              <a:rPr lang="en-US" sz="2000" dirty="0">
                <a:effectLst/>
              </a:rPr>
              <a:t> </a:t>
            </a:r>
            <a:r>
              <a:rPr lang="en-US" sz="2000" dirty="0" err="1">
                <a:effectLst/>
              </a:rPr>
              <a:t>по</a:t>
            </a:r>
            <a:r>
              <a:rPr lang="en-US" sz="2000" dirty="0">
                <a:effectLst/>
              </a:rPr>
              <a:t> </a:t>
            </a:r>
            <a:r>
              <a:rPr lang="en-US" sz="2000" dirty="0" err="1">
                <a:effectLst/>
              </a:rPr>
              <a:t>теперішній</a:t>
            </a:r>
            <a:r>
              <a:rPr lang="en-US" sz="2000" dirty="0">
                <a:effectLst/>
              </a:rPr>
              <a:t> </a:t>
            </a:r>
            <a:r>
              <a:rPr lang="en-US" sz="2000" dirty="0" err="1">
                <a:effectLst/>
              </a:rPr>
              <a:t>час</a:t>
            </a:r>
            <a:r>
              <a:rPr lang="en-US" sz="2000" dirty="0">
                <a:effectLst/>
              </a:rPr>
              <a:t> </a:t>
            </a:r>
            <a:r>
              <a:rPr lang="en-US" sz="2000" dirty="0" err="1">
                <a:effectLst/>
              </a:rPr>
              <a:t>державними</a:t>
            </a:r>
            <a:r>
              <a:rPr lang="en-US" sz="2000" dirty="0">
                <a:effectLst/>
              </a:rPr>
              <a:t> </a:t>
            </a:r>
            <a:r>
              <a:rPr lang="en-US" sz="2000" dirty="0" err="1">
                <a:effectLst/>
              </a:rPr>
              <a:t>нагородами</a:t>
            </a:r>
            <a:r>
              <a:rPr lang="en-US" sz="2000" dirty="0">
                <a:effectLst/>
              </a:rPr>
              <a:t> </a:t>
            </a:r>
            <a:r>
              <a:rPr lang="en-US" sz="2000" dirty="0" err="1">
                <a:effectLst/>
              </a:rPr>
              <a:t>було</a:t>
            </a:r>
            <a:r>
              <a:rPr lang="en-US" sz="2000" dirty="0">
                <a:effectLst/>
              </a:rPr>
              <a:t> </a:t>
            </a:r>
            <a:r>
              <a:rPr lang="en-US" sz="2000" dirty="0" err="1">
                <a:effectLst/>
              </a:rPr>
              <a:t>відзначено</a:t>
            </a:r>
            <a:r>
              <a:rPr lang="en-US" sz="2000" dirty="0">
                <a:effectLst/>
              </a:rPr>
              <a:t> 449 </a:t>
            </a:r>
            <a:r>
              <a:rPr lang="en-US" sz="2000" dirty="0" err="1">
                <a:effectLst/>
              </a:rPr>
              <a:t>військовослужбовців</a:t>
            </a:r>
            <a:r>
              <a:rPr lang="en-US" sz="2000" dirty="0">
                <a:effectLst/>
              </a:rPr>
              <a:t> </a:t>
            </a:r>
            <a:r>
              <a:rPr lang="en-US" sz="2000" dirty="0" err="1">
                <a:effectLst/>
              </a:rPr>
              <a:t>з’єднання</a:t>
            </a:r>
            <a:r>
              <a:rPr lang="en-US" sz="2000" dirty="0">
                <a:effectLst/>
              </a:rPr>
              <a:t>, з </a:t>
            </a:r>
            <a:r>
              <a:rPr lang="en-US" sz="2000" dirty="0" err="1">
                <a:effectLst/>
              </a:rPr>
              <a:t>яких</a:t>
            </a:r>
            <a:r>
              <a:rPr lang="en-US" sz="2000" dirty="0">
                <a:effectLst/>
              </a:rPr>
              <a:t> </a:t>
            </a:r>
            <a:r>
              <a:rPr lang="en-US" sz="2000" dirty="0" err="1">
                <a:effectLst/>
              </a:rPr>
              <a:t>троє</a:t>
            </a:r>
            <a:r>
              <a:rPr lang="en-US" sz="2000" dirty="0">
                <a:effectLst/>
              </a:rPr>
              <a:t> </a:t>
            </a:r>
            <a:r>
              <a:rPr lang="en-US" sz="2000" dirty="0" err="1">
                <a:effectLst/>
              </a:rPr>
              <a:t>були</a:t>
            </a:r>
            <a:r>
              <a:rPr lang="en-US" sz="2000" dirty="0">
                <a:effectLst/>
              </a:rPr>
              <a:t> </a:t>
            </a:r>
            <a:r>
              <a:rPr lang="en-US" sz="2000" dirty="0" err="1">
                <a:effectLst/>
              </a:rPr>
              <a:t>удостоєні</a:t>
            </a:r>
            <a:r>
              <a:rPr lang="en-US" sz="2000" dirty="0">
                <a:effectLst/>
              </a:rPr>
              <a:t> </a:t>
            </a:r>
            <a:r>
              <a:rPr lang="en-US" sz="2000" dirty="0" err="1">
                <a:effectLst/>
              </a:rPr>
              <a:t>високого</a:t>
            </a:r>
            <a:r>
              <a:rPr lang="en-US" sz="2000" dirty="0">
                <a:effectLst/>
              </a:rPr>
              <a:t> </a:t>
            </a:r>
            <a:r>
              <a:rPr lang="en-US" sz="2000" dirty="0" err="1">
                <a:effectLst/>
              </a:rPr>
              <a:t>звання</a:t>
            </a:r>
            <a:r>
              <a:rPr lang="en-US" sz="2000" dirty="0">
                <a:effectLst/>
              </a:rPr>
              <a:t> </a:t>
            </a:r>
            <a:r>
              <a:rPr lang="en-US" sz="2000" dirty="0" err="1">
                <a:effectLst/>
              </a:rPr>
              <a:t>Героя</a:t>
            </a:r>
            <a:r>
              <a:rPr lang="en-US" sz="2000" dirty="0">
                <a:effectLst/>
              </a:rPr>
              <a:t> </a:t>
            </a:r>
            <a:r>
              <a:rPr lang="en-US" sz="2000" dirty="0" err="1">
                <a:effectLst/>
              </a:rPr>
              <a:t>України</a:t>
            </a:r>
            <a:r>
              <a:rPr lang="en-US" sz="2000" dirty="0">
                <a:effectLst/>
              </a:rPr>
              <a:t>. </a:t>
            </a:r>
            <a:r>
              <a:rPr lang="en-US" sz="2000" dirty="0" err="1">
                <a:effectLst/>
              </a:rPr>
              <a:t>Тепер</a:t>
            </a:r>
            <a:r>
              <a:rPr lang="en-US" sz="2000" dirty="0">
                <a:effectLst/>
              </a:rPr>
              <a:t>, </a:t>
            </a:r>
            <a:r>
              <a:rPr lang="en-US" sz="2000" dirty="0" err="1">
                <a:effectLst/>
              </a:rPr>
              <a:t>починаючи</a:t>
            </a:r>
            <a:r>
              <a:rPr lang="en-US" sz="2000" dirty="0">
                <a:effectLst/>
              </a:rPr>
              <a:t> з 2014 </a:t>
            </a:r>
            <a:r>
              <a:rPr lang="en-US" sz="2000" dirty="0" err="1">
                <a:effectLst/>
              </a:rPr>
              <a:t>року</a:t>
            </a:r>
            <a:r>
              <a:rPr lang="en-US" sz="2000" dirty="0">
                <a:effectLst/>
              </a:rPr>
              <a:t>, </a:t>
            </a:r>
            <a:r>
              <a:rPr lang="en-US" sz="2000" dirty="0" err="1">
                <a:effectLst/>
              </a:rPr>
              <a:t>Героями</a:t>
            </a:r>
            <a:r>
              <a:rPr lang="en-US" sz="2000" dirty="0">
                <a:effectLst/>
              </a:rPr>
              <a:t> </a:t>
            </a:r>
            <a:r>
              <a:rPr lang="en-US" sz="2000" dirty="0" err="1">
                <a:effectLst/>
              </a:rPr>
              <a:t>України</a:t>
            </a:r>
            <a:r>
              <a:rPr lang="en-US" sz="2000" dirty="0">
                <a:effectLst/>
              </a:rPr>
              <a:t> є 5 </a:t>
            </a:r>
            <a:r>
              <a:rPr lang="en-US" sz="2000" dirty="0" err="1">
                <a:effectLst/>
              </a:rPr>
              <a:t>військовослужбовців</a:t>
            </a:r>
            <a:r>
              <a:rPr lang="en-US" sz="2000" dirty="0">
                <a:effectLst/>
              </a:rPr>
              <a:t> </a:t>
            </a:r>
            <a:r>
              <a:rPr lang="en-US" sz="2000" dirty="0" err="1">
                <a:effectLst/>
              </a:rPr>
              <a:t>частини</a:t>
            </a:r>
            <a:r>
              <a:rPr lang="en-US" sz="2000" dirty="0">
                <a:effectLst/>
              </a:rPr>
              <a:t>.</a:t>
            </a:r>
          </a:p>
          <a:p>
            <a:pPr indent="-228600" defTabSz="914400">
              <a:lnSpc>
                <a:spcPct val="90000"/>
              </a:lnSpc>
              <a:spcAft>
                <a:spcPts val="800"/>
              </a:spcAft>
              <a:buFont typeface="Arial" panose="020B0604020202020204" pitchFamily="34" charset="0"/>
              <a:buChar char="•"/>
            </a:pPr>
            <a:endParaRPr lang="en-US" sz="2000" b="1" i="1" dirty="0"/>
          </a:p>
        </p:txBody>
      </p:sp>
    </p:spTree>
    <p:extLst>
      <p:ext uri="{BB962C8B-B14F-4D97-AF65-F5344CB8AC3E}">
        <p14:creationId xmlns:p14="http://schemas.microsoft.com/office/powerpoint/2010/main" val="2128982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E29F7F-59A5-BEE2-F7DA-B8110A0C301D}"/>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93E6D8A-A974-EE3B-7BF0-03CC18CA44AA}"/>
              </a:ext>
            </a:extLst>
          </p:cNvPr>
          <p:cNvSpPr txBox="1"/>
          <p:nvPr/>
        </p:nvSpPr>
        <p:spPr>
          <a:xfrm>
            <a:off x="413527" y="217009"/>
            <a:ext cx="3831059" cy="2157054"/>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uk-UA" sz="3600" b="1" i="1" dirty="0">
                <a:latin typeface="+mj-lt"/>
                <a:ea typeface="+mj-ea"/>
                <a:cs typeface="+mj-cs"/>
              </a:rPr>
              <a:t>81 окрема аеромобільна </a:t>
            </a:r>
            <a:r>
              <a:rPr lang="uk-UA" sz="3600" b="1" i="1" dirty="0" err="1">
                <a:latin typeface="+mj-lt"/>
                <a:ea typeface="+mj-ea"/>
                <a:cs typeface="+mj-cs"/>
              </a:rPr>
              <a:t>Слободжанська</a:t>
            </a:r>
            <a:r>
              <a:rPr lang="uk-UA" sz="3600" b="1" i="1" dirty="0">
                <a:latin typeface="+mj-lt"/>
                <a:ea typeface="+mj-ea"/>
                <a:cs typeface="+mj-cs"/>
              </a:rPr>
              <a:t> бригада</a:t>
            </a:r>
            <a:endParaRPr lang="en-US" sz="3600" b="1" i="1" dirty="0">
              <a:latin typeface="+mj-lt"/>
              <a:ea typeface="+mj-ea"/>
              <a:cs typeface="+mj-cs"/>
            </a:endParaRPr>
          </a:p>
        </p:txBody>
      </p:sp>
      <p:sp>
        <p:nvSpPr>
          <p:cNvPr id="410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320" y="2851681"/>
            <a:ext cx="3047166" cy="20159"/>
          </a:xfrm>
          <a:custGeom>
            <a:avLst/>
            <a:gdLst>
              <a:gd name="connsiteX0" fmla="*/ 0 w 3047166"/>
              <a:gd name="connsiteY0" fmla="*/ 0 h 20159"/>
              <a:gd name="connsiteX1" fmla="*/ 609433 w 3047166"/>
              <a:gd name="connsiteY1" fmla="*/ 0 h 20159"/>
              <a:gd name="connsiteX2" fmla="*/ 1188395 w 3047166"/>
              <a:gd name="connsiteY2" fmla="*/ 0 h 20159"/>
              <a:gd name="connsiteX3" fmla="*/ 1767356 w 3047166"/>
              <a:gd name="connsiteY3" fmla="*/ 0 h 20159"/>
              <a:gd name="connsiteX4" fmla="*/ 2437733 w 3047166"/>
              <a:gd name="connsiteY4" fmla="*/ 0 h 20159"/>
              <a:gd name="connsiteX5" fmla="*/ 3047166 w 3047166"/>
              <a:gd name="connsiteY5" fmla="*/ 0 h 20159"/>
              <a:gd name="connsiteX6" fmla="*/ 3047166 w 3047166"/>
              <a:gd name="connsiteY6" fmla="*/ 20159 h 20159"/>
              <a:gd name="connsiteX7" fmla="*/ 2437733 w 3047166"/>
              <a:gd name="connsiteY7" fmla="*/ 20159 h 20159"/>
              <a:gd name="connsiteX8" fmla="*/ 1919715 w 3047166"/>
              <a:gd name="connsiteY8" fmla="*/ 20159 h 20159"/>
              <a:gd name="connsiteX9" fmla="*/ 1340753 w 3047166"/>
              <a:gd name="connsiteY9" fmla="*/ 20159 h 20159"/>
              <a:gd name="connsiteX10" fmla="*/ 761792 w 3047166"/>
              <a:gd name="connsiteY10" fmla="*/ 20159 h 20159"/>
              <a:gd name="connsiteX11" fmla="*/ 0 w 3047166"/>
              <a:gd name="connsiteY11" fmla="*/ 20159 h 20159"/>
              <a:gd name="connsiteX12" fmla="*/ 0 w 3047166"/>
              <a:gd name="connsiteY12"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47166" h="20159" fill="none" extrusionOk="0">
                <a:moveTo>
                  <a:pt x="0" y="0"/>
                </a:moveTo>
                <a:cubicBezTo>
                  <a:pt x="265478" y="-26109"/>
                  <a:pt x="484161" y="20490"/>
                  <a:pt x="609433" y="0"/>
                </a:cubicBezTo>
                <a:cubicBezTo>
                  <a:pt x="734705" y="-20490"/>
                  <a:pt x="911615" y="21996"/>
                  <a:pt x="1188395" y="0"/>
                </a:cubicBezTo>
                <a:cubicBezTo>
                  <a:pt x="1465175" y="-21996"/>
                  <a:pt x="1627764" y="-20488"/>
                  <a:pt x="1767356" y="0"/>
                </a:cubicBezTo>
                <a:cubicBezTo>
                  <a:pt x="1906948" y="20488"/>
                  <a:pt x="2244042" y="25020"/>
                  <a:pt x="2437733" y="0"/>
                </a:cubicBezTo>
                <a:cubicBezTo>
                  <a:pt x="2631424" y="-25020"/>
                  <a:pt x="2820101" y="-23762"/>
                  <a:pt x="3047166" y="0"/>
                </a:cubicBezTo>
                <a:cubicBezTo>
                  <a:pt x="3047417" y="6810"/>
                  <a:pt x="3046856" y="13749"/>
                  <a:pt x="3047166" y="20159"/>
                </a:cubicBezTo>
                <a:cubicBezTo>
                  <a:pt x="2869707" y="3693"/>
                  <a:pt x="2562880" y="30558"/>
                  <a:pt x="2437733" y="20159"/>
                </a:cubicBezTo>
                <a:cubicBezTo>
                  <a:pt x="2312586" y="9760"/>
                  <a:pt x="2119681" y="39195"/>
                  <a:pt x="1919715" y="20159"/>
                </a:cubicBezTo>
                <a:cubicBezTo>
                  <a:pt x="1719749" y="1123"/>
                  <a:pt x="1580956" y="-5798"/>
                  <a:pt x="1340753" y="20159"/>
                </a:cubicBezTo>
                <a:cubicBezTo>
                  <a:pt x="1100550" y="46116"/>
                  <a:pt x="910340" y="17408"/>
                  <a:pt x="761792" y="20159"/>
                </a:cubicBezTo>
                <a:cubicBezTo>
                  <a:pt x="613244" y="22910"/>
                  <a:pt x="344241" y="47836"/>
                  <a:pt x="0" y="20159"/>
                </a:cubicBezTo>
                <a:cubicBezTo>
                  <a:pt x="-524" y="14018"/>
                  <a:pt x="20" y="10045"/>
                  <a:pt x="0" y="0"/>
                </a:cubicBezTo>
                <a:close/>
              </a:path>
              <a:path w="3047166" h="20159" stroke="0" extrusionOk="0">
                <a:moveTo>
                  <a:pt x="0" y="0"/>
                </a:moveTo>
                <a:cubicBezTo>
                  <a:pt x="216232" y="-4877"/>
                  <a:pt x="296782" y="-20648"/>
                  <a:pt x="548490" y="0"/>
                </a:cubicBezTo>
                <a:cubicBezTo>
                  <a:pt x="800198" y="20648"/>
                  <a:pt x="974354" y="18686"/>
                  <a:pt x="1218866" y="0"/>
                </a:cubicBezTo>
                <a:cubicBezTo>
                  <a:pt x="1463378" y="-18686"/>
                  <a:pt x="1486732" y="14243"/>
                  <a:pt x="1736885" y="0"/>
                </a:cubicBezTo>
                <a:cubicBezTo>
                  <a:pt x="1987038" y="-14243"/>
                  <a:pt x="2101493" y="21598"/>
                  <a:pt x="2254903" y="0"/>
                </a:cubicBezTo>
                <a:cubicBezTo>
                  <a:pt x="2408313" y="-21598"/>
                  <a:pt x="2707093" y="23552"/>
                  <a:pt x="3047166" y="0"/>
                </a:cubicBezTo>
                <a:cubicBezTo>
                  <a:pt x="3046284" y="10021"/>
                  <a:pt x="3046870" y="15417"/>
                  <a:pt x="3047166" y="20159"/>
                </a:cubicBezTo>
                <a:cubicBezTo>
                  <a:pt x="2760546" y="33914"/>
                  <a:pt x="2600723" y="9134"/>
                  <a:pt x="2468204" y="20159"/>
                </a:cubicBezTo>
                <a:cubicBezTo>
                  <a:pt x="2335685" y="31184"/>
                  <a:pt x="2141674" y="40489"/>
                  <a:pt x="1889243" y="20159"/>
                </a:cubicBezTo>
                <a:cubicBezTo>
                  <a:pt x="1636812" y="-171"/>
                  <a:pt x="1597374" y="1004"/>
                  <a:pt x="1310281" y="20159"/>
                </a:cubicBezTo>
                <a:cubicBezTo>
                  <a:pt x="1023188" y="39314"/>
                  <a:pt x="954556" y="12921"/>
                  <a:pt x="639905" y="20159"/>
                </a:cubicBezTo>
                <a:cubicBezTo>
                  <a:pt x="325254" y="27397"/>
                  <a:pt x="273318" y="15034"/>
                  <a:pt x="0" y="20159"/>
                </a:cubicBezTo>
                <a:cubicBezTo>
                  <a:pt x="-804" y="10795"/>
                  <a:pt x="-25" y="7011"/>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4B83061-8EEC-9E1C-3ED7-EA0E36C5B96B}"/>
              </a:ext>
            </a:extLst>
          </p:cNvPr>
          <p:cNvSpPr txBox="1"/>
          <p:nvPr/>
        </p:nvSpPr>
        <p:spPr>
          <a:xfrm>
            <a:off x="102737" y="3166839"/>
            <a:ext cx="4452640" cy="4392836"/>
          </a:xfrm>
          <a:prstGeom prst="rect">
            <a:avLst/>
          </a:prstGeom>
        </p:spPr>
        <p:txBody>
          <a:bodyPr vert="horz" lIns="91440" tIns="45720" rIns="91440" bIns="45720" rtlCol="0">
            <a:normAutofit fontScale="92500"/>
          </a:bodyPr>
          <a:lstStyle/>
          <a:p>
            <a:pPr indent="449580" algn="just">
              <a:lnSpc>
                <a:spcPct val="107000"/>
              </a:lnSpc>
              <a:spcAft>
                <a:spcPts val="800"/>
              </a:spcAft>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З 24.02.2022 року з початку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повномаштабного</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вторгнення російської федерації підрозділи бригади з честю та гідністю виконують бойові та спеціальні завдання зі здійснення заходів із забезпечення національної безпеки і оборони, відсічі збройної агресії російської федерації у Сумській, Запорізькій, Харківській, Донецькій, Луганській областях. </a:t>
            </a:r>
            <a:endParaRPr lang="ru-UA" sz="2400" dirty="0">
              <a:effectLst/>
              <a:latin typeface="Calibri" panose="020F0502020204030204" pitchFamily="34" charset="0"/>
              <a:ea typeface="Calibri" panose="020F0502020204030204" pitchFamily="34" charset="0"/>
              <a:cs typeface="Times New Roman" panose="02020603050405020304" pitchFamily="18" charset="0"/>
            </a:endParaRPr>
          </a:p>
          <a:p>
            <a:pPr defTabSz="914400">
              <a:lnSpc>
                <a:spcPct val="90000"/>
              </a:lnSpc>
              <a:spcAft>
                <a:spcPts val="800"/>
              </a:spcAft>
            </a:pPr>
            <a:endParaRPr lang="en-US" sz="1500" b="1" i="1" dirty="0"/>
          </a:p>
        </p:txBody>
      </p:sp>
      <p:pic>
        <p:nvPicPr>
          <p:cNvPr id="4098" name="Picture 2" descr="Прапор 81 окрема аеромобільна Слобожанська бригада">
            <a:extLst>
              <a:ext uri="{FF2B5EF4-FFF2-40B4-BE49-F238E27FC236}">
                <a16:creationId xmlns:a16="http://schemas.microsoft.com/office/drawing/2014/main" id="{93C3E8DE-E354-9C79-4593-DC4F4D8265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225" r="23510" b="-1"/>
          <a:stretch/>
        </p:blipFill>
        <p:spPr bwMode="auto">
          <a:xfrm>
            <a:off x="4658113" y="10"/>
            <a:ext cx="6032363" cy="755966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031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C07B65-7A66-6D95-E55D-CA56095DFB04}"/>
            </a:ext>
          </a:extLst>
        </p:cNvPr>
        <p:cNvGrpSpPr/>
        <p:nvPr/>
      </p:nvGrpSpPr>
      <p:grpSpPr>
        <a:xfrm>
          <a:off x="0" y="0"/>
          <a:ext cx="0" cy="0"/>
          <a:chOff x="0" y="0"/>
          <a:chExt cx="0" cy="0"/>
        </a:xfrm>
      </p:grpSpPr>
      <p:sp useBgFill="1">
        <p:nvSpPr>
          <p:cNvPr id="4110" name="Rectangle 410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154A409-7829-37BE-2CF7-F609134569DE}"/>
              </a:ext>
            </a:extLst>
          </p:cNvPr>
          <p:cNvSpPr txBox="1"/>
          <p:nvPr/>
        </p:nvSpPr>
        <p:spPr>
          <a:xfrm>
            <a:off x="594360" y="4782676"/>
            <a:ext cx="3422454" cy="1931132"/>
          </a:xfrm>
          <a:prstGeom prst="rect">
            <a:avLst/>
          </a:prstGeom>
        </p:spPr>
        <p:txBody>
          <a:bodyPr vert="horz" lIns="91440" tIns="45720" rIns="91440" bIns="45720" rtlCol="0" anchor="ctr">
            <a:normAutofit/>
          </a:bodyPr>
          <a:lstStyle/>
          <a:p>
            <a:pPr defTabSz="914400">
              <a:lnSpc>
                <a:spcPct val="90000"/>
              </a:lnSpc>
              <a:spcBef>
                <a:spcPct val="0"/>
              </a:spcBef>
              <a:spcAft>
                <a:spcPts val="800"/>
              </a:spcAft>
            </a:pPr>
            <a:r>
              <a:rPr lang="en-US" sz="2600" b="1" i="1" dirty="0">
                <a:latin typeface="+mj-lt"/>
                <a:ea typeface="+mj-ea"/>
                <a:cs typeface="+mj-cs"/>
              </a:rPr>
              <a:t>81 </a:t>
            </a:r>
            <a:r>
              <a:rPr lang="en-US" sz="2600" b="1" i="1" dirty="0" err="1">
                <a:latin typeface="+mj-lt"/>
                <a:ea typeface="+mj-ea"/>
                <a:cs typeface="+mj-cs"/>
              </a:rPr>
              <a:t>окрема</a:t>
            </a:r>
            <a:r>
              <a:rPr lang="en-US" sz="2600" b="1" i="1" dirty="0">
                <a:latin typeface="+mj-lt"/>
                <a:ea typeface="+mj-ea"/>
                <a:cs typeface="+mj-cs"/>
              </a:rPr>
              <a:t> </a:t>
            </a:r>
            <a:r>
              <a:rPr lang="en-US" sz="2600" b="1" i="1" dirty="0" err="1">
                <a:latin typeface="+mj-lt"/>
                <a:ea typeface="+mj-ea"/>
                <a:cs typeface="+mj-cs"/>
              </a:rPr>
              <a:t>аеромобільна</a:t>
            </a:r>
            <a:r>
              <a:rPr lang="en-US" sz="2600" b="1" i="1" dirty="0">
                <a:latin typeface="+mj-lt"/>
                <a:ea typeface="+mj-ea"/>
                <a:cs typeface="+mj-cs"/>
              </a:rPr>
              <a:t> </a:t>
            </a:r>
            <a:r>
              <a:rPr lang="en-US" sz="2600" b="1" i="1" dirty="0" err="1">
                <a:latin typeface="+mj-lt"/>
                <a:ea typeface="+mj-ea"/>
                <a:cs typeface="+mj-cs"/>
              </a:rPr>
              <a:t>Слободжанська</a:t>
            </a:r>
            <a:r>
              <a:rPr lang="en-US" sz="2600" b="1" i="1" dirty="0">
                <a:latin typeface="+mj-lt"/>
                <a:ea typeface="+mj-ea"/>
                <a:cs typeface="+mj-cs"/>
              </a:rPr>
              <a:t> </a:t>
            </a:r>
            <a:r>
              <a:rPr lang="en-US" sz="2600" b="1" i="1" dirty="0" err="1">
                <a:latin typeface="+mj-lt"/>
                <a:ea typeface="+mj-ea"/>
                <a:cs typeface="+mj-cs"/>
              </a:rPr>
              <a:t>бригада</a:t>
            </a:r>
            <a:endParaRPr lang="en-US" sz="2600" b="1" i="1" dirty="0">
              <a:latin typeface="+mj-lt"/>
              <a:ea typeface="+mj-ea"/>
              <a:cs typeface="+mj-cs"/>
            </a:endParaRPr>
          </a:p>
        </p:txBody>
      </p:sp>
      <p:pic>
        <p:nvPicPr>
          <p:cNvPr id="4098" name="Picture 2" descr="Прапор 81 окрема аеромобільна Слобожанська бригада">
            <a:extLst>
              <a:ext uri="{FF2B5EF4-FFF2-40B4-BE49-F238E27FC236}">
                <a16:creationId xmlns:a16="http://schemas.microsoft.com/office/drawing/2014/main" id="{D56096DB-37F9-1CF8-40A2-7678161F56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797" r="-2" b="14795"/>
          <a:stretch/>
        </p:blipFill>
        <p:spPr bwMode="auto">
          <a:xfrm>
            <a:off x="1085398" y="0"/>
            <a:ext cx="8518341" cy="4003359"/>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41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56240" y="6029745"/>
            <a:ext cx="1511935" cy="16038"/>
          </a:xfrm>
          <a:custGeom>
            <a:avLst/>
            <a:gdLst>
              <a:gd name="connsiteX0" fmla="*/ 0 w 1511935"/>
              <a:gd name="connsiteY0" fmla="*/ 0 h 16038"/>
              <a:gd name="connsiteX1" fmla="*/ 503978 w 1511935"/>
              <a:gd name="connsiteY1" fmla="*/ 0 h 16038"/>
              <a:gd name="connsiteX2" fmla="*/ 962599 w 1511935"/>
              <a:gd name="connsiteY2" fmla="*/ 0 h 16038"/>
              <a:gd name="connsiteX3" fmla="*/ 1511935 w 1511935"/>
              <a:gd name="connsiteY3" fmla="*/ 0 h 16038"/>
              <a:gd name="connsiteX4" fmla="*/ 1511935 w 1511935"/>
              <a:gd name="connsiteY4" fmla="*/ 16038 h 16038"/>
              <a:gd name="connsiteX5" fmla="*/ 977718 w 1511935"/>
              <a:gd name="connsiteY5" fmla="*/ 16038 h 16038"/>
              <a:gd name="connsiteX6" fmla="*/ 503978 w 1511935"/>
              <a:gd name="connsiteY6" fmla="*/ 16038 h 16038"/>
              <a:gd name="connsiteX7" fmla="*/ 0 w 1511935"/>
              <a:gd name="connsiteY7" fmla="*/ 16038 h 16038"/>
              <a:gd name="connsiteX8" fmla="*/ 0 w 1511935"/>
              <a:gd name="connsiteY8" fmla="*/ 0 h 1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935" h="16038" fill="none" extrusionOk="0">
                <a:moveTo>
                  <a:pt x="0" y="0"/>
                </a:moveTo>
                <a:cubicBezTo>
                  <a:pt x="224640" y="-4189"/>
                  <a:pt x="400248" y="-5777"/>
                  <a:pt x="503978" y="0"/>
                </a:cubicBezTo>
                <a:cubicBezTo>
                  <a:pt x="607708" y="5777"/>
                  <a:pt x="784343" y="16385"/>
                  <a:pt x="962599" y="0"/>
                </a:cubicBezTo>
                <a:cubicBezTo>
                  <a:pt x="1140855" y="-16385"/>
                  <a:pt x="1323607" y="-8931"/>
                  <a:pt x="1511935" y="0"/>
                </a:cubicBezTo>
                <a:cubicBezTo>
                  <a:pt x="1511898" y="6904"/>
                  <a:pt x="1512536" y="9141"/>
                  <a:pt x="1511935" y="16038"/>
                </a:cubicBezTo>
                <a:cubicBezTo>
                  <a:pt x="1392628" y="29676"/>
                  <a:pt x="1118254" y="23352"/>
                  <a:pt x="977718" y="16038"/>
                </a:cubicBezTo>
                <a:cubicBezTo>
                  <a:pt x="837182" y="8724"/>
                  <a:pt x="661740" y="39117"/>
                  <a:pt x="503978" y="16038"/>
                </a:cubicBezTo>
                <a:cubicBezTo>
                  <a:pt x="346216" y="-7041"/>
                  <a:pt x="198581" y="36348"/>
                  <a:pt x="0" y="16038"/>
                </a:cubicBezTo>
                <a:cubicBezTo>
                  <a:pt x="-471" y="10806"/>
                  <a:pt x="-210" y="3327"/>
                  <a:pt x="0" y="0"/>
                </a:cubicBezTo>
                <a:close/>
              </a:path>
              <a:path w="1511935" h="16038" stroke="0" extrusionOk="0">
                <a:moveTo>
                  <a:pt x="0" y="0"/>
                </a:moveTo>
                <a:cubicBezTo>
                  <a:pt x="108456" y="-21137"/>
                  <a:pt x="288164" y="-13578"/>
                  <a:pt x="458620" y="0"/>
                </a:cubicBezTo>
                <a:cubicBezTo>
                  <a:pt x="629076" y="13578"/>
                  <a:pt x="760244" y="-12142"/>
                  <a:pt x="947479" y="0"/>
                </a:cubicBezTo>
                <a:cubicBezTo>
                  <a:pt x="1134714" y="12142"/>
                  <a:pt x="1254280" y="17167"/>
                  <a:pt x="1511935" y="0"/>
                </a:cubicBezTo>
                <a:cubicBezTo>
                  <a:pt x="1511853" y="7149"/>
                  <a:pt x="1511589" y="9662"/>
                  <a:pt x="1511935" y="16038"/>
                </a:cubicBezTo>
                <a:cubicBezTo>
                  <a:pt x="1303564" y="-1305"/>
                  <a:pt x="1273262" y="34331"/>
                  <a:pt x="1038195" y="16038"/>
                </a:cubicBezTo>
                <a:cubicBezTo>
                  <a:pt x="803128" y="-2255"/>
                  <a:pt x="616447" y="5824"/>
                  <a:pt x="503978" y="16038"/>
                </a:cubicBezTo>
                <a:cubicBezTo>
                  <a:pt x="391509" y="26252"/>
                  <a:pt x="160612" y="949"/>
                  <a:pt x="0" y="16038"/>
                </a:cubicBezTo>
                <a:cubicBezTo>
                  <a:pt x="-1" y="8104"/>
                  <a:pt x="-180" y="377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C4694BF-4090-1C23-D823-2FF5229D5B1E}"/>
              </a:ext>
            </a:extLst>
          </p:cNvPr>
          <p:cNvSpPr txBox="1"/>
          <p:nvPr/>
        </p:nvSpPr>
        <p:spPr>
          <a:xfrm>
            <a:off x="3874698" y="4019234"/>
            <a:ext cx="6832598" cy="3779838"/>
          </a:xfrm>
          <a:prstGeom prst="rect">
            <a:avLst/>
          </a:prstGeom>
        </p:spPr>
        <p:txBody>
          <a:bodyPr vert="horz" lIns="91440" tIns="45720" rIns="91440" bIns="45720" rtlCol="0" anchor="ctr">
            <a:normAutofit lnSpcReduction="10000"/>
          </a:bodyPr>
          <a:lstStyle/>
          <a:p>
            <a:pPr algn="just" defTabSz="914400">
              <a:lnSpc>
                <a:spcPct val="90000"/>
              </a:lnSpc>
              <a:spcAft>
                <a:spcPts val="800"/>
              </a:spcAft>
            </a:pPr>
            <a:r>
              <a:rPr lang="en-US" sz="2400" dirty="0">
                <a:effectLst/>
              </a:rPr>
              <a:t>З </a:t>
            </a:r>
            <a:r>
              <a:rPr lang="en-US" sz="2400" dirty="0" err="1">
                <a:effectLst/>
              </a:rPr>
              <a:t>початку</a:t>
            </a:r>
            <a:r>
              <a:rPr lang="en-US" sz="2400" dirty="0">
                <a:effectLst/>
              </a:rPr>
              <a:t> </a:t>
            </a:r>
            <a:r>
              <a:rPr lang="en-US" sz="2400" dirty="0" err="1">
                <a:effectLst/>
              </a:rPr>
              <a:t>повномаштабного</a:t>
            </a:r>
            <a:r>
              <a:rPr lang="en-US" sz="2400" dirty="0">
                <a:effectLst/>
              </a:rPr>
              <a:t> </a:t>
            </a:r>
            <a:r>
              <a:rPr lang="en-US" sz="2400" dirty="0" err="1">
                <a:effectLst/>
              </a:rPr>
              <a:t>вторгнення</a:t>
            </a:r>
            <a:r>
              <a:rPr lang="en-US" sz="2400" dirty="0">
                <a:effectLst/>
              </a:rPr>
              <a:t> </a:t>
            </a:r>
            <a:r>
              <a:rPr lang="en-US" sz="2400" dirty="0" err="1">
                <a:effectLst/>
              </a:rPr>
              <a:t>протягом</a:t>
            </a:r>
            <a:r>
              <a:rPr lang="en-US" sz="2400" dirty="0">
                <a:effectLst/>
              </a:rPr>
              <a:t> 80 </a:t>
            </a:r>
            <a:r>
              <a:rPr lang="en-US" sz="2400" dirty="0" err="1">
                <a:effectLst/>
              </a:rPr>
              <a:t>днів</a:t>
            </a:r>
            <a:r>
              <a:rPr lang="en-US" sz="2400" dirty="0">
                <a:effectLst/>
              </a:rPr>
              <a:t> 122 </a:t>
            </a:r>
            <a:r>
              <a:rPr lang="en-US" sz="2400" dirty="0" err="1">
                <a:effectLst/>
              </a:rPr>
              <a:t>окремий</a:t>
            </a:r>
            <a:r>
              <a:rPr lang="en-US" sz="2400" dirty="0">
                <a:effectLst/>
              </a:rPr>
              <a:t> </a:t>
            </a:r>
            <a:r>
              <a:rPr lang="en-US" sz="2400" dirty="0" err="1">
                <a:effectLst/>
              </a:rPr>
              <a:t>аеромобільний</a:t>
            </a:r>
            <a:r>
              <a:rPr lang="en-US" sz="2400" dirty="0">
                <a:effectLst/>
              </a:rPr>
              <a:t> </a:t>
            </a:r>
            <a:r>
              <a:rPr lang="en-US" sz="2400" dirty="0" err="1">
                <a:effectLst/>
              </a:rPr>
              <a:t>батальйон</a:t>
            </a:r>
            <a:r>
              <a:rPr lang="en-US" sz="2400" dirty="0">
                <a:effectLst/>
              </a:rPr>
              <a:t> 81 </a:t>
            </a:r>
            <a:r>
              <a:rPr lang="en-US" sz="2400" dirty="0" err="1">
                <a:effectLst/>
              </a:rPr>
              <a:t>окремої</a:t>
            </a:r>
            <a:r>
              <a:rPr lang="en-US" sz="2400" dirty="0">
                <a:effectLst/>
              </a:rPr>
              <a:t> </a:t>
            </a:r>
            <a:r>
              <a:rPr lang="en-US" sz="2400" dirty="0" err="1">
                <a:effectLst/>
              </a:rPr>
              <a:t>аеромобільної</a:t>
            </a:r>
            <a:r>
              <a:rPr lang="en-US" sz="2400" dirty="0">
                <a:effectLst/>
              </a:rPr>
              <a:t> </a:t>
            </a:r>
            <a:r>
              <a:rPr lang="en-US" sz="2400" dirty="0" err="1">
                <a:effectLst/>
              </a:rPr>
              <a:t>бригади</a:t>
            </a:r>
            <a:r>
              <a:rPr lang="en-US" sz="2400" dirty="0">
                <a:effectLst/>
              </a:rPr>
              <a:t> </a:t>
            </a:r>
            <a:r>
              <a:rPr lang="en-US" sz="2400" dirty="0" err="1">
                <a:effectLst/>
              </a:rPr>
              <a:t>утримував</a:t>
            </a:r>
            <a:r>
              <a:rPr lang="en-US" sz="2400" dirty="0">
                <a:effectLst/>
              </a:rPr>
              <a:t> </a:t>
            </a:r>
            <a:r>
              <a:rPr lang="en-US" sz="2400" dirty="0" err="1">
                <a:effectLst/>
              </a:rPr>
              <a:t>населені</a:t>
            </a:r>
            <a:r>
              <a:rPr lang="en-US" sz="2400" dirty="0">
                <a:effectLst/>
              </a:rPr>
              <a:t> </a:t>
            </a:r>
            <a:r>
              <a:rPr lang="en-US" sz="2400" dirty="0" err="1">
                <a:effectLst/>
              </a:rPr>
              <a:t>пункти</a:t>
            </a:r>
            <a:r>
              <a:rPr lang="en-US" sz="2400" dirty="0">
                <a:effectLst/>
              </a:rPr>
              <a:t> </a:t>
            </a:r>
            <a:r>
              <a:rPr lang="en-US" sz="2400" dirty="0" err="1">
                <a:effectLst/>
              </a:rPr>
              <a:t>Рубіжне</a:t>
            </a:r>
            <a:r>
              <a:rPr lang="en-US" sz="2400" dirty="0">
                <a:effectLst/>
              </a:rPr>
              <a:t>, </a:t>
            </a:r>
            <a:r>
              <a:rPr lang="en-US" sz="2400" dirty="0" err="1">
                <a:effectLst/>
              </a:rPr>
              <a:t>Севєродонецьк</a:t>
            </a:r>
            <a:r>
              <a:rPr lang="en-US" sz="2400" dirty="0">
                <a:effectLst/>
              </a:rPr>
              <a:t>, </a:t>
            </a:r>
            <a:r>
              <a:rPr lang="en-US" sz="2400" dirty="0" err="1">
                <a:effectLst/>
              </a:rPr>
              <a:t>Лисичанськ</a:t>
            </a:r>
            <a:r>
              <a:rPr lang="en-US" sz="2400" dirty="0">
                <a:effectLst/>
              </a:rPr>
              <a:t> в </a:t>
            </a:r>
            <a:r>
              <a:rPr lang="en-US" sz="2400" dirty="0" err="1">
                <a:effectLst/>
              </a:rPr>
              <a:t>Луганській</a:t>
            </a:r>
            <a:r>
              <a:rPr lang="en-US" sz="2400" dirty="0">
                <a:effectLst/>
              </a:rPr>
              <a:t> </a:t>
            </a:r>
            <a:r>
              <a:rPr lang="en-US" sz="2400" dirty="0" err="1">
                <a:effectLst/>
              </a:rPr>
              <a:t>області</a:t>
            </a:r>
            <a:r>
              <a:rPr lang="en-US" sz="2400" dirty="0">
                <a:effectLst/>
              </a:rPr>
              <a:t> </a:t>
            </a:r>
            <a:r>
              <a:rPr lang="en-US" sz="2400" dirty="0" err="1">
                <a:effectLst/>
              </a:rPr>
              <a:t>під</a:t>
            </a:r>
            <a:r>
              <a:rPr lang="en-US" sz="2400" dirty="0">
                <a:effectLst/>
              </a:rPr>
              <a:t> </a:t>
            </a:r>
            <a:r>
              <a:rPr lang="en-US" sz="2400" dirty="0" err="1">
                <a:effectLst/>
              </a:rPr>
              <a:t>щільним</a:t>
            </a:r>
            <a:r>
              <a:rPr lang="en-US" sz="2400" dirty="0">
                <a:effectLst/>
              </a:rPr>
              <a:t> </a:t>
            </a:r>
            <a:r>
              <a:rPr lang="en-US" sz="2400" dirty="0" err="1">
                <a:effectLst/>
              </a:rPr>
              <a:t>вогнем</a:t>
            </a:r>
            <a:r>
              <a:rPr lang="en-US" sz="2400" dirty="0">
                <a:effectLst/>
              </a:rPr>
              <a:t> </a:t>
            </a:r>
            <a:r>
              <a:rPr lang="en-US" sz="2400" dirty="0" err="1">
                <a:effectLst/>
              </a:rPr>
              <a:t>артилерії</a:t>
            </a:r>
            <a:r>
              <a:rPr lang="en-US" sz="2400" dirty="0">
                <a:effectLst/>
              </a:rPr>
              <a:t> </a:t>
            </a:r>
            <a:r>
              <a:rPr lang="en-US" sz="2400" dirty="0" err="1">
                <a:effectLst/>
              </a:rPr>
              <a:t>та</a:t>
            </a:r>
            <a:r>
              <a:rPr lang="en-US" sz="2400" dirty="0">
                <a:effectLst/>
              </a:rPr>
              <a:t> </a:t>
            </a:r>
            <a:r>
              <a:rPr lang="en-US" sz="2400" dirty="0" err="1">
                <a:effectLst/>
              </a:rPr>
              <a:t>ракетно-бомбовими</a:t>
            </a:r>
            <a:r>
              <a:rPr lang="en-US" sz="2400" dirty="0">
                <a:effectLst/>
              </a:rPr>
              <a:t> </a:t>
            </a:r>
            <a:r>
              <a:rPr lang="en-US" sz="2400" dirty="0" err="1">
                <a:effectLst/>
              </a:rPr>
              <a:t>ударами</a:t>
            </a:r>
            <a:r>
              <a:rPr lang="en-US" sz="2400" dirty="0">
                <a:effectLst/>
              </a:rPr>
              <a:t> </a:t>
            </a:r>
            <a:r>
              <a:rPr lang="en-US" sz="2400" dirty="0" err="1">
                <a:effectLst/>
              </a:rPr>
              <a:t>ворога</a:t>
            </a:r>
            <a:r>
              <a:rPr lang="en-US" sz="2400" dirty="0">
                <a:effectLst/>
              </a:rPr>
              <a:t> </a:t>
            </a:r>
            <a:r>
              <a:rPr lang="en-US" sz="2400" dirty="0" err="1">
                <a:effectLst/>
              </a:rPr>
              <a:t>батальйон</a:t>
            </a:r>
            <a:r>
              <a:rPr lang="en-US" sz="2400" dirty="0">
                <a:effectLst/>
              </a:rPr>
              <a:t> </a:t>
            </a:r>
            <a:r>
              <a:rPr lang="en-US" sz="2400" dirty="0" err="1">
                <a:effectLst/>
              </a:rPr>
              <a:t>повністю</a:t>
            </a:r>
            <a:r>
              <a:rPr lang="en-US" sz="2400" dirty="0">
                <a:effectLst/>
              </a:rPr>
              <a:t> </a:t>
            </a:r>
            <a:r>
              <a:rPr lang="en-US" sz="2400" dirty="0" err="1">
                <a:effectLst/>
              </a:rPr>
              <a:t>виконав</a:t>
            </a:r>
            <a:r>
              <a:rPr lang="en-US" sz="2400" dirty="0">
                <a:effectLst/>
              </a:rPr>
              <a:t> </a:t>
            </a:r>
            <a:r>
              <a:rPr lang="en-US" sz="2400" dirty="0" err="1">
                <a:effectLst/>
              </a:rPr>
              <a:t>поставлене</a:t>
            </a:r>
            <a:r>
              <a:rPr lang="en-US" sz="2400" dirty="0">
                <a:effectLst/>
              </a:rPr>
              <a:t> </a:t>
            </a:r>
            <a:r>
              <a:rPr lang="en-US" sz="2400" dirty="0" err="1">
                <a:effectLst/>
              </a:rPr>
              <a:t>завдання</a:t>
            </a:r>
            <a:r>
              <a:rPr lang="en-US" sz="2400" dirty="0">
                <a:effectLst/>
              </a:rPr>
              <a:t> </a:t>
            </a:r>
            <a:r>
              <a:rPr lang="en-US" sz="2400" dirty="0" err="1">
                <a:effectLst/>
              </a:rPr>
              <a:t>щодо</a:t>
            </a:r>
            <a:r>
              <a:rPr lang="en-US" sz="2400" dirty="0">
                <a:effectLst/>
              </a:rPr>
              <a:t> </a:t>
            </a:r>
            <a:r>
              <a:rPr lang="en-US" sz="2400" dirty="0" err="1">
                <a:effectLst/>
              </a:rPr>
              <a:t>утримання</a:t>
            </a:r>
            <a:r>
              <a:rPr lang="en-US" sz="2400" dirty="0">
                <a:effectLst/>
              </a:rPr>
              <a:t> </a:t>
            </a:r>
            <a:r>
              <a:rPr lang="en-US" sz="2400" dirty="0" err="1">
                <a:effectLst/>
              </a:rPr>
              <a:t>рубежів</a:t>
            </a:r>
            <a:r>
              <a:rPr lang="en-US" sz="2400" dirty="0">
                <a:effectLst/>
              </a:rPr>
              <a:t> </a:t>
            </a:r>
            <a:r>
              <a:rPr lang="en-US" sz="2400" dirty="0" err="1">
                <a:effectLst/>
              </a:rPr>
              <a:t>оборони</a:t>
            </a:r>
            <a:r>
              <a:rPr lang="en-US" sz="2400" dirty="0">
                <a:effectLst/>
              </a:rPr>
              <a:t> </a:t>
            </a:r>
            <a:r>
              <a:rPr lang="en-US" sz="2400" dirty="0" err="1">
                <a:effectLst/>
              </a:rPr>
              <a:t>та</a:t>
            </a:r>
            <a:r>
              <a:rPr lang="en-US" sz="2400" dirty="0">
                <a:effectLst/>
              </a:rPr>
              <a:t> </a:t>
            </a:r>
            <a:r>
              <a:rPr lang="en-US" sz="2400" dirty="0" err="1">
                <a:effectLst/>
              </a:rPr>
              <a:t>стримування</a:t>
            </a:r>
            <a:r>
              <a:rPr lang="en-US" sz="2400" dirty="0">
                <a:effectLst/>
              </a:rPr>
              <a:t> </a:t>
            </a:r>
            <a:r>
              <a:rPr lang="en-US" sz="2400" dirty="0" err="1">
                <a:effectLst/>
              </a:rPr>
              <a:t>просування</a:t>
            </a:r>
            <a:r>
              <a:rPr lang="en-US" sz="2400" dirty="0">
                <a:effectLst/>
              </a:rPr>
              <a:t> </a:t>
            </a:r>
            <a:r>
              <a:rPr lang="en-US" sz="2400" dirty="0" err="1">
                <a:effectLst/>
              </a:rPr>
              <a:t>ворога</a:t>
            </a:r>
            <a:r>
              <a:rPr lang="en-US" sz="2400" dirty="0">
                <a:effectLst/>
              </a:rPr>
              <a:t> </a:t>
            </a:r>
            <a:r>
              <a:rPr lang="en-US" sz="2400" dirty="0" err="1">
                <a:effectLst/>
              </a:rPr>
              <a:t>на</a:t>
            </a:r>
            <a:r>
              <a:rPr lang="en-US" sz="2400" dirty="0">
                <a:effectLst/>
              </a:rPr>
              <a:t> </a:t>
            </a:r>
            <a:r>
              <a:rPr lang="en-US" sz="2400" dirty="0" err="1">
                <a:effectLst/>
              </a:rPr>
              <a:t>напрямку</a:t>
            </a:r>
            <a:r>
              <a:rPr lang="en-US" sz="2400" dirty="0">
                <a:effectLst/>
              </a:rPr>
              <a:t> </a:t>
            </a:r>
            <a:r>
              <a:rPr lang="en-US" sz="2400" dirty="0" err="1">
                <a:effectLst/>
              </a:rPr>
              <a:t>та</a:t>
            </a:r>
            <a:r>
              <a:rPr lang="en-US" sz="2400" dirty="0">
                <a:effectLst/>
              </a:rPr>
              <a:t> </a:t>
            </a:r>
            <a:r>
              <a:rPr lang="en-US" sz="2400" dirty="0" err="1">
                <a:effectLst/>
              </a:rPr>
              <a:t>надав</a:t>
            </a:r>
            <a:r>
              <a:rPr lang="en-US" sz="2400" dirty="0">
                <a:effectLst/>
              </a:rPr>
              <a:t> </a:t>
            </a:r>
            <a:r>
              <a:rPr lang="en-US" sz="2400" dirty="0" err="1">
                <a:effectLst/>
              </a:rPr>
              <a:t>можливість</a:t>
            </a:r>
            <a:r>
              <a:rPr lang="en-US" sz="2400" dirty="0">
                <a:effectLst/>
              </a:rPr>
              <a:t> </a:t>
            </a:r>
            <a:r>
              <a:rPr lang="en-US" sz="2400" dirty="0" err="1">
                <a:effectLst/>
              </a:rPr>
              <a:t>силам</a:t>
            </a:r>
            <a:r>
              <a:rPr lang="en-US" sz="2400" dirty="0">
                <a:effectLst/>
              </a:rPr>
              <a:t> </a:t>
            </a:r>
            <a:r>
              <a:rPr lang="en-US" sz="2400" dirty="0" err="1">
                <a:effectLst/>
              </a:rPr>
              <a:t>оборони</a:t>
            </a:r>
            <a:r>
              <a:rPr lang="en-US" sz="2400" dirty="0">
                <a:effectLst/>
              </a:rPr>
              <a:t> </a:t>
            </a:r>
            <a:r>
              <a:rPr lang="en-US" sz="2400" dirty="0" err="1">
                <a:effectLst/>
              </a:rPr>
              <a:t>підготуватись</a:t>
            </a:r>
            <a:r>
              <a:rPr lang="en-US" sz="2400" dirty="0">
                <a:effectLst/>
              </a:rPr>
              <a:t> </a:t>
            </a:r>
            <a:r>
              <a:rPr lang="en-US" sz="2400" dirty="0" err="1">
                <a:effectLst/>
              </a:rPr>
              <a:t>до</a:t>
            </a:r>
            <a:r>
              <a:rPr lang="en-US" sz="2400" dirty="0">
                <a:effectLst/>
              </a:rPr>
              <a:t> </a:t>
            </a:r>
            <a:r>
              <a:rPr lang="en-US" sz="2400" dirty="0" err="1">
                <a:effectLst/>
              </a:rPr>
              <a:t>контрнаступальних</a:t>
            </a:r>
            <a:r>
              <a:rPr lang="en-US" sz="2400" dirty="0">
                <a:effectLst/>
              </a:rPr>
              <a:t> </a:t>
            </a:r>
            <a:r>
              <a:rPr lang="en-US" sz="2400" dirty="0" err="1">
                <a:effectLst/>
              </a:rPr>
              <a:t>дій</a:t>
            </a:r>
            <a:r>
              <a:rPr lang="en-US" sz="2400" dirty="0">
                <a:effectLst/>
              </a:rPr>
              <a:t>.</a:t>
            </a:r>
          </a:p>
          <a:p>
            <a:pPr defTabSz="914400">
              <a:lnSpc>
                <a:spcPct val="90000"/>
              </a:lnSpc>
              <a:spcAft>
                <a:spcPts val="800"/>
              </a:spcAft>
            </a:pPr>
            <a:endParaRPr lang="en-US" sz="1000" b="1" i="1" dirty="0"/>
          </a:p>
        </p:txBody>
      </p:sp>
    </p:spTree>
    <p:extLst>
      <p:ext uri="{BB962C8B-B14F-4D97-AF65-F5344CB8AC3E}">
        <p14:creationId xmlns:p14="http://schemas.microsoft.com/office/powerpoint/2010/main" val="3726745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CE5D16-134F-8DC8-E289-98ED065AF820}"/>
            </a:ext>
          </a:extLst>
        </p:cNvPr>
        <p:cNvGrpSpPr/>
        <p:nvPr/>
      </p:nvGrpSpPr>
      <p:grpSpPr>
        <a:xfrm>
          <a:off x="0" y="0"/>
          <a:ext cx="0" cy="0"/>
          <a:chOff x="0" y="0"/>
          <a:chExt cx="0" cy="0"/>
        </a:xfrm>
      </p:grpSpPr>
      <p:sp useBgFill="1">
        <p:nvSpPr>
          <p:cNvPr id="4117" name="Rectangle 41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0CDD0BA-2A38-2D08-75F0-163B0BDDC8F6}"/>
              </a:ext>
            </a:extLst>
          </p:cNvPr>
          <p:cNvSpPr txBox="1"/>
          <p:nvPr/>
        </p:nvSpPr>
        <p:spPr>
          <a:xfrm>
            <a:off x="502049" y="262945"/>
            <a:ext cx="9662726" cy="1581176"/>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en-US" sz="5300" b="1" i="1">
                <a:latin typeface="+mj-lt"/>
                <a:ea typeface="+mj-ea"/>
                <a:cs typeface="+mj-cs"/>
              </a:rPr>
              <a:t>81 окрема аеромобільна Слободжанська бригада</a:t>
            </a:r>
          </a:p>
        </p:txBody>
      </p:sp>
      <p:sp>
        <p:nvSpPr>
          <p:cNvPr id="41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049" y="1853590"/>
            <a:ext cx="9622631" cy="20159"/>
          </a:xfrm>
          <a:custGeom>
            <a:avLst/>
            <a:gdLst>
              <a:gd name="connsiteX0" fmla="*/ 0 w 9622631"/>
              <a:gd name="connsiteY0" fmla="*/ 0 h 20159"/>
              <a:gd name="connsiteX1" fmla="*/ 398652 w 9622631"/>
              <a:gd name="connsiteY1" fmla="*/ 0 h 20159"/>
              <a:gd name="connsiteX2" fmla="*/ 989756 w 9622631"/>
              <a:gd name="connsiteY2" fmla="*/ 0 h 20159"/>
              <a:gd name="connsiteX3" fmla="*/ 1388408 w 9622631"/>
              <a:gd name="connsiteY3" fmla="*/ 0 h 20159"/>
              <a:gd name="connsiteX4" fmla="*/ 2075739 w 9622631"/>
              <a:gd name="connsiteY4" fmla="*/ 0 h 20159"/>
              <a:gd name="connsiteX5" fmla="*/ 2666843 w 9622631"/>
              <a:gd name="connsiteY5" fmla="*/ 0 h 20159"/>
              <a:gd name="connsiteX6" fmla="*/ 3450401 w 9622631"/>
              <a:gd name="connsiteY6" fmla="*/ 0 h 20159"/>
              <a:gd name="connsiteX7" fmla="*/ 4330184 w 9622631"/>
              <a:gd name="connsiteY7" fmla="*/ 0 h 20159"/>
              <a:gd name="connsiteX8" fmla="*/ 5017515 w 9622631"/>
              <a:gd name="connsiteY8" fmla="*/ 0 h 20159"/>
              <a:gd name="connsiteX9" fmla="*/ 5897298 w 9622631"/>
              <a:gd name="connsiteY9" fmla="*/ 0 h 20159"/>
              <a:gd name="connsiteX10" fmla="*/ 6584629 w 9622631"/>
              <a:gd name="connsiteY10" fmla="*/ 0 h 20159"/>
              <a:gd name="connsiteX11" fmla="*/ 6983281 w 9622631"/>
              <a:gd name="connsiteY11" fmla="*/ 0 h 20159"/>
              <a:gd name="connsiteX12" fmla="*/ 7478159 w 9622631"/>
              <a:gd name="connsiteY12" fmla="*/ 0 h 20159"/>
              <a:gd name="connsiteX13" fmla="*/ 8357942 w 9622631"/>
              <a:gd name="connsiteY13" fmla="*/ 0 h 20159"/>
              <a:gd name="connsiteX14" fmla="*/ 9622631 w 9622631"/>
              <a:gd name="connsiteY14" fmla="*/ 0 h 20159"/>
              <a:gd name="connsiteX15" fmla="*/ 9622631 w 9622631"/>
              <a:gd name="connsiteY15" fmla="*/ 20159 h 20159"/>
              <a:gd name="connsiteX16" fmla="*/ 8935300 w 9622631"/>
              <a:gd name="connsiteY16" fmla="*/ 20159 h 20159"/>
              <a:gd name="connsiteX17" fmla="*/ 8247969 w 9622631"/>
              <a:gd name="connsiteY17" fmla="*/ 20159 h 20159"/>
              <a:gd name="connsiteX18" fmla="*/ 7656865 w 9622631"/>
              <a:gd name="connsiteY18" fmla="*/ 20159 h 20159"/>
              <a:gd name="connsiteX19" fmla="*/ 7161987 w 9622631"/>
              <a:gd name="connsiteY19" fmla="*/ 20159 h 20159"/>
              <a:gd name="connsiteX20" fmla="*/ 6282203 w 9622631"/>
              <a:gd name="connsiteY20" fmla="*/ 20159 h 20159"/>
              <a:gd name="connsiteX21" fmla="*/ 5594873 w 9622631"/>
              <a:gd name="connsiteY21" fmla="*/ 20159 h 20159"/>
              <a:gd name="connsiteX22" fmla="*/ 4811316 w 9622631"/>
              <a:gd name="connsiteY22" fmla="*/ 20159 h 20159"/>
              <a:gd name="connsiteX23" fmla="*/ 4412664 w 9622631"/>
              <a:gd name="connsiteY23" fmla="*/ 20159 h 20159"/>
              <a:gd name="connsiteX24" fmla="*/ 3917785 w 9622631"/>
              <a:gd name="connsiteY24" fmla="*/ 20159 h 20159"/>
              <a:gd name="connsiteX25" fmla="*/ 3230455 w 9622631"/>
              <a:gd name="connsiteY25" fmla="*/ 20159 h 20159"/>
              <a:gd name="connsiteX26" fmla="*/ 2446898 w 9622631"/>
              <a:gd name="connsiteY26" fmla="*/ 20159 h 20159"/>
              <a:gd name="connsiteX27" fmla="*/ 2048246 w 9622631"/>
              <a:gd name="connsiteY27" fmla="*/ 20159 h 20159"/>
              <a:gd name="connsiteX28" fmla="*/ 1649594 w 9622631"/>
              <a:gd name="connsiteY28" fmla="*/ 20159 h 20159"/>
              <a:gd name="connsiteX29" fmla="*/ 962263 w 9622631"/>
              <a:gd name="connsiteY29" fmla="*/ 20159 h 20159"/>
              <a:gd name="connsiteX30" fmla="*/ 0 w 9622631"/>
              <a:gd name="connsiteY30" fmla="*/ 20159 h 20159"/>
              <a:gd name="connsiteX31" fmla="*/ 0 w 9622631"/>
              <a:gd name="connsiteY31"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22631" h="20159" fill="none" extrusionOk="0">
                <a:moveTo>
                  <a:pt x="0" y="0"/>
                </a:moveTo>
                <a:cubicBezTo>
                  <a:pt x="182713" y="-7837"/>
                  <a:pt x="298473" y="-15189"/>
                  <a:pt x="398652" y="0"/>
                </a:cubicBezTo>
                <a:cubicBezTo>
                  <a:pt x="498831" y="15189"/>
                  <a:pt x="713513" y="-25572"/>
                  <a:pt x="989756" y="0"/>
                </a:cubicBezTo>
                <a:cubicBezTo>
                  <a:pt x="1265999" y="25572"/>
                  <a:pt x="1278066" y="-9634"/>
                  <a:pt x="1388408" y="0"/>
                </a:cubicBezTo>
                <a:cubicBezTo>
                  <a:pt x="1498750" y="9634"/>
                  <a:pt x="1913775" y="-27273"/>
                  <a:pt x="2075739" y="0"/>
                </a:cubicBezTo>
                <a:cubicBezTo>
                  <a:pt x="2237703" y="27273"/>
                  <a:pt x="2506245" y="14476"/>
                  <a:pt x="2666843" y="0"/>
                </a:cubicBezTo>
                <a:cubicBezTo>
                  <a:pt x="2827441" y="-14476"/>
                  <a:pt x="3152367" y="20720"/>
                  <a:pt x="3450401" y="0"/>
                </a:cubicBezTo>
                <a:cubicBezTo>
                  <a:pt x="3748435" y="-20720"/>
                  <a:pt x="4056233" y="36054"/>
                  <a:pt x="4330184" y="0"/>
                </a:cubicBezTo>
                <a:cubicBezTo>
                  <a:pt x="4604135" y="-36054"/>
                  <a:pt x="4855815" y="20873"/>
                  <a:pt x="5017515" y="0"/>
                </a:cubicBezTo>
                <a:cubicBezTo>
                  <a:pt x="5179215" y="-20873"/>
                  <a:pt x="5583196" y="5093"/>
                  <a:pt x="5897298" y="0"/>
                </a:cubicBezTo>
                <a:cubicBezTo>
                  <a:pt x="6211400" y="-5093"/>
                  <a:pt x="6383199" y="12152"/>
                  <a:pt x="6584629" y="0"/>
                </a:cubicBezTo>
                <a:cubicBezTo>
                  <a:pt x="6786059" y="-12152"/>
                  <a:pt x="6888839" y="926"/>
                  <a:pt x="6983281" y="0"/>
                </a:cubicBezTo>
                <a:cubicBezTo>
                  <a:pt x="7077723" y="-926"/>
                  <a:pt x="7272658" y="-22697"/>
                  <a:pt x="7478159" y="0"/>
                </a:cubicBezTo>
                <a:cubicBezTo>
                  <a:pt x="7683660" y="22697"/>
                  <a:pt x="8050386" y="-19457"/>
                  <a:pt x="8357942" y="0"/>
                </a:cubicBezTo>
                <a:cubicBezTo>
                  <a:pt x="8665498" y="19457"/>
                  <a:pt x="9004514" y="18261"/>
                  <a:pt x="9622631" y="0"/>
                </a:cubicBezTo>
                <a:cubicBezTo>
                  <a:pt x="9621980" y="9649"/>
                  <a:pt x="9623511" y="15541"/>
                  <a:pt x="9622631" y="20159"/>
                </a:cubicBezTo>
                <a:cubicBezTo>
                  <a:pt x="9313940" y="14406"/>
                  <a:pt x="9143381" y="-4175"/>
                  <a:pt x="8935300" y="20159"/>
                </a:cubicBezTo>
                <a:cubicBezTo>
                  <a:pt x="8727219" y="44493"/>
                  <a:pt x="8477323" y="-5262"/>
                  <a:pt x="8247969" y="20159"/>
                </a:cubicBezTo>
                <a:cubicBezTo>
                  <a:pt x="8018615" y="45580"/>
                  <a:pt x="7845957" y="42158"/>
                  <a:pt x="7656865" y="20159"/>
                </a:cubicBezTo>
                <a:cubicBezTo>
                  <a:pt x="7467773" y="-1840"/>
                  <a:pt x="7352534" y="38506"/>
                  <a:pt x="7161987" y="20159"/>
                </a:cubicBezTo>
                <a:cubicBezTo>
                  <a:pt x="6971440" y="1812"/>
                  <a:pt x="6617538" y="1053"/>
                  <a:pt x="6282203" y="20159"/>
                </a:cubicBezTo>
                <a:cubicBezTo>
                  <a:pt x="5946868" y="39265"/>
                  <a:pt x="5897408" y="5540"/>
                  <a:pt x="5594873" y="20159"/>
                </a:cubicBezTo>
                <a:cubicBezTo>
                  <a:pt x="5292338" y="34779"/>
                  <a:pt x="5193838" y="31617"/>
                  <a:pt x="4811316" y="20159"/>
                </a:cubicBezTo>
                <a:cubicBezTo>
                  <a:pt x="4428794" y="8701"/>
                  <a:pt x="4579017" y="37742"/>
                  <a:pt x="4412664" y="20159"/>
                </a:cubicBezTo>
                <a:cubicBezTo>
                  <a:pt x="4246311" y="2576"/>
                  <a:pt x="4162013" y="34799"/>
                  <a:pt x="3917785" y="20159"/>
                </a:cubicBezTo>
                <a:cubicBezTo>
                  <a:pt x="3673557" y="5519"/>
                  <a:pt x="3463064" y="4510"/>
                  <a:pt x="3230455" y="20159"/>
                </a:cubicBezTo>
                <a:cubicBezTo>
                  <a:pt x="2997846" y="35809"/>
                  <a:pt x="2821881" y="56161"/>
                  <a:pt x="2446898" y="20159"/>
                </a:cubicBezTo>
                <a:cubicBezTo>
                  <a:pt x="2071915" y="-15843"/>
                  <a:pt x="2170736" y="18774"/>
                  <a:pt x="2048246" y="20159"/>
                </a:cubicBezTo>
                <a:cubicBezTo>
                  <a:pt x="1925756" y="21544"/>
                  <a:pt x="1828787" y="16842"/>
                  <a:pt x="1649594" y="20159"/>
                </a:cubicBezTo>
                <a:cubicBezTo>
                  <a:pt x="1470401" y="23476"/>
                  <a:pt x="1138936" y="43123"/>
                  <a:pt x="962263" y="20159"/>
                </a:cubicBezTo>
                <a:cubicBezTo>
                  <a:pt x="785590" y="-2805"/>
                  <a:pt x="351570" y="21844"/>
                  <a:pt x="0" y="20159"/>
                </a:cubicBezTo>
                <a:cubicBezTo>
                  <a:pt x="333" y="15631"/>
                  <a:pt x="817" y="4560"/>
                  <a:pt x="0" y="0"/>
                </a:cubicBezTo>
                <a:close/>
              </a:path>
              <a:path w="9622631" h="20159" stroke="0" extrusionOk="0">
                <a:moveTo>
                  <a:pt x="0" y="0"/>
                </a:moveTo>
                <a:cubicBezTo>
                  <a:pt x="144751" y="20770"/>
                  <a:pt x="310171" y="-2487"/>
                  <a:pt x="494878" y="0"/>
                </a:cubicBezTo>
                <a:cubicBezTo>
                  <a:pt x="679585" y="2487"/>
                  <a:pt x="752918" y="1154"/>
                  <a:pt x="893530" y="0"/>
                </a:cubicBezTo>
                <a:cubicBezTo>
                  <a:pt x="1034142" y="-1154"/>
                  <a:pt x="1179078" y="8238"/>
                  <a:pt x="1388408" y="0"/>
                </a:cubicBezTo>
                <a:cubicBezTo>
                  <a:pt x="1597738" y="-8238"/>
                  <a:pt x="1854996" y="23536"/>
                  <a:pt x="2075739" y="0"/>
                </a:cubicBezTo>
                <a:cubicBezTo>
                  <a:pt x="2296482" y="-23536"/>
                  <a:pt x="2597509" y="-31565"/>
                  <a:pt x="2859296" y="0"/>
                </a:cubicBezTo>
                <a:cubicBezTo>
                  <a:pt x="3121083" y="31565"/>
                  <a:pt x="3492620" y="26110"/>
                  <a:pt x="3739079" y="0"/>
                </a:cubicBezTo>
                <a:cubicBezTo>
                  <a:pt x="3985538" y="-26110"/>
                  <a:pt x="4193364" y="-13101"/>
                  <a:pt x="4618863" y="0"/>
                </a:cubicBezTo>
                <a:cubicBezTo>
                  <a:pt x="5044362" y="13101"/>
                  <a:pt x="4959338" y="-14365"/>
                  <a:pt x="5209967" y="0"/>
                </a:cubicBezTo>
                <a:cubicBezTo>
                  <a:pt x="5460596" y="14365"/>
                  <a:pt x="5636315" y="-21486"/>
                  <a:pt x="5993524" y="0"/>
                </a:cubicBezTo>
                <a:cubicBezTo>
                  <a:pt x="6350733" y="21486"/>
                  <a:pt x="6495562" y="14654"/>
                  <a:pt x="6680855" y="0"/>
                </a:cubicBezTo>
                <a:cubicBezTo>
                  <a:pt x="6866148" y="-14654"/>
                  <a:pt x="7033669" y="9214"/>
                  <a:pt x="7271960" y="0"/>
                </a:cubicBezTo>
                <a:cubicBezTo>
                  <a:pt x="7510252" y="-9214"/>
                  <a:pt x="7700963" y="-14247"/>
                  <a:pt x="8055517" y="0"/>
                </a:cubicBezTo>
                <a:cubicBezTo>
                  <a:pt x="8410071" y="14247"/>
                  <a:pt x="8267593" y="6202"/>
                  <a:pt x="8454169" y="0"/>
                </a:cubicBezTo>
                <a:cubicBezTo>
                  <a:pt x="8640745" y="-6202"/>
                  <a:pt x="9046201" y="-3069"/>
                  <a:pt x="9622631" y="0"/>
                </a:cubicBezTo>
                <a:cubicBezTo>
                  <a:pt x="9622520" y="9330"/>
                  <a:pt x="9622975" y="10890"/>
                  <a:pt x="9622631" y="20159"/>
                </a:cubicBezTo>
                <a:cubicBezTo>
                  <a:pt x="9421031" y="37331"/>
                  <a:pt x="9178795" y="-14155"/>
                  <a:pt x="8935300" y="20159"/>
                </a:cubicBezTo>
                <a:cubicBezTo>
                  <a:pt x="8691805" y="54473"/>
                  <a:pt x="8614640" y="40393"/>
                  <a:pt x="8440422" y="20159"/>
                </a:cubicBezTo>
                <a:cubicBezTo>
                  <a:pt x="8266204" y="-75"/>
                  <a:pt x="7830989" y="22435"/>
                  <a:pt x="7656865" y="20159"/>
                </a:cubicBezTo>
                <a:cubicBezTo>
                  <a:pt x="7482741" y="17883"/>
                  <a:pt x="7351705" y="18136"/>
                  <a:pt x="7258213" y="20159"/>
                </a:cubicBezTo>
                <a:cubicBezTo>
                  <a:pt x="7164721" y="22182"/>
                  <a:pt x="6806035" y="54191"/>
                  <a:pt x="6570882" y="20159"/>
                </a:cubicBezTo>
                <a:cubicBezTo>
                  <a:pt x="6335729" y="-13873"/>
                  <a:pt x="6179982" y="1510"/>
                  <a:pt x="6076004" y="20159"/>
                </a:cubicBezTo>
                <a:cubicBezTo>
                  <a:pt x="5972026" y="38808"/>
                  <a:pt x="5483746" y="22487"/>
                  <a:pt x="5196221" y="20159"/>
                </a:cubicBezTo>
                <a:cubicBezTo>
                  <a:pt x="4908696" y="17831"/>
                  <a:pt x="4915958" y="24287"/>
                  <a:pt x="4797569" y="20159"/>
                </a:cubicBezTo>
                <a:cubicBezTo>
                  <a:pt x="4679180" y="16031"/>
                  <a:pt x="4341168" y="23807"/>
                  <a:pt x="4110238" y="20159"/>
                </a:cubicBezTo>
                <a:cubicBezTo>
                  <a:pt x="3879308" y="16511"/>
                  <a:pt x="3898693" y="38951"/>
                  <a:pt x="3711586" y="20159"/>
                </a:cubicBezTo>
                <a:cubicBezTo>
                  <a:pt x="3524479" y="1367"/>
                  <a:pt x="3365831" y="5324"/>
                  <a:pt x="3216708" y="20159"/>
                </a:cubicBezTo>
                <a:cubicBezTo>
                  <a:pt x="3067585" y="34994"/>
                  <a:pt x="2669574" y="26996"/>
                  <a:pt x="2433151" y="20159"/>
                </a:cubicBezTo>
                <a:cubicBezTo>
                  <a:pt x="2196728" y="13322"/>
                  <a:pt x="1914780" y="52206"/>
                  <a:pt x="1553368" y="20159"/>
                </a:cubicBezTo>
                <a:cubicBezTo>
                  <a:pt x="1191956" y="-11888"/>
                  <a:pt x="1302904" y="14694"/>
                  <a:pt x="1058489" y="20159"/>
                </a:cubicBezTo>
                <a:cubicBezTo>
                  <a:pt x="814074" y="25624"/>
                  <a:pt x="402767" y="6030"/>
                  <a:pt x="0" y="20159"/>
                </a:cubicBezTo>
                <a:cubicBezTo>
                  <a:pt x="15" y="15022"/>
                  <a:pt x="-939" y="8670"/>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DB5CCA-4133-8993-331D-2D2B6E1C5AC1}"/>
              </a:ext>
            </a:extLst>
          </p:cNvPr>
          <p:cNvSpPr txBox="1"/>
          <p:nvPr/>
        </p:nvSpPr>
        <p:spPr>
          <a:xfrm>
            <a:off x="0" y="2283242"/>
            <a:ext cx="6731192" cy="4540624"/>
          </a:xfrm>
          <a:prstGeom prst="rect">
            <a:avLst/>
          </a:prstGeom>
        </p:spPr>
        <p:txBody>
          <a:bodyPr vert="horz" lIns="91440" tIns="45720" rIns="91440" bIns="45720" rtlCol="0" anchor="t">
            <a:normAutofit fontScale="92500" lnSpcReduction="10000"/>
          </a:bodyPr>
          <a:lstStyle/>
          <a:p>
            <a:pPr indent="-228600" algn="just" defTabSz="914400">
              <a:lnSpc>
                <a:spcPct val="90000"/>
              </a:lnSpc>
              <a:spcAft>
                <a:spcPts val="800"/>
              </a:spcAft>
              <a:buFont typeface="Arial" panose="020B0604020202020204" pitchFamily="34" charset="0"/>
              <a:buChar char="•"/>
            </a:pPr>
            <a:r>
              <a:rPr lang="en-US" sz="2200" dirty="0">
                <a:effectLst/>
              </a:rPr>
              <a:t>15 </a:t>
            </a:r>
            <a:r>
              <a:rPr lang="en-US" sz="2200" dirty="0" err="1">
                <a:effectLst/>
              </a:rPr>
              <a:t>вересня</a:t>
            </a:r>
            <a:r>
              <a:rPr lang="en-US" sz="2200" dirty="0">
                <a:effectLst/>
              </a:rPr>
              <a:t> 2022 </a:t>
            </a:r>
            <a:r>
              <a:rPr lang="en-US" sz="2200" dirty="0" err="1">
                <a:effectLst/>
              </a:rPr>
              <a:t>завдяки</a:t>
            </a:r>
            <a:r>
              <a:rPr lang="en-US" sz="2200" dirty="0">
                <a:effectLst/>
              </a:rPr>
              <a:t> </a:t>
            </a:r>
            <a:r>
              <a:rPr lang="en-US" sz="2200" dirty="0" err="1">
                <a:effectLst/>
              </a:rPr>
              <a:t>вдалим</a:t>
            </a:r>
            <a:r>
              <a:rPr lang="en-US" sz="2200" dirty="0">
                <a:effectLst/>
              </a:rPr>
              <a:t> </a:t>
            </a:r>
            <a:r>
              <a:rPr lang="en-US" sz="2200" dirty="0" err="1">
                <a:effectLst/>
              </a:rPr>
              <a:t>котрнаступальним</a:t>
            </a:r>
            <a:r>
              <a:rPr lang="en-US" sz="2200" dirty="0">
                <a:effectLst/>
              </a:rPr>
              <a:t> </a:t>
            </a:r>
            <a:r>
              <a:rPr lang="en-US" sz="2200" dirty="0" err="1">
                <a:effectLst/>
              </a:rPr>
              <a:t>діям</a:t>
            </a:r>
            <a:r>
              <a:rPr lang="en-US" sz="2200" dirty="0">
                <a:effectLst/>
              </a:rPr>
              <a:t> </a:t>
            </a:r>
            <a:r>
              <a:rPr lang="en-US" sz="2200" dirty="0" err="1">
                <a:effectLst/>
              </a:rPr>
              <a:t>бригади</a:t>
            </a:r>
            <a:r>
              <a:rPr lang="en-US" sz="2200" dirty="0">
                <a:effectLst/>
              </a:rPr>
              <a:t> </a:t>
            </a:r>
            <a:r>
              <a:rPr lang="en-US" sz="2200" dirty="0" err="1">
                <a:effectLst/>
              </a:rPr>
              <a:t>було</a:t>
            </a:r>
            <a:r>
              <a:rPr lang="en-US" sz="2200" dirty="0">
                <a:effectLst/>
              </a:rPr>
              <a:t> </a:t>
            </a:r>
            <a:r>
              <a:rPr lang="en-US" sz="2200" dirty="0" err="1">
                <a:effectLst/>
              </a:rPr>
              <a:t>звільнено</a:t>
            </a:r>
            <a:r>
              <a:rPr lang="en-US" sz="2200" dirty="0">
                <a:effectLst/>
              </a:rPr>
              <a:t> </a:t>
            </a:r>
            <a:r>
              <a:rPr lang="en-US" sz="2200" dirty="0" err="1">
                <a:effectLst/>
              </a:rPr>
              <a:t>населені</a:t>
            </a:r>
            <a:r>
              <a:rPr lang="en-US" sz="2200" dirty="0">
                <a:effectLst/>
              </a:rPr>
              <a:t> </a:t>
            </a:r>
            <a:r>
              <a:rPr lang="en-US" sz="2200" dirty="0" err="1">
                <a:effectLst/>
              </a:rPr>
              <a:t>пункти</a:t>
            </a:r>
            <a:r>
              <a:rPr lang="en-US" sz="2200" dirty="0">
                <a:effectLst/>
              </a:rPr>
              <a:t> </a:t>
            </a:r>
            <a:r>
              <a:rPr lang="en-US" sz="2200" dirty="0" err="1">
                <a:effectLst/>
              </a:rPr>
              <a:t>Святогірськ</a:t>
            </a:r>
            <a:r>
              <a:rPr lang="en-US" sz="2200" dirty="0">
                <a:effectLst/>
              </a:rPr>
              <a:t> </a:t>
            </a:r>
            <a:r>
              <a:rPr lang="en-US" sz="2200" dirty="0" err="1">
                <a:effectLst/>
              </a:rPr>
              <a:t>та</a:t>
            </a:r>
            <a:r>
              <a:rPr lang="en-US" sz="2200" dirty="0">
                <a:effectLst/>
              </a:rPr>
              <a:t> </a:t>
            </a:r>
            <a:r>
              <a:rPr lang="en-US" sz="2200" dirty="0" err="1">
                <a:effectLst/>
              </a:rPr>
              <a:t>Ярова</a:t>
            </a:r>
            <a:r>
              <a:rPr lang="en-US" sz="2200" dirty="0">
                <a:effectLst/>
              </a:rPr>
              <a:t> </a:t>
            </a:r>
            <a:r>
              <a:rPr lang="en-US" sz="2200" dirty="0" err="1">
                <a:effectLst/>
              </a:rPr>
              <a:t>Донецької</a:t>
            </a:r>
            <a:r>
              <a:rPr lang="en-US" sz="2200" dirty="0">
                <a:effectLst/>
              </a:rPr>
              <a:t> </a:t>
            </a:r>
            <a:r>
              <a:rPr lang="en-US" sz="2200" dirty="0" err="1">
                <a:effectLst/>
              </a:rPr>
              <a:t>області</a:t>
            </a:r>
            <a:r>
              <a:rPr lang="en-US" sz="2200" dirty="0">
                <a:effectLst/>
              </a:rPr>
              <a:t>, </a:t>
            </a:r>
            <a:r>
              <a:rPr lang="en-US" sz="2200" dirty="0" err="1">
                <a:effectLst/>
              </a:rPr>
              <a:t>що</a:t>
            </a:r>
            <a:r>
              <a:rPr lang="en-US" sz="2200" dirty="0">
                <a:effectLst/>
              </a:rPr>
              <a:t> </a:t>
            </a:r>
            <a:r>
              <a:rPr lang="en-US" sz="2200" dirty="0" err="1">
                <a:effectLst/>
              </a:rPr>
              <a:t>забезпечило</a:t>
            </a:r>
            <a:r>
              <a:rPr lang="en-US" sz="2200" dirty="0">
                <a:effectLst/>
              </a:rPr>
              <a:t> </a:t>
            </a:r>
            <a:r>
              <a:rPr lang="en-US" sz="2200" dirty="0" err="1">
                <a:effectLst/>
              </a:rPr>
              <a:t>подальший</a:t>
            </a:r>
            <a:r>
              <a:rPr lang="en-US" sz="2200" dirty="0">
                <a:effectLst/>
              </a:rPr>
              <a:t> </a:t>
            </a:r>
            <a:r>
              <a:rPr lang="en-US" sz="2200" dirty="0" err="1">
                <a:effectLst/>
              </a:rPr>
              <a:t>контрнаступ</a:t>
            </a:r>
            <a:r>
              <a:rPr lang="en-US" sz="2200" dirty="0">
                <a:effectLst/>
              </a:rPr>
              <a:t> в </a:t>
            </a:r>
            <a:r>
              <a:rPr lang="en-US" sz="2200" dirty="0" err="1">
                <a:effectLst/>
              </a:rPr>
              <a:t>напрямку</a:t>
            </a:r>
            <a:r>
              <a:rPr lang="en-US" sz="2200" dirty="0">
                <a:effectLst/>
              </a:rPr>
              <a:t> </a:t>
            </a:r>
            <a:r>
              <a:rPr lang="en-US" sz="2200" dirty="0" err="1">
                <a:effectLst/>
              </a:rPr>
              <a:t>Лиману</a:t>
            </a:r>
            <a:r>
              <a:rPr lang="en-US" sz="2200" dirty="0">
                <a:effectLst/>
              </a:rPr>
              <a:t> </a:t>
            </a:r>
            <a:r>
              <a:rPr lang="en-US" sz="2200" dirty="0" err="1">
                <a:effectLst/>
              </a:rPr>
              <a:t>та</a:t>
            </a:r>
            <a:r>
              <a:rPr lang="en-US" sz="2200" dirty="0">
                <a:effectLst/>
              </a:rPr>
              <a:t> </a:t>
            </a:r>
            <a:r>
              <a:rPr lang="en-US" sz="2200" dirty="0" err="1">
                <a:effectLst/>
              </a:rPr>
              <a:t>звільнення</a:t>
            </a:r>
            <a:r>
              <a:rPr lang="en-US" sz="2200" dirty="0">
                <a:effectLst/>
              </a:rPr>
              <a:t> </a:t>
            </a:r>
            <a:r>
              <a:rPr lang="en-US" sz="2200" dirty="0" err="1">
                <a:effectLst/>
              </a:rPr>
              <a:t>його</a:t>
            </a:r>
            <a:r>
              <a:rPr lang="en-US" sz="2200" dirty="0">
                <a:effectLst/>
              </a:rPr>
              <a:t> </a:t>
            </a:r>
            <a:r>
              <a:rPr lang="en-US" sz="2200" dirty="0" err="1">
                <a:effectLst/>
              </a:rPr>
              <a:t>героїчно</a:t>
            </a:r>
            <a:r>
              <a:rPr lang="en-US" sz="2200" dirty="0">
                <a:effectLst/>
              </a:rPr>
              <a:t> </a:t>
            </a:r>
            <a:r>
              <a:rPr lang="en-US" sz="2200" dirty="0" err="1">
                <a:effectLst/>
              </a:rPr>
              <a:t>прорвавши</a:t>
            </a:r>
            <a:r>
              <a:rPr lang="en-US" sz="2200" dirty="0">
                <a:effectLst/>
              </a:rPr>
              <a:t> </a:t>
            </a:r>
            <a:r>
              <a:rPr lang="en-US" sz="2200" dirty="0" err="1">
                <a:effectLst/>
              </a:rPr>
              <a:t>оборону</a:t>
            </a:r>
            <a:r>
              <a:rPr lang="en-US" sz="2200" dirty="0">
                <a:effectLst/>
              </a:rPr>
              <a:t> </a:t>
            </a:r>
            <a:r>
              <a:rPr lang="en-US" sz="2200" dirty="0" err="1">
                <a:effectLst/>
              </a:rPr>
              <a:t>ворога</a:t>
            </a:r>
            <a:r>
              <a:rPr lang="en-US" sz="2200" dirty="0">
                <a:effectLst/>
              </a:rPr>
              <a:t> 20 </a:t>
            </a:r>
            <a:r>
              <a:rPr lang="en-US" sz="2200" dirty="0" err="1">
                <a:effectLst/>
              </a:rPr>
              <a:t>вересня</a:t>
            </a:r>
            <a:r>
              <a:rPr lang="en-US" sz="2200" dirty="0">
                <a:effectLst/>
              </a:rPr>
              <a:t> 2022.</a:t>
            </a:r>
          </a:p>
          <a:p>
            <a:pPr indent="-228600" algn="just" defTabSz="914400">
              <a:lnSpc>
                <a:spcPct val="90000"/>
              </a:lnSpc>
              <a:spcAft>
                <a:spcPts val="800"/>
              </a:spcAft>
              <a:buFont typeface="Arial" panose="020B0604020202020204" pitchFamily="34" charset="0"/>
              <a:buChar char="•"/>
            </a:pPr>
            <a:r>
              <a:rPr lang="en-US" sz="2200" dirty="0" err="1">
                <a:effectLst/>
              </a:rPr>
              <a:t>Завдяки</a:t>
            </a:r>
            <a:r>
              <a:rPr lang="en-US" sz="2200" dirty="0">
                <a:effectLst/>
              </a:rPr>
              <a:t> </a:t>
            </a:r>
            <a:r>
              <a:rPr lang="en-US" sz="2200" dirty="0" err="1">
                <a:effectLst/>
              </a:rPr>
              <a:t>проведеним</a:t>
            </a:r>
            <a:r>
              <a:rPr lang="en-US" sz="2200" dirty="0">
                <a:effectLst/>
              </a:rPr>
              <a:t> </a:t>
            </a:r>
            <a:r>
              <a:rPr lang="en-US" sz="2200" dirty="0" err="1">
                <a:effectLst/>
              </a:rPr>
              <a:t>пошуково-ударним</a:t>
            </a:r>
            <a:r>
              <a:rPr lang="en-US" sz="2200" dirty="0">
                <a:effectLst/>
              </a:rPr>
              <a:t> </a:t>
            </a:r>
            <a:r>
              <a:rPr lang="en-US" sz="2200" dirty="0" err="1">
                <a:effectLst/>
              </a:rPr>
              <a:t>діям</a:t>
            </a:r>
            <a:r>
              <a:rPr lang="en-US" sz="2200" dirty="0">
                <a:effectLst/>
              </a:rPr>
              <a:t> </a:t>
            </a:r>
            <a:r>
              <a:rPr lang="en-US" sz="2200" dirty="0" err="1">
                <a:effectLst/>
              </a:rPr>
              <a:t>було</a:t>
            </a:r>
            <a:r>
              <a:rPr lang="en-US" sz="2200" dirty="0">
                <a:effectLst/>
              </a:rPr>
              <a:t> </a:t>
            </a:r>
            <a:r>
              <a:rPr lang="en-US" sz="2200" dirty="0" err="1">
                <a:effectLst/>
              </a:rPr>
              <a:t>створено</a:t>
            </a:r>
            <a:r>
              <a:rPr lang="en-US" sz="2200" dirty="0">
                <a:effectLst/>
              </a:rPr>
              <a:t> </a:t>
            </a:r>
            <a:r>
              <a:rPr lang="en-US" sz="2200" dirty="0" err="1">
                <a:effectLst/>
              </a:rPr>
              <a:t>передумови</a:t>
            </a:r>
            <a:r>
              <a:rPr lang="en-US" sz="2200" dirty="0">
                <a:effectLst/>
              </a:rPr>
              <a:t> </a:t>
            </a:r>
            <a:r>
              <a:rPr lang="en-US" sz="2200" dirty="0" err="1">
                <a:effectLst/>
              </a:rPr>
              <a:t>для</a:t>
            </a:r>
            <a:r>
              <a:rPr lang="en-US" sz="2200" dirty="0">
                <a:effectLst/>
              </a:rPr>
              <a:t> </a:t>
            </a:r>
            <a:r>
              <a:rPr lang="en-US" sz="2200" dirty="0" err="1">
                <a:effectLst/>
              </a:rPr>
              <a:t>подальшого</a:t>
            </a:r>
            <a:r>
              <a:rPr lang="en-US" sz="2200" dirty="0">
                <a:effectLst/>
              </a:rPr>
              <a:t> </a:t>
            </a:r>
            <a:r>
              <a:rPr lang="en-US" sz="2200" dirty="0" err="1">
                <a:effectLst/>
              </a:rPr>
              <a:t>контрнаступу</a:t>
            </a:r>
            <a:r>
              <a:rPr lang="en-US" sz="2200" dirty="0">
                <a:effectLst/>
              </a:rPr>
              <a:t> </a:t>
            </a:r>
            <a:r>
              <a:rPr lang="en-US" sz="2200" dirty="0" err="1">
                <a:effectLst/>
              </a:rPr>
              <a:t>Сил</a:t>
            </a:r>
            <a:r>
              <a:rPr lang="en-US" sz="2200" dirty="0">
                <a:effectLst/>
              </a:rPr>
              <a:t> </a:t>
            </a:r>
            <a:r>
              <a:rPr lang="en-US" sz="2200" dirty="0" err="1">
                <a:effectLst/>
              </a:rPr>
              <a:t>оборони</a:t>
            </a:r>
            <a:r>
              <a:rPr lang="en-US" sz="2200" dirty="0">
                <a:effectLst/>
              </a:rPr>
              <a:t> </a:t>
            </a:r>
            <a:r>
              <a:rPr lang="en-US" sz="2200" dirty="0" err="1">
                <a:effectLst/>
              </a:rPr>
              <a:t>України</a:t>
            </a:r>
            <a:r>
              <a:rPr lang="en-US" sz="2200" dirty="0">
                <a:effectLst/>
              </a:rPr>
              <a:t> </a:t>
            </a:r>
            <a:r>
              <a:rPr lang="en-US" sz="2200" dirty="0" err="1">
                <a:effectLst/>
              </a:rPr>
              <a:t>на</a:t>
            </a:r>
            <a:r>
              <a:rPr lang="en-US" sz="2200" dirty="0">
                <a:effectLst/>
              </a:rPr>
              <a:t> </a:t>
            </a:r>
            <a:r>
              <a:rPr lang="en-US" sz="2200" dirty="0" err="1">
                <a:effectLst/>
              </a:rPr>
              <a:t>Луганському</a:t>
            </a:r>
            <a:r>
              <a:rPr lang="en-US" sz="2200" dirty="0">
                <a:effectLst/>
              </a:rPr>
              <a:t> </a:t>
            </a:r>
            <a:r>
              <a:rPr lang="en-US" sz="2200" dirty="0" err="1">
                <a:effectLst/>
              </a:rPr>
              <a:t>напрямку</a:t>
            </a:r>
            <a:r>
              <a:rPr lang="en-US" sz="2200" dirty="0">
                <a:effectLst/>
              </a:rPr>
              <a:t>.</a:t>
            </a:r>
            <a:endParaRPr lang="uk-UA" sz="2200" dirty="0">
              <a:effectLst/>
            </a:endParaRPr>
          </a:p>
          <a:p>
            <a:pPr indent="-228600" algn="just" defTabSz="914400">
              <a:lnSpc>
                <a:spcPct val="90000"/>
              </a:lnSpc>
              <a:spcAft>
                <a:spcPts val="800"/>
              </a:spcAft>
              <a:buFont typeface="Arial" panose="020B0604020202020204" pitchFamily="34" charset="0"/>
              <a:buChar char="•"/>
            </a:pPr>
            <a:endParaRPr lang="en-US" sz="2200" dirty="0">
              <a:effectLst/>
            </a:endParaRPr>
          </a:p>
          <a:p>
            <a:pPr algn="just" defTabSz="914400">
              <a:lnSpc>
                <a:spcPct val="90000"/>
              </a:lnSpc>
              <a:spcAft>
                <a:spcPts val="800"/>
              </a:spcAft>
            </a:pPr>
            <a:r>
              <a:rPr lang="en-US" sz="2200" b="1" dirty="0" err="1">
                <a:effectLst/>
              </a:rPr>
              <a:t>Всі</a:t>
            </a:r>
            <a:r>
              <a:rPr lang="en-US" sz="2200" b="1" dirty="0">
                <a:effectLst/>
              </a:rPr>
              <a:t> </a:t>
            </a:r>
            <a:r>
              <a:rPr lang="en-US" sz="2200" b="1" dirty="0" err="1">
                <a:effectLst/>
              </a:rPr>
              <a:t>перемоги</a:t>
            </a:r>
            <a:r>
              <a:rPr lang="en-US" sz="2200" b="1" dirty="0">
                <a:effectLst/>
              </a:rPr>
              <a:t> </a:t>
            </a:r>
            <a:r>
              <a:rPr lang="en-US" sz="2200" b="1" dirty="0" err="1">
                <a:effectLst/>
              </a:rPr>
              <a:t>та</a:t>
            </a:r>
            <a:r>
              <a:rPr lang="en-US" sz="2200" b="1" dirty="0">
                <a:effectLst/>
              </a:rPr>
              <a:t> </a:t>
            </a:r>
            <a:r>
              <a:rPr lang="en-US" sz="2200" b="1" dirty="0" err="1">
                <a:effectLst/>
              </a:rPr>
              <a:t>здобутки</a:t>
            </a:r>
            <a:r>
              <a:rPr lang="en-US" sz="2200" b="1" dirty="0">
                <a:effectLst/>
              </a:rPr>
              <a:t> 81 </a:t>
            </a:r>
            <a:r>
              <a:rPr lang="en-US" sz="2200" b="1" dirty="0" err="1">
                <a:effectLst/>
              </a:rPr>
              <a:t>окремої</a:t>
            </a:r>
            <a:r>
              <a:rPr lang="en-US" sz="2200" b="1" dirty="0">
                <a:effectLst/>
              </a:rPr>
              <a:t> </a:t>
            </a:r>
            <a:r>
              <a:rPr lang="en-US" sz="2200" b="1" dirty="0" err="1">
                <a:effectLst/>
              </a:rPr>
              <a:t>аеромобільної</a:t>
            </a:r>
            <a:r>
              <a:rPr lang="en-US" sz="2200" b="1" dirty="0">
                <a:effectLst/>
              </a:rPr>
              <a:t> </a:t>
            </a:r>
            <a:r>
              <a:rPr lang="en-US" sz="2200" b="1" dirty="0" err="1">
                <a:effectLst/>
              </a:rPr>
              <a:t>бригади</a:t>
            </a:r>
            <a:r>
              <a:rPr lang="en-US" sz="2200" b="1" dirty="0">
                <a:effectLst/>
              </a:rPr>
              <a:t> у </a:t>
            </a:r>
            <a:r>
              <a:rPr lang="en-US" sz="2200" b="1" dirty="0" err="1">
                <a:effectLst/>
              </a:rPr>
              <a:t>період</a:t>
            </a:r>
            <a:r>
              <a:rPr lang="en-US" sz="2200" b="1" dirty="0">
                <a:effectLst/>
              </a:rPr>
              <a:t> з 2014 </a:t>
            </a:r>
            <a:r>
              <a:rPr lang="en-US" sz="2200" b="1" dirty="0" err="1">
                <a:effectLst/>
              </a:rPr>
              <a:t>року</a:t>
            </a:r>
            <a:r>
              <a:rPr lang="en-US" sz="2200" b="1" dirty="0">
                <a:effectLst/>
              </a:rPr>
              <a:t> </a:t>
            </a:r>
            <a:r>
              <a:rPr lang="en-US" sz="2200" b="1" dirty="0" err="1">
                <a:effectLst/>
              </a:rPr>
              <a:t>по</a:t>
            </a:r>
            <a:r>
              <a:rPr lang="en-US" sz="2200" b="1" dirty="0">
                <a:effectLst/>
              </a:rPr>
              <a:t> </a:t>
            </a:r>
            <a:r>
              <a:rPr lang="en-US" sz="2200" b="1" dirty="0" err="1">
                <a:effectLst/>
              </a:rPr>
              <a:t>теперішній</a:t>
            </a:r>
            <a:r>
              <a:rPr lang="en-US" sz="2200" b="1" dirty="0">
                <a:effectLst/>
              </a:rPr>
              <a:t> </a:t>
            </a:r>
            <a:r>
              <a:rPr lang="en-US" sz="2200" b="1" dirty="0" err="1">
                <a:effectLst/>
              </a:rPr>
              <a:t>час</a:t>
            </a:r>
            <a:r>
              <a:rPr lang="en-US" sz="2200" b="1" dirty="0">
                <a:effectLst/>
              </a:rPr>
              <a:t> </a:t>
            </a:r>
            <a:r>
              <a:rPr lang="en-US" sz="2200" b="1" dirty="0" err="1">
                <a:effectLst/>
              </a:rPr>
              <a:t>ще</a:t>
            </a:r>
            <a:r>
              <a:rPr lang="en-US" sz="2200" b="1" dirty="0">
                <a:effectLst/>
              </a:rPr>
              <a:t> </a:t>
            </a:r>
            <a:r>
              <a:rPr lang="en-US" sz="2200" b="1" dirty="0" err="1">
                <a:effectLst/>
              </a:rPr>
              <a:t>раз</a:t>
            </a:r>
            <a:r>
              <a:rPr lang="en-US" sz="2200" b="1" dirty="0">
                <a:effectLst/>
              </a:rPr>
              <a:t> </a:t>
            </a:r>
            <a:r>
              <a:rPr lang="en-US" sz="2200" b="1" dirty="0" err="1">
                <a:effectLst/>
              </a:rPr>
              <a:t>підтверджують</a:t>
            </a:r>
            <a:r>
              <a:rPr lang="en-US" sz="2200" b="1" dirty="0">
                <a:effectLst/>
              </a:rPr>
              <a:t> </a:t>
            </a:r>
            <a:r>
              <a:rPr lang="en-US" sz="2200" b="1" dirty="0" err="1">
                <a:effectLst/>
              </a:rPr>
              <a:t>девіз</a:t>
            </a:r>
            <a:r>
              <a:rPr lang="en-US" sz="2200" b="1" dirty="0">
                <a:effectLst/>
              </a:rPr>
              <a:t> </a:t>
            </a:r>
            <a:r>
              <a:rPr lang="en-US" sz="2200" b="1" dirty="0" err="1">
                <a:effectLst/>
              </a:rPr>
              <a:t>бригади</a:t>
            </a:r>
            <a:r>
              <a:rPr lang="en-US" sz="2200" b="1" dirty="0">
                <a:effectLst/>
              </a:rPr>
              <a:t> «</a:t>
            </a:r>
            <a:r>
              <a:rPr lang="en-US" sz="2200" b="1" dirty="0" err="1">
                <a:effectLst/>
              </a:rPr>
              <a:t>Народжені</a:t>
            </a:r>
            <a:r>
              <a:rPr lang="en-US" sz="2200" b="1" dirty="0">
                <a:effectLst/>
              </a:rPr>
              <a:t> </a:t>
            </a:r>
            <a:r>
              <a:rPr lang="en-US" sz="2200" b="1" dirty="0" err="1">
                <a:effectLst/>
              </a:rPr>
              <a:t>перемагати</a:t>
            </a:r>
            <a:r>
              <a:rPr lang="en-US" sz="2200" b="1" dirty="0">
                <a:effectLst/>
              </a:rPr>
              <a:t>». І </a:t>
            </a:r>
            <a:r>
              <a:rPr lang="en-US" sz="2200" b="1" dirty="0" err="1">
                <a:effectLst/>
              </a:rPr>
              <a:t>однозначно</a:t>
            </a:r>
            <a:r>
              <a:rPr lang="en-US" sz="2200" b="1" dirty="0">
                <a:effectLst/>
              </a:rPr>
              <a:t> </a:t>
            </a:r>
            <a:r>
              <a:rPr lang="en-US" sz="2200" b="1" dirty="0" err="1">
                <a:effectLst/>
              </a:rPr>
              <a:t>свідчить</a:t>
            </a:r>
            <a:r>
              <a:rPr lang="en-US" sz="2200" b="1" dirty="0">
                <a:effectLst/>
              </a:rPr>
              <a:t>, </a:t>
            </a:r>
            <a:r>
              <a:rPr lang="en-US" sz="2200" b="1" dirty="0" err="1">
                <a:effectLst/>
              </a:rPr>
              <a:t>про</a:t>
            </a:r>
            <a:r>
              <a:rPr lang="en-US" sz="2200" b="1" dirty="0">
                <a:effectLst/>
              </a:rPr>
              <a:t> </a:t>
            </a:r>
            <a:r>
              <a:rPr lang="en-US" sz="2200" b="1" dirty="0" err="1">
                <a:effectLst/>
              </a:rPr>
              <a:t>невтомність</a:t>
            </a:r>
            <a:r>
              <a:rPr lang="en-US" sz="2200" b="1" dirty="0">
                <a:effectLst/>
              </a:rPr>
              <a:t> </a:t>
            </a:r>
            <a:r>
              <a:rPr lang="en-US" sz="2200" b="1" dirty="0" err="1">
                <a:effectLst/>
              </a:rPr>
              <a:t>та</a:t>
            </a:r>
            <a:r>
              <a:rPr lang="en-US" sz="2200" b="1" dirty="0">
                <a:effectLst/>
              </a:rPr>
              <a:t> </a:t>
            </a:r>
            <a:r>
              <a:rPr lang="en-US" sz="2200" b="1" dirty="0" err="1">
                <a:effectLst/>
              </a:rPr>
              <a:t>героїзм</a:t>
            </a:r>
            <a:r>
              <a:rPr lang="en-US" sz="2200" b="1" dirty="0">
                <a:effectLst/>
              </a:rPr>
              <a:t> </a:t>
            </a:r>
            <a:r>
              <a:rPr lang="en-US" sz="2200" b="1" dirty="0" err="1">
                <a:effectLst/>
              </a:rPr>
              <a:t>наших</a:t>
            </a:r>
            <a:r>
              <a:rPr lang="en-US" sz="2200" b="1" dirty="0">
                <a:effectLst/>
              </a:rPr>
              <a:t> </a:t>
            </a:r>
            <a:r>
              <a:rPr lang="en-US" sz="2200" b="1" dirty="0" err="1">
                <a:effectLst/>
              </a:rPr>
              <a:t>воїнів</a:t>
            </a:r>
            <a:r>
              <a:rPr lang="en-US" sz="2200" b="1" dirty="0">
                <a:effectLst/>
              </a:rPr>
              <a:t>, </a:t>
            </a:r>
            <a:r>
              <a:rPr lang="en-US" sz="2200" b="1" dirty="0" err="1">
                <a:effectLst/>
              </a:rPr>
              <a:t>які</a:t>
            </a:r>
            <a:r>
              <a:rPr lang="en-US" sz="2200" b="1" dirty="0">
                <a:effectLst/>
              </a:rPr>
              <a:t> </a:t>
            </a:r>
            <a:r>
              <a:rPr lang="en-US" sz="2200" b="1" dirty="0" err="1">
                <a:effectLst/>
              </a:rPr>
              <a:t>знищують</a:t>
            </a:r>
            <a:r>
              <a:rPr lang="en-US" sz="2200" b="1" dirty="0">
                <a:effectLst/>
              </a:rPr>
              <a:t> і </a:t>
            </a:r>
            <a:r>
              <a:rPr lang="en-US" sz="2200" b="1" dirty="0" err="1">
                <a:effectLst/>
              </a:rPr>
              <a:t>надалі</a:t>
            </a:r>
            <a:r>
              <a:rPr lang="en-US" sz="2200" b="1" dirty="0">
                <a:effectLst/>
              </a:rPr>
              <a:t> </a:t>
            </a:r>
            <a:r>
              <a:rPr lang="en-US" sz="2200" b="1" dirty="0" err="1">
                <a:effectLst/>
              </a:rPr>
              <a:t>окупантів</a:t>
            </a:r>
            <a:r>
              <a:rPr lang="en-US" sz="2200" b="1" dirty="0">
                <a:effectLst/>
              </a:rPr>
              <a:t> </a:t>
            </a:r>
            <a:r>
              <a:rPr lang="en-US" sz="2200" b="1" dirty="0" err="1">
                <a:effectLst/>
              </a:rPr>
              <a:t>на</a:t>
            </a:r>
            <a:r>
              <a:rPr lang="en-US" sz="2200" b="1" dirty="0">
                <a:effectLst/>
              </a:rPr>
              <a:t> </a:t>
            </a:r>
            <a:r>
              <a:rPr lang="en-US" sz="2200" b="1" dirty="0" err="1">
                <a:effectLst/>
              </a:rPr>
              <a:t>кожному</a:t>
            </a:r>
            <a:r>
              <a:rPr lang="en-US" sz="2200" b="1" dirty="0">
                <a:effectLst/>
              </a:rPr>
              <a:t> </a:t>
            </a:r>
            <a:r>
              <a:rPr lang="en-US" sz="2200" b="1" dirty="0" err="1">
                <a:effectLst/>
              </a:rPr>
              <a:t>із</a:t>
            </a:r>
            <a:r>
              <a:rPr lang="en-US" sz="2200" b="1" dirty="0">
                <a:effectLst/>
              </a:rPr>
              <a:t> </a:t>
            </a:r>
            <a:r>
              <a:rPr lang="en-US" sz="2200" b="1" dirty="0" err="1">
                <a:effectLst/>
              </a:rPr>
              <a:t>напрямків</a:t>
            </a:r>
            <a:r>
              <a:rPr lang="en-US" sz="2200" b="1" dirty="0">
                <a:effectLst/>
              </a:rPr>
              <a:t>, </a:t>
            </a:r>
            <a:r>
              <a:rPr lang="en-US" sz="2200" b="1" dirty="0" err="1">
                <a:effectLst/>
              </a:rPr>
              <a:t>куди</a:t>
            </a:r>
            <a:r>
              <a:rPr lang="en-US" sz="2200" b="1" dirty="0">
                <a:effectLst/>
              </a:rPr>
              <a:t> б </a:t>
            </a:r>
            <a:r>
              <a:rPr lang="en-US" sz="2200" b="1" dirty="0" err="1">
                <a:effectLst/>
              </a:rPr>
              <a:t>не</a:t>
            </a:r>
            <a:r>
              <a:rPr lang="en-US" sz="2200" b="1" dirty="0">
                <a:effectLst/>
              </a:rPr>
              <a:t> </a:t>
            </a:r>
            <a:r>
              <a:rPr lang="en-US" sz="2200" b="1" dirty="0" err="1">
                <a:effectLst/>
              </a:rPr>
              <a:t>ступила</a:t>
            </a:r>
            <a:r>
              <a:rPr lang="en-US" sz="2200" b="1" dirty="0">
                <a:effectLst/>
              </a:rPr>
              <a:t> </a:t>
            </a:r>
            <a:r>
              <a:rPr lang="en-US" sz="2200" b="1" dirty="0" err="1">
                <a:effectLst/>
              </a:rPr>
              <a:t>нога</a:t>
            </a:r>
            <a:r>
              <a:rPr lang="en-US" sz="2200" b="1" dirty="0">
                <a:effectLst/>
              </a:rPr>
              <a:t> </a:t>
            </a:r>
            <a:r>
              <a:rPr lang="en-US" sz="2200" b="1" dirty="0" err="1">
                <a:effectLst/>
              </a:rPr>
              <a:t>російського</a:t>
            </a:r>
            <a:r>
              <a:rPr lang="en-US" sz="2200" b="1" dirty="0">
                <a:effectLst/>
              </a:rPr>
              <a:t> </a:t>
            </a:r>
            <a:r>
              <a:rPr lang="en-US" sz="2200" b="1" dirty="0" err="1">
                <a:effectLst/>
              </a:rPr>
              <a:t>солдата</a:t>
            </a:r>
            <a:r>
              <a:rPr lang="en-US" sz="2200" b="1" dirty="0">
                <a:effectLst/>
              </a:rPr>
              <a:t>.</a:t>
            </a:r>
          </a:p>
          <a:p>
            <a:pPr indent="-228600" defTabSz="914400">
              <a:lnSpc>
                <a:spcPct val="90000"/>
              </a:lnSpc>
              <a:spcAft>
                <a:spcPts val="800"/>
              </a:spcAft>
              <a:buFont typeface="Arial" panose="020B0604020202020204" pitchFamily="34" charset="0"/>
              <a:buChar char="•"/>
            </a:pPr>
            <a:endParaRPr lang="en-US" sz="1700" b="1" i="1" dirty="0"/>
          </a:p>
        </p:txBody>
      </p:sp>
      <p:pic>
        <p:nvPicPr>
          <p:cNvPr id="4098" name="Picture 2" descr="Прапор 81 окрема аеромобільна Слобожанська бригада">
            <a:extLst>
              <a:ext uri="{FF2B5EF4-FFF2-40B4-BE49-F238E27FC236}">
                <a16:creationId xmlns:a16="http://schemas.microsoft.com/office/drawing/2014/main" id="{983ED1DC-C61C-7725-1E9A-2CF1224D8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312" r="24601" b="3"/>
          <a:stretch/>
        </p:blipFill>
        <p:spPr bwMode="auto">
          <a:xfrm>
            <a:off x="6731192" y="2308220"/>
            <a:ext cx="3456128" cy="4515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2578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3DEA54-6A2E-D72C-F916-DB0C70239391}"/>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45372D1-DBC9-2E28-A389-4C1A5A441776}"/>
              </a:ext>
            </a:extLst>
          </p:cNvPr>
          <p:cNvSpPr txBox="1"/>
          <p:nvPr/>
        </p:nvSpPr>
        <p:spPr>
          <a:xfrm>
            <a:off x="4645888" y="327095"/>
            <a:ext cx="4602527" cy="1988504"/>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uk-UA" sz="3700" b="1" i="1" dirty="0">
                <a:latin typeface="+mj-lt"/>
                <a:ea typeface="+mj-ea"/>
                <a:cs typeface="+mj-cs"/>
              </a:rPr>
              <a:t>95</a:t>
            </a:r>
            <a:r>
              <a:rPr lang="en-US" sz="3700" b="1" i="1" dirty="0">
                <a:latin typeface="+mj-lt"/>
                <a:ea typeface="+mj-ea"/>
                <a:cs typeface="+mj-cs"/>
              </a:rPr>
              <a:t> </a:t>
            </a:r>
            <a:r>
              <a:rPr lang="en-US" sz="3700" b="1" i="1" dirty="0" err="1">
                <a:latin typeface="+mj-lt"/>
                <a:ea typeface="+mj-ea"/>
                <a:cs typeface="+mj-cs"/>
              </a:rPr>
              <a:t>окрема</a:t>
            </a:r>
            <a:r>
              <a:rPr lang="en-US" sz="3700" b="1" i="1" dirty="0">
                <a:latin typeface="+mj-lt"/>
                <a:ea typeface="+mj-ea"/>
                <a:cs typeface="+mj-cs"/>
              </a:rPr>
              <a:t> </a:t>
            </a:r>
            <a:r>
              <a:rPr lang="uk-UA" sz="3700" b="1" i="1" dirty="0">
                <a:latin typeface="+mj-lt"/>
                <a:ea typeface="+mj-ea"/>
                <a:cs typeface="+mj-cs"/>
              </a:rPr>
              <a:t>десантно-штурмова</a:t>
            </a:r>
            <a:r>
              <a:rPr lang="en-US" sz="3700" b="1" i="1" dirty="0">
                <a:latin typeface="+mj-lt"/>
                <a:ea typeface="+mj-ea"/>
                <a:cs typeface="+mj-cs"/>
              </a:rPr>
              <a:t> </a:t>
            </a:r>
            <a:r>
              <a:rPr lang="uk-UA" sz="3700" b="1" i="1" dirty="0">
                <a:latin typeface="+mj-lt"/>
                <a:ea typeface="+mj-ea"/>
                <a:cs typeface="+mj-cs"/>
              </a:rPr>
              <a:t>Поліська</a:t>
            </a:r>
            <a:r>
              <a:rPr lang="en-US" sz="3700" b="1" i="1" dirty="0">
                <a:latin typeface="+mj-lt"/>
                <a:ea typeface="+mj-ea"/>
                <a:cs typeface="+mj-cs"/>
              </a:rPr>
              <a:t> </a:t>
            </a:r>
            <a:r>
              <a:rPr lang="en-US" sz="3700" b="1" i="1" dirty="0" err="1">
                <a:latin typeface="+mj-lt"/>
                <a:ea typeface="+mj-ea"/>
                <a:cs typeface="+mj-cs"/>
              </a:rPr>
              <a:t>бригада</a:t>
            </a:r>
            <a:endParaRPr lang="en-US" sz="3700" b="1" i="1" dirty="0">
              <a:latin typeface="+mj-lt"/>
              <a:ea typeface="+mj-ea"/>
              <a:cs typeface="+mj-cs"/>
            </a:endParaRPr>
          </a:p>
        </p:txBody>
      </p:sp>
      <p:pic>
        <p:nvPicPr>
          <p:cNvPr id="5122" name="Picture 2" descr="Прапор ДШВ 95 бригади ОДШБр окрема Десантно-штурмова бригада Житомир">
            <a:extLst>
              <a:ext uri="{FF2B5EF4-FFF2-40B4-BE49-F238E27FC236}">
                <a16:creationId xmlns:a16="http://schemas.microsoft.com/office/drawing/2014/main" id="{59B17436-60ED-4BE1-78C1-42DF54FE8C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031" r="22941" b="-1"/>
          <a:stretch/>
        </p:blipFill>
        <p:spPr bwMode="auto">
          <a:xfrm>
            <a:off x="20" y="10"/>
            <a:ext cx="4084253" cy="7559665"/>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12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888" y="2617939"/>
            <a:ext cx="3721429" cy="20159"/>
          </a:xfrm>
          <a:custGeom>
            <a:avLst/>
            <a:gdLst>
              <a:gd name="connsiteX0" fmla="*/ 0 w 3721429"/>
              <a:gd name="connsiteY0" fmla="*/ 0 h 20159"/>
              <a:gd name="connsiteX1" fmla="*/ 620238 w 3721429"/>
              <a:gd name="connsiteY1" fmla="*/ 0 h 20159"/>
              <a:gd name="connsiteX2" fmla="*/ 1166048 w 3721429"/>
              <a:gd name="connsiteY2" fmla="*/ 0 h 20159"/>
              <a:gd name="connsiteX3" fmla="*/ 1786286 w 3721429"/>
              <a:gd name="connsiteY3" fmla="*/ 0 h 20159"/>
              <a:gd name="connsiteX4" fmla="*/ 2294881 w 3721429"/>
              <a:gd name="connsiteY4" fmla="*/ 0 h 20159"/>
              <a:gd name="connsiteX5" fmla="*/ 2877905 w 3721429"/>
              <a:gd name="connsiteY5" fmla="*/ 0 h 20159"/>
              <a:gd name="connsiteX6" fmla="*/ 3721429 w 3721429"/>
              <a:gd name="connsiteY6" fmla="*/ 0 h 20159"/>
              <a:gd name="connsiteX7" fmla="*/ 3721429 w 3721429"/>
              <a:gd name="connsiteY7" fmla="*/ 20159 h 20159"/>
              <a:gd name="connsiteX8" fmla="*/ 3101191 w 3721429"/>
              <a:gd name="connsiteY8" fmla="*/ 20159 h 20159"/>
              <a:gd name="connsiteX9" fmla="*/ 2443738 w 3721429"/>
              <a:gd name="connsiteY9" fmla="*/ 20159 h 20159"/>
              <a:gd name="connsiteX10" fmla="*/ 1897929 w 3721429"/>
              <a:gd name="connsiteY10" fmla="*/ 20159 h 20159"/>
              <a:gd name="connsiteX11" fmla="*/ 1203262 w 3721429"/>
              <a:gd name="connsiteY11" fmla="*/ 20159 h 20159"/>
              <a:gd name="connsiteX12" fmla="*/ 657452 w 3721429"/>
              <a:gd name="connsiteY12" fmla="*/ 20159 h 20159"/>
              <a:gd name="connsiteX13" fmla="*/ 0 w 3721429"/>
              <a:gd name="connsiteY13" fmla="*/ 20159 h 20159"/>
              <a:gd name="connsiteX14" fmla="*/ 0 w 3721429"/>
              <a:gd name="connsiteY14"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1429" h="20159" fill="none" extrusionOk="0">
                <a:moveTo>
                  <a:pt x="0" y="0"/>
                </a:moveTo>
                <a:cubicBezTo>
                  <a:pt x="158666" y="-23036"/>
                  <a:pt x="385264" y="14272"/>
                  <a:pt x="620238" y="0"/>
                </a:cubicBezTo>
                <a:cubicBezTo>
                  <a:pt x="855212" y="-14272"/>
                  <a:pt x="986367" y="20459"/>
                  <a:pt x="1166048" y="0"/>
                </a:cubicBezTo>
                <a:cubicBezTo>
                  <a:pt x="1345729" y="-20459"/>
                  <a:pt x="1602665" y="17334"/>
                  <a:pt x="1786286" y="0"/>
                </a:cubicBezTo>
                <a:cubicBezTo>
                  <a:pt x="1969907" y="-17334"/>
                  <a:pt x="2097973" y="-25294"/>
                  <a:pt x="2294881" y="0"/>
                </a:cubicBezTo>
                <a:cubicBezTo>
                  <a:pt x="2491789" y="25294"/>
                  <a:pt x="2605059" y="-26435"/>
                  <a:pt x="2877905" y="0"/>
                </a:cubicBezTo>
                <a:cubicBezTo>
                  <a:pt x="3150751" y="26435"/>
                  <a:pt x="3301567" y="19688"/>
                  <a:pt x="3721429" y="0"/>
                </a:cubicBezTo>
                <a:cubicBezTo>
                  <a:pt x="3721424" y="4362"/>
                  <a:pt x="3720872" y="12169"/>
                  <a:pt x="3721429" y="20159"/>
                </a:cubicBezTo>
                <a:cubicBezTo>
                  <a:pt x="3593770" y="26167"/>
                  <a:pt x="3387465" y="23763"/>
                  <a:pt x="3101191" y="20159"/>
                </a:cubicBezTo>
                <a:cubicBezTo>
                  <a:pt x="2814917" y="16555"/>
                  <a:pt x="2706258" y="19782"/>
                  <a:pt x="2443738" y="20159"/>
                </a:cubicBezTo>
                <a:cubicBezTo>
                  <a:pt x="2181218" y="20536"/>
                  <a:pt x="2060967" y="-2389"/>
                  <a:pt x="1897929" y="20159"/>
                </a:cubicBezTo>
                <a:cubicBezTo>
                  <a:pt x="1734891" y="42707"/>
                  <a:pt x="1405767" y="22554"/>
                  <a:pt x="1203262" y="20159"/>
                </a:cubicBezTo>
                <a:cubicBezTo>
                  <a:pt x="1000757" y="17764"/>
                  <a:pt x="883644" y="6843"/>
                  <a:pt x="657452" y="20159"/>
                </a:cubicBezTo>
                <a:cubicBezTo>
                  <a:pt x="431260" y="33476"/>
                  <a:pt x="166434" y="21637"/>
                  <a:pt x="0" y="20159"/>
                </a:cubicBezTo>
                <a:cubicBezTo>
                  <a:pt x="80" y="10419"/>
                  <a:pt x="982" y="7134"/>
                  <a:pt x="0" y="0"/>
                </a:cubicBezTo>
                <a:close/>
              </a:path>
              <a:path w="3721429" h="20159" stroke="0" extrusionOk="0">
                <a:moveTo>
                  <a:pt x="0" y="0"/>
                </a:moveTo>
                <a:cubicBezTo>
                  <a:pt x="165267" y="8806"/>
                  <a:pt x="312741" y="-26285"/>
                  <a:pt x="545810" y="0"/>
                </a:cubicBezTo>
                <a:cubicBezTo>
                  <a:pt x="778879" y="26285"/>
                  <a:pt x="897011" y="-4279"/>
                  <a:pt x="1054405" y="0"/>
                </a:cubicBezTo>
                <a:cubicBezTo>
                  <a:pt x="1211800" y="4279"/>
                  <a:pt x="1361955" y="25833"/>
                  <a:pt x="1600214" y="0"/>
                </a:cubicBezTo>
                <a:cubicBezTo>
                  <a:pt x="1838473" y="-25833"/>
                  <a:pt x="2077676" y="-19837"/>
                  <a:pt x="2220453" y="0"/>
                </a:cubicBezTo>
                <a:cubicBezTo>
                  <a:pt x="2363230" y="19837"/>
                  <a:pt x="2693598" y="22637"/>
                  <a:pt x="2877905" y="0"/>
                </a:cubicBezTo>
                <a:cubicBezTo>
                  <a:pt x="3062212" y="-22637"/>
                  <a:pt x="3326934" y="5883"/>
                  <a:pt x="3721429" y="0"/>
                </a:cubicBezTo>
                <a:cubicBezTo>
                  <a:pt x="3721293" y="5513"/>
                  <a:pt x="3722042" y="10700"/>
                  <a:pt x="3721429" y="20159"/>
                </a:cubicBezTo>
                <a:cubicBezTo>
                  <a:pt x="3472369" y="29923"/>
                  <a:pt x="3274351" y="-14509"/>
                  <a:pt x="3026762" y="20159"/>
                </a:cubicBezTo>
                <a:cubicBezTo>
                  <a:pt x="2779173" y="54827"/>
                  <a:pt x="2717285" y="38694"/>
                  <a:pt x="2518167" y="20159"/>
                </a:cubicBezTo>
                <a:cubicBezTo>
                  <a:pt x="2319049" y="1624"/>
                  <a:pt x="2158549" y="-1336"/>
                  <a:pt x="1823500" y="20159"/>
                </a:cubicBezTo>
                <a:cubicBezTo>
                  <a:pt x="1488451" y="41654"/>
                  <a:pt x="1437735" y="459"/>
                  <a:pt x="1128833" y="20159"/>
                </a:cubicBezTo>
                <a:cubicBezTo>
                  <a:pt x="819931" y="39859"/>
                  <a:pt x="768186" y="1063"/>
                  <a:pt x="620238" y="20159"/>
                </a:cubicBezTo>
                <a:cubicBezTo>
                  <a:pt x="472290" y="39255"/>
                  <a:pt x="299263" y="48142"/>
                  <a:pt x="0" y="20159"/>
                </a:cubicBezTo>
                <a:cubicBezTo>
                  <a:pt x="320" y="10793"/>
                  <a:pt x="-231" y="45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AE80D39-66ED-E786-9EC8-D7A6CE4BBCF7}"/>
              </a:ext>
            </a:extLst>
          </p:cNvPr>
          <p:cNvSpPr txBox="1"/>
          <p:nvPr/>
        </p:nvSpPr>
        <p:spPr>
          <a:xfrm>
            <a:off x="4364933" y="2842420"/>
            <a:ext cx="6043546" cy="4656778"/>
          </a:xfrm>
          <a:prstGeom prst="rect">
            <a:avLst/>
          </a:prstGeom>
        </p:spPr>
        <p:txBody>
          <a:bodyPr vert="horz" lIns="91440" tIns="45720" rIns="91440" bIns="45720" rtlCol="0">
            <a:normAutofit/>
          </a:bodyPr>
          <a:lstStyle/>
          <a:p>
            <a:pPr algn="just" defTabSz="914400">
              <a:lnSpc>
                <a:spcPct val="90000"/>
              </a:lnSpc>
              <a:spcAft>
                <a:spcPts val="800"/>
              </a:spcAft>
            </a:pPr>
            <a:r>
              <a:rPr lang="uk-UA" sz="2400" dirty="0">
                <a:effectLst/>
                <a:latin typeface="Times New Roman" panose="02020603050405020304" pitchFamily="18" charset="0"/>
                <a:ea typeface="Times New Roman" panose="02020603050405020304" pitchFamily="18" charset="0"/>
                <a:cs typeface="Times New Roman" panose="02020603050405020304" pitchFamily="18" charset="0"/>
              </a:rPr>
              <a:t>На початку серпня 2014 року, під час війни на сході України, 95-та бригада здійснила найдовший рейд у військовій історії світу. За словами американського військового експерта Філіпа </a:t>
            </a:r>
            <a:r>
              <a:rPr lang="uk-UA" sz="2400" dirty="0" err="1">
                <a:effectLst/>
                <a:latin typeface="Times New Roman" panose="02020603050405020304" pitchFamily="18" charset="0"/>
                <a:ea typeface="Times New Roman" panose="02020603050405020304" pitchFamily="18" charset="0"/>
                <a:cs typeface="Times New Roman" panose="02020603050405020304" pitchFamily="18" charset="0"/>
              </a:rPr>
              <a:t>Карбера</a:t>
            </a:r>
            <a:r>
              <a:rPr lang="uk-UA" sz="2400" dirty="0">
                <a:effectLst/>
                <a:latin typeface="Times New Roman" panose="02020603050405020304" pitchFamily="18" charset="0"/>
                <a:ea typeface="Times New Roman" panose="02020603050405020304" pitchFamily="18" charset="0"/>
                <a:cs typeface="Times New Roman" panose="02020603050405020304" pitchFamily="18" charset="0"/>
              </a:rPr>
              <a:t>, вони прорвали лінію оборони сепаратистів, здійснили марш до Маріуполя, повернулися вздовж кордону, знищили кілька російських артилерійських батальйонів, які перебували вже на українській стороні кордону, забрали їхню зброю та устаткування, російські танки, проїхали аж до самого Луганська та повернулися до Слов'янська.</a:t>
            </a:r>
            <a:endParaRPr lang="ru-UA" sz="2400" dirty="0">
              <a:effectLst/>
              <a:latin typeface="Calibri" panose="020F0502020204030204" pitchFamily="34" charset="0"/>
              <a:ea typeface="Times New Roman" panose="02020603050405020304" pitchFamily="18" charset="0"/>
              <a:cs typeface="Times New Roman" panose="02020603050405020304" pitchFamily="18" charset="0"/>
            </a:endParaRPr>
          </a:p>
          <a:p>
            <a:pPr defTabSz="914400">
              <a:lnSpc>
                <a:spcPct val="90000"/>
              </a:lnSpc>
              <a:spcAft>
                <a:spcPts val="800"/>
              </a:spcAft>
            </a:pPr>
            <a:endParaRPr lang="en-US" sz="1500" b="1" i="1" dirty="0"/>
          </a:p>
        </p:txBody>
      </p:sp>
    </p:spTree>
    <p:extLst>
      <p:ext uri="{BB962C8B-B14F-4D97-AF65-F5344CB8AC3E}">
        <p14:creationId xmlns:p14="http://schemas.microsoft.com/office/powerpoint/2010/main" val="1161634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1A78BA-BA89-3A42-6D9C-E8D84C7E8E34}"/>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5B8CF1CE-A7B9-4FC9-652E-6CBA06303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3C10A4E-601A-67D4-4E2C-C49A506330D2}"/>
              </a:ext>
            </a:extLst>
          </p:cNvPr>
          <p:cNvSpPr txBox="1"/>
          <p:nvPr/>
        </p:nvSpPr>
        <p:spPr>
          <a:xfrm>
            <a:off x="4645888" y="327095"/>
            <a:ext cx="4602527" cy="1988504"/>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uk-UA" sz="3700" b="1" i="1" dirty="0">
                <a:latin typeface="+mj-lt"/>
                <a:ea typeface="+mj-ea"/>
                <a:cs typeface="+mj-cs"/>
              </a:rPr>
              <a:t>95</a:t>
            </a:r>
            <a:r>
              <a:rPr lang="en-US" sz="3700" b="1" i="1" dirty="0">
                <a:latin typeface="+mj-lt"/>
                <a:ea typeface="+mj-ea"/>
                <a:cs typeface="+mj-cs"/>
              </a:rPr>
              <a:t> </a:t>
            </a:r>
            <a:r>
              <a:rPr lang="en-US" sz="3700" b="1" i="1" dirty="0" err="1">
                <a:latin typeface="+mj-lt"/>
                <a:ea typeface="+mj-ea"/>
                <a:cs typeface="+mj-cs"/>
              </a:rPr>
              <a:t>окрема</a:t>
            </a:r>
            <a:r>
              <a:rPr lang="en-US" sz="3700" b="1" i="1" dirty="0">
                <a:latin typeface="+mj-lt"/>
                <a:ea typeface="+mj-ea"/>
                <a:cs typeface="+mj-cs"/>
              </a:rPr>
              <a:t> </a:t>
            </a:r>
            <a:r>
              <a:rPr lang="uk-UA" sz="3700" b="1" i="1" dirty="0">
                <a:latin typeface="+mj-lt"/>
                <a:ea typeface="+mj-ea"/>
                <a:cs typeface="+mj-cs"/>
              </a:rPr>
              <a:t>десантно-штурмова</a:t>
            </a:r>
            <a:r>
              <a:rPr lang="en-US" sz="3700" b="1" i="1" dirty="0">
                <a:latin typeface="+mj-lt"/>
                <a:ea typeface="+mj-ea"/>
                <a:cs typeface="+mj-cs"/>
              </a:rPr>
              <a:t> </a:t>
            </a:r>
            <a:r>
              <a:rPr lang="uk-UA" sz="3700" b="1" i="1" dirty="0">
                <a:latin typeface="+mj-lt"/>
                <a:ea typeface="+mj-ea"/>
                <a:cs typeface="+mj-cs"/>
              </a:rPr>
              <a:t>Поліська</a:t>
            </a:r>
            <a:r>
              <a:rPr lang="en-US" sz="3700" b="1" i="1" dirty="0">
                <a:latin typeface="+mj-lt"/>
                <a:ea typeface="+mj-ea"/>
                <a:cs typeface="+mj-cs"/>
              </a:rPr>
              <a:t> </a:t>
            </a:r>
            <a:r>
              <a:rPr lang="en-US" sz="3700" b="1" i="1" dirty="0" err="1">
                <a:latin typeface="+mj-lt"/>
                <a:ea typeface="+mj-ea"/>
                <a:cs typeface="+mj-cs"/>
              </a:rPr>
              <a:t>бригада</a:t>
            </a:r>
            <a:endParaRPr lang="en-US" sz="3700" b="1" i="1" dirty="0">
              <a:latin typeface="+mj-lt"/>
              <a:ea typeface="+mj-ea"/>
              <a:cs typeface="+mj-cs"/>
            </a:endParaRPr>
          </a:p>
        </p:txBody>
      </p:sp>
      <p:pic>
        <p:nvPicPr>
          <p:cNvPr id="5122" name="Picture 2" descr="Прапор ДШВ 95 бригади ОДШБр окрема Десантно-штурмова бригада Житомир">
            <a:extLst>
              <a:ext uri="{FF2B5EF4-FFF2-40B4-BE49-F238E27FC236}">
                <a16:creationId xmlns:a16="http://schemas.microsoft.com/office/drawing/2014/main" id="{67E39271-10E4-90E8-CB74-34178DB70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031" r="22941" b="-1"/>
          <a:stretch/>
        </p:blipFill>
        <p:spPr bwMode="auto">
          <a:xfrm>
            <a:off x="20" y="10"/>
            <a:ext cx="4084253" cy="7559665"/>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129" name="sketchy line">
            <a:extLst>
              <a:ext uri="{FF2B5EF4-FFF2-40B4-BE49-F238E27FC236}">
                <a16:creationId xmlns:a16="http://schemas.microsoft.com/office/drawing/2014/main" id="{43C20CB6-9472-F38A-13B2-A6EAE7BF1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888" y="2617939"/>
            <a:ext cx="3721429" cy="20159"/>
          </a:xfrm>
          <a:custGeom>
            <a:avLst/>
            <a:gdLst>
              <a:gd name="connsiteX0" fmla="*/ 0 w 3721429"/>
              <a:gd name="connsiteY0" fmla="*/ 0 h 20159"/>
              <a:gd name="connsiteX1" fmla="*/ 620238 w 3721429"/>
              <a:gd name="connsiteY1" fmla="*/ 0 h 20159"/>
              <a:gd name="connsiteX2" fmla="*/ 1166048 w 3721429"/>
              <a:gd name="connsiteY2" fmla="*/ 0 h 20159"/>
              <a:gd name="connsiteX3" fmla="*/ 1786286 w 3721429"/>
              <a:gd name="connsiteY3" fmla="*/ 0 h 20159"/>
              <a:gd name="connsiteX4" fmla="*/ 2294881 w 3721429"/>
              <a:gd name="connsiteY4" fmla="*/ 0 h 20159"/>
              <a:gd name="connsiteX5" fmla="*/ 2877905 w 3721429"/>
              <a:gd name="connsiteY5" fmla="*/ 0 h 20159"/>
              <a:gd name="connsiteX6" fmla="*/ 3721429 w 3721429"/>
              <a:gd name="connsiteY6" fmla="*/ 0 h 20159"/>
              <a:gd name="connsiteX7" fmla="*/ 3721429 w 3721429"/>
              <a:gd name="connsiteY7" fmla="*/ 20159 h 20159"/>
              <a:gd name="connsiteX8" fmla="*/ 3101191 w 3721429"/>
              <a:gd name="connsiteY8" fmla="*/ 20159 h 20159"/>
              <a:gd name="connsiteX9" fmla="*/ 2443738 w 3721429"/>
              <a:gd name="connsiteY9" fmla="*/ 20159 h 20159"/>
              <a:gd name="connsiteX10" fmla="*/ 1897929 w 3721429"/>
              <a:gd name="connsiteY10" fmla="*/ 20159 h 20159"/>
              <a:gd name="connsiteX11" fmla="*/ 1203262 w 3721429"/>
              <a:gd name="connsiteY11" fmla="*/ 20159 h 20159"/>
              <a:gd name="connsiteX12" fmla="*/ 657452 w 3721429"/>
              <a:gd name="connsiteY12" fmla="*/ 20159 h 20159"/>
              <a:gd name="connsiteX13" fmla="*/ 0 w 3721429"/>
              <a:gd name="connsiteY13" fmla="*/ 20159 h 20159"/>
              <a:gd name="connsiteX14" fmla="*/ 0 w 3721429"/>
              <a:gd name="connsiteY14"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1429" h="20159" fill="none" extrusionOk="0">
                <a:moveTo>
                  <a:pt x="0" y="0"/>
                </a:moveTo>
                <a:cubicBezTo>
                  <a:pt x="158666" y="-23036"/>
                  <a:pt x="385264" y="14272"/>
                  <a:pt x="620238" y="0"/>
                </a:cubicBezTo>
                <a:cubicBezTo>
                  <a:pt x="855212" y="-14272"/>
                  <a:pt x="986367" y="20459"/>
                  <a:pt x="1166048" y="0"/>
                </a:cubicBezTo>
                <a:cubicBezTo>
                  <a:pt x="1345729" y="-20459"/>
                  <a:pt x="1602665" y="17334"/>
                  <a:pt x="1786286" y="0"/>
                </a:cubicBezTo>
                <a:cubicBezTo>
                  <a:pt x="1969907" y="-17334"/>
                  <a:pt x="2097973" y="-25294"/>
                  <a:pt x="2294881" y="0"/>
                </a:cubicBezTo>
                <a:cubicBezTo>
                  <a:pt x="2491789" y="25294"/>
                  <a:pt x="2605059" y="-26435"/>
                  <a:pt x="2877905" y="0"/>
                </a:cubicBezTo>
                <a:cubicBezTo>
                  <a:pt x="3150751" y="26435"/>
                  <a:pt x="3301567" y="19688"/>
                  <a:pt x="3721429" y="0"/>
                </a:cubicBezTo>
                <a:cubicBezTo>
                  <a:pt x="3721424" y="4362"/>
                  <a:pt x="3720872" y="12169"/>
                  <a:pt x="3721429" y="20159"/>
                </a:cubicBezTo>
                <a:cubicBezTo>
                  <a:pt x="3593770" y="26167"/>
                  <a:pt x="3387465" y="23763"/>
                  <a:pt x="3101191" y="20159"/>
                </a:cubicBezTo>
                <a:cubicBezTo>
                  <a:pt x="2814917" y="16555"/>
                  <a:pt x="2706258" y="19782"/>
                  <a:pt x="2443738" y="20159"/>
                </a:cubicBezTo>
                <a:cubicBezTo>
                  <a:pt x="2181218" y="20536"/>
                  <a:pt x="2060967" y="-2389"/>
                  <a:pt x="1897929" y="20159"/>
                </a:cubicBezTo>
                <a:cubicBezTo>
                  <a:pt x="1734891" y="42707"/>
                  <a:pt x="1405767" y="22554"/>
                  <a:pt x="1203262" y="20159"/>
                </a:cubicBezTo>
                <a:cubicBezTo>
                  <a:pt x="1000757" y="17764"/>
                  <a:pt x="883644" y="6843"/>
                  <a:pt x="657452" y="20159"/>
                </a:cubicBezTo>
                <a:cubicBezTo>
                  <a:pt x="431260" y="33476"/>
                  <a:pt x="166434" y="21637"/>
                  <a:pt x="0" y="20159"/>
                </a:cubicBezTo>
                <a:cubicBezTo>
                  <a:pt x="80" y="10419"/>
                  <a:pt x="982" y="7134"/>
                  <a:pt x="0" y="0"/>
                </a:cubicBezTo>
                <a:close/>
              </a:path>
              <a:path w="3721429" h="20159" stroke="0" extrusionOk="0">
                <a:moveTo>
                  <a:pt x="0" y="0"/>
                </a:moveTo>
                <a:cubicBezTo>
                  <a:pt x="165267" y="8806"/>
                  <a:pt x="312741" y="-26285"/>
                  <a:pt x="545810" y="0"/>
                </a:cubicBezTo>
                <a:cubicBezTo>
                  <a:pt x="778879" y="26285"/>
                  <a:pt x="897011" y="-4279"/>
                  <a:pt x="1054405" y="0"/>
                </a:cubicBezTo>
                <a:cubicBezTo>
                  <a:pt x="1211800" y="4279"/>
                  <a:pt x="1361955" y="25833"/>
                  <a:pt x="1600214" y="0"/>
                </a:cubicBezTo>
                <a:cubicBezTo>
                  <a:pt x="1838473" y="-25833"/>
                  <a:pt x="2077676" y="-19837"/>
                  <a:pt x="2220453" y="0"/>
                </a:cubicBezTo>
                <a:cubicBezTo>
                  <a:pt x="2363230" y="19837"/>
                  <a:pt x="2693598" y="22637"/>
                  <a:pt x="2877905" y="0"/>
                </a:cubicBezTo>
                <a:cubicBezTo>
                  <a:pt x="3062212" y="-22637"/>
                  <a:pt x="3326934" y="5883"/>
                  <a:pt x="3721429" y="0"/>
                </a:cubicBezTo>
                <a:cubicBezTo>
                  <a:pt x="3721293" y="5513"/>
                  <a:pt x="3722042" y="10700"/>
                  <a:pt x="3721429" y="20159"/>
                </a:cubicBezTo>
                <a:cubicBezTo>
                  <a:pt x="3472369" y="29923"/>
                  <a:pt x="3274351" y="-14509"/>
                  <a:pt x="3026762" y="20159"/>
                </a:cubicBezTo>
                <a:cubicBezTo>
                  <a:pt x="2779173" y="54827"/>
                  <a:pt x="2717285" y="38694"/>
                  <a:pt x="2518167" y="20159"/>
                </a:cubicBezTo>
                <a:cubicBezTo>
                  <a:pt x="2319049" y="1624"/>
                  <a:pt x="2158549" y="-1336"/>
                  <a:pt x="1823500" y="20159"/>
                </a:cubicBezTo>
                <a:cubicBezTo>
                  <a:pt x="1488451" y="41654"/>
                  <a:pt x="1437735" y="459"/>
                  <a:pt x="1128833" y="20159"/>
                </a:cubicBezTo>
                <a:cubicBezTo>
                  <a:pt x="819931" y="39859"/>
                  <a:pt x="768186" y="1063"/>
                  <a:pt x="620238" y="20159"/>
                </a:cubicBezTo>
                <a:cubicBezTo>
                  <a:pt x="472290" y="39255"/>
                  <a:pt x="299263" y="48142"/>
                  <a:pt x="0" y="20159"/>
                </a:cubicBezTo>
                <a:cubicBezTo>
                  <a:pt x="320" y="10793"/>
                  <a:pt x="-231" y="45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B75D347-C45C-BF5C-FF01-8632A21140C6}"/>
              </a:ext>
            </a:extLst>
          </p:cNvPr>
          <p:cNvSpPr txBox="1"/>
          <p:nvPr/>
        </p:nvSpPr>
        <p:spPr>
          <a:xfrm>
            <a:off x="4084273" y="2748349"/>
            <a:ext cx="6604866" cy="5138421"/>
          </a:xfrm>
          <a:prstGeom prst="rect">
            <a:avLst/>
          </a:prstGeom>
        </p:spPr>
        <p:txBody>
          <a:bodyPr vert="horz" lIns="91440" tIns="45720" rIns="91440" bIns="45720" rtlCol="0">
            <a:normAutofit fontScale="92500" lnSpcReduction="10000"/>
          </a:bodyPr>
          <a:lstStyle/>
          <a:p>
            <a:pPr algn="just" defTabSz="914400">
              <a:lnSpc>
                <a:spcPct val="90000"/>
              </a:lnSpc>
              <a:spcAft>
                <a:spcPts val="800"/>
              </a:spcAft>
            </a:pPr>
            <a:r>
              <a:rPr lang="uk-UA" sz="2200" dirty="0">
                <a:effectLst/>
                <a:latin typeface="Times New Roman" panose="02020603050405020304" pitchFamily="18" charset="0"/>
                <a:ea typeface="Times New Roman" panose="02020603050405020304" pitchFamily="18" charset="0"/>
                <a:cs typeface="Times New Roman" panose="02020603050405020304" pitchFamily="18" charset="0"/>
              </a:rPr>
              <a:t>На початку серпня 2014 року, під час війни на сході України, 95-та бригада здійснила найдовший рейд у військовій історії світу. За словами американського військового експерта Філіпа </a:t>
            </a:r>
            <a:r>
              <a:rPr lang="uk-UA" sz="2200" dirty="0" err="1">
                <a:effectLst/>
                <a:latin typeface="Times New Roman" panose="02020603050405020304" pitchFamily="18" charset="0"/>
                <a:ea typeface="Times New Roman" panose="02020603050405020304" pitchFamily="18" charset="0"/>
                <a:cs typeface="Times New Roman" panose="02020603050405020304" pitchFamily="18" charset="0"/>
              </a:rPr>
              <a:t>Карбера</a:t>
            </a:r>
            <a:r>
              <a:rPr lang="uk-UA" sz="2200" dirty="0">
                <a:effectLst/>
                <a:latin typeface="Times New Roman" panose="02020603050405020304" pitchFamily="18" charset="0"/>
                <a:ea typeface="Times New Roman" panose="02020603050405020304" pitchFamily="18" charset="0"/>
                <a:cs typeface="Times New Roman" panose="02020603050405020304" pitchFamily="18" charset="0"/>
              </a:rPr>
              <a:t>, вони прорвали лінію оборони сепаратистів, здійснили марш до Маріуполя, повернулися вздовж кордону, знищили кілька російських артилерійських батальйонів, які перебували вже на українській стороні кордону, забрали їхню зброю та устаткування, російські танки, проїхали аж до самого Луганська та повернулися до Слов'янська. Рейд 95-ї бригади  — рейд підрозділів 95 окремої аеромобільної бригади з 19 липня по 10 серпня під час війни на сході України. Разом з підрозділами 95-ї </a:t>
            </a:r>
            <a:r>
              <a:rPr lang="uk-UA" sz="2400" dirty="0" err="1">
                <a:effectLst/>
                <a:latin typeface="Times New Roman" panose="02020603050405020304" pitchFamily="18" charset="0"/>
                <a:ea typeface="Times New Roman" panose="02020603050405020304" pitchFamily="18" charset="0"/>
                <a:cs typeface="Times New Roman" panose="02020603050405020304" pitchFamily="18" charset="0"/>
              </a:rPr>
              <a:t>оаембр</a:t>
            </a:r>
            <a:r>
              <a:rPr lang="uk-UA" sz="2200" dirty="0">
                <a:effectLst/>
                <a:latin typeface="Times New Roman" panose="02020603050405020304" pitchFamily="18" charset="0"/>
                <a:ea typeface="Times New Roman" panose="02020603050405020304" pitchFamily="18" charset="0"/>
                <a:cs typeface="Times New Roman" panose="02020603050405020304" pitchFamily="18" charset="0"/>
              </a:rPr>
              <a:t>, на різних етапах рейду взаємодіяли підрозділи 25 </a:t>
            </a:r>
            <a:r>
              <a:rPr lang="uk-UA" sz="2200" dirty="0" err="1">
                <a:effectLst/>
                <a:latin typeface="Times New Roman" panose="02020603050405020304" pitchFamily="18" charset="0"/>
                <a:ea typeface="Times New Roman" panose="02020603050405020304" pitchFamily="18" charset="0"/>
                <a:cs typeface="Times New Roman" panose="02020603050405020304" pitchFamily="18" charset="0"/>
              </a:rPr>
              <a:t>опдбр</a:t>
            </a:r>
            <a:r>
              <a:rPr lang="uk-UA" sz="2200" dirty="0">
                <a:effectLst/>
                <a:latin typeface="Times New Roman" panose="02020603050405020304" pitchFamily="18" charset="0"/>
                <a:ea typeface="Times New Roman" panose="02020603050405020304" pitchFamily="18" charset="0"/>
                <a:cs typeface="Times New Roman" panose="02020603050405020304" pitchFamily="18" charset="0"/>
              </a:rPr>
              <a:t>, 30 </a:t>
            </a:r>
            <a:r>
              <a:rPr lang="uk-UA" sz="2200" dirty="0" err="1">
                <a:effectLst/>
                <a:latin typeface="Times New Roman" panose="02020603050405020304" pitchFamily="18" charset="0"/>
                <a:ea typeface="Times New Roman" panose="02020603050405020304" pitchFamily="18" charset="0"/>
                <a:cs typeface="Times New Roman" panose="02020603050405020304" pitchFamily="18" charset="0"/>
              </a:rPr>
              <a:t>омбр</a:t>
            </a:r>
            <a:r>
              <a:rPr lang="uk-UA" sz="2200" dirty="0">
                <a:effectLst/>
                <a:latin typeface="Times New Roman" panose="02020603050405020304" pitchFamily="18" charset="0"/>
                <a:ea typeface="Times New Roman" panose="02020603050405020304" pitchFamily="18" charset="0"/>
                <a:cs typeface="Times New Roman" panose="02020603050405020304" pitchFamily="18" charset="0"/>
              </a:rPr>
              <a:t> та 51 </a:t>
            </a:r>
            <a:r>
              <a:rPr lang="uk-UA" sz="2200" dirty="0" err="1">
                <a:effectLst/>
                <a:latin typeface="Times New Roman" panose="02020603050405020304" pitchFamily="18" charset="0"/>
                <a:ea typeface="Times New Roman" panose="02020603050405020304" pitchFamily="18" charset="0"/>
                <a:cs typeface="Times New Roman" panose="02020603050405020304" pitchFamily="18" charset="0"/>
              </a:rPr>
              <a:t>омбр</a:t>
            </a:r>
            <a:r>
              <a:rPr lang="uk-UA" sz="2200" dirty="0">
                <a:effectLst/>
                <a:latin typeface="Times New Roman" panose="02020603050405020304" pitchFamily="18" charset="0"/>
                <a:ea typeface="Times New Roman" panose="02020603050405020304" pitchFamily="18" charset="0"/>
                <a:cs typeface="Times New Roman" panose="02020603050405020304" pitchFamily="18" charset="0"/>
              </a:rPr>
              <a:t>. Згідно офіційної інформації, в ході рейду було пройдено близько 470 км, з яких 170 км тилами ворога. Під час рейду десантники 95 </a:t>
            </a:r>
            <a:r>
              <a:rPr lang="uk-UA" sz="2200" dirty="0" err="1">
                <a:effectLst/>
                <a:latin typeface="Times New Roman" panose="02020603050405020304" pitchFamily="18" charset="0"/>
                <a:ea typeface="Times New Roman" panose="02020603050405020304" pitchFamily="18" charset="0"/>
                <a:cs typeface="Times New Roman" panose="02020603050405020304" pitchFamily="18" charset="0"/>
              </a:rPr>
              <a:t>оаембр</a:t>
            </a:r>
            <a:r>
              <a:rPr lang="uk-UA" sz="2200" dirty="0">
                <a:effectLst/>
                <a:latin typeface="Times New Roman" panose="02020603050405020304" pitchFamily="18" charset="0"/>
                <a:ea typeface="Times New Roman" panose="02020603050405020304" pitchFamily="18" charset="0"/>
                <a:cs typeface="Times New Roman" panose="02020603050405020304" pitchFamily="18" charset="0"/>
              </a:rPr>
              <a:t> вступали у збройні зіткнення з підрозділами ЗС РФ.</a:t>
            </a:r>
            <a:endParaRPr lang="ru-UA" sz="2200" dirty="0">
              <a:effectLst/>
              <a:latin typeface="Calibri" panose="020F0502020204030204" pitchFamily="34" charset="0"/>
              <a:ea typeface="Times New Roman" panose="02020603050405020304" pitchFamily="18" charset="0"/>
              <a:cs typeface="Times New Roman" panose="02020603050405020304" pitchFamily="18" charset="0"/>
            </a:endParaRPr>
          </a:p>
          <a:p>
            <a:pPr defTabSz="914400">
              <a:lnSpc>
                <a:spcPct val="90000"/>
              </a:lnSpc>
              <a:spcAft>
                <a:spcPts val="800"/>
              </a:spcAft>
            </a:pPr>
            <a:endParaRPr lang="ru-UA" sz="2400" dirty="0">
              <a:effectLst/>
              <a:latin typeface="Calibri" panose="020F0502020204030204" pitchFamily="34" charset="0"/>
              <a:ea typeface="Times New Roman" panose="02020603050405020304" pitchFamily="18" charset="0"/>
              <a:cs typeface="Times New Roman" panose="02020603050405020304" pitchFamily="18" charset="0"/>
            </a:endParaRPr>
          </a:p>
          <a:p>
            <a:pPr defTabSz="914400">
              <a:lnSpc>
                <a:spcPct val="90000"/>
              </a:lnSpc>
              <a:spcAft>
                <a:spcPts val="800"/>
              </a:spcAft>
            </a:pPr>
            <a:endParaRPr lang="en-US" sz="1500" b="1" i="1" dirty="0"/>
          </a:p>
        </p:txBody>
      </p:sp>
    </p:spTree>
    <p:extLst>
      <p:ext uri="{BB962C8B-B14F-4D97-AF65-F5344CB8AC3E}">
        <p14:creationId xmlns:p14="http://schemas.microsoft.com/office/powerpoint/2010/main" val="2835316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8D52CD-4E33-0F2B-F5B9-0D01174F8127}"/>
            </a:ext>
          </a:extLst>
        </p:cNvPr>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89139" cy="7559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F60591A-EDDB-E2D8-0875-F4756C75E64E}"/>
              </a:ext>
            </a:extLst>
          </p:cNvPr>
          <p:cNvSpPr txBox="1"/>
          <p:nvPr/>
        </p:nvSpPr>
        <p:spPr>
          <a:xfrm>
            <a:off x="4081599" y="362864"/>
            <a:ext cx="6046220" cy="1965515"/>
          </a:xfrm>
          <a:prstGeom prst="rect">
            <a:avLst/>
          </a:prstGeom>
        </p:spPr>
        <p:txBody>
          <a:bodyPr vert="horz" lIns="91440" tIns="45720" rIns="91440" bIns="45720" rtlCol="0" anchor="b">
            <a:normAutofit/>
          </a:bodyPr>
          <a:lstStyle/>
          <a:p>
            <a:pPr defTabSz="914400">
              <a:lnSpc>
                <a:spcPct val="90000"/>
              </a:lnSpc>
              <a:spcBef>
                <a:spcPct val="0"/>
              </a:spcBef>
              <a:spcAft>
                <a:spcPts val="800"/>
              </a:spcAft>
            </a:pPr>
            <a:r>
              <a:rPr lang="en-US" sz="4500" b="1" i="1">
                <a:latin typeface="+mj-lt"/>
                <a:ea typeface="+mj-ea"/>
                <a:cs typeface="+mj-cs"/>
              </a:rPr>
              <a:t>95 окрема десантно-штурмова Поліська бригада</a:t>
            </a:r>
          </a:p>
        </p:txBody>
      </p:sp>
      <p:pic>
        <p:nvPicPr>
          <p:cNvPr id="5122" name="Picture 2" descr="Прапор ДШВ 95 бригади ОДШБр окрема Десантно-штурмова бригада Житомир">
            <a:extLst>
              <a:ext uri="{FF2B5EF4-FFF2-40B4-BE49-F238E27FC236}">
                <a16:creationId xmlns:a16="http://schemas.microsoft.com/office/drawing/2014/main" id="{D0089C72-83EA-CB1A-B12B-3F1E2CE10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539" r="26449" b="-1"/>
          <a:stretch/>
        </p:blipFill>
        <p:spPr bwMode="auto">
          <a:xfrm>
            <a:off x="20" y="1"/>
            <a:ext cx="3553869" cy="7559675"/>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5136"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81599" y="2640846"/>
            <a:ext cx="3721429" cy="20159"/>
          </a:xfrm>
          <a:custGeom>
            <a:avLst/>
            <a:gdLst>
              <a:gd name="connsiteX0" fmla="*/ 0 w 3721429"/>
              <a:gd name="connsiteY0" fmla="*/ 0 h 20159"/>
              <a:gd name="connsiteX1" fmla="*/ 620238 w 3721429"/>
              <a:gd name="connsiteY1" fmla="*/ 0 h 20159"/>
              <a:gd name="connsiteX2" fmla="*/ 1166048 w 3721429"/>
              <a:gd name="connsiteY2" fmla="*/ 0 h 20159"/>
              <a:gd name="connsiteX3" fmla="*/ 1786286 w 3721429"/>
              <a:gd name="connsiteY3" fmla="*/ 0 h 20159"/>
              <a:gd name="connsiteX4" fmla="*/ 2294881 w 3721429"/>
              <a:gd name="connsiteY4" fmla="*/ 0 h 20159"/>
              <a:gd name="connsiteX5" fmla="*/ 2877905 w 3721429"/>
              <a:gd name="connsiteY5" fmla="*/ 0 h 20159"/>
              <a:gd name="connsiteX6" fmla="*/ 3721429 w 3721429"/>
              <a:gd name="connsiteY6" fmla="*/ 0 h 20159"/>
              <a:gd name="connsiteX7" fmla="*/ 3721429 w 3721429"/>
              <a:gd name="connsiteY7" fmla="*/ 20159 h 20159"/>
              <a:gd name="connsiteX8" fmla="*/ 3101191 w 3721429"/>
              <a:gd name="connsiteY8" fmla="*/ 20159 h 20159"/>
              <a:gd name="connsiteX9" fmla="*/ 2443738 w 3721429"/>
              <a:gd name="connsiteY9" fmla="*/ 20159 h 20159"/>
              <a:gd name="connsiteX10" fmla="*/ 1897929 w 3721429"/>
              <a:gd name="connsiteY10" fmla="*/ 20159 h 20159"/>
              <a:gd name="connsiteX11" fmla="*/ 1203262 w 3721429"/>
              <a:gd name="connsiteY11" fmla="*/ 20159 h 20159"/>
              <a:gd name="connsiteX12" fmla="*/ 657452 w 3721429"/>
              <a:gd name="connsiteY12" fmla="*/ 20159 h 20159"/>
              <a:gd name="connsiteX13" fmla="*/ 0 w 3721429"/>
              <a:gd name="connsiteY13" fmla="*/ 20159 h 20159"/>
              <a:gd name="connsiteX14" fmla="*/ 0 w 3721429"/>
              <a:gd name="connsiteY14" fmla="*/ 0 h 2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1429" h="20159" fill="none" extrusionOk="0">
                <a:moveTo>
                  <a:pt x="0" y="0"/>
                </a:moveTo>
                <a:cubicBezTo>
                  <a:pt x="158666" y="-23036"/>
                  <a:pt x="385264" y="14272"/>
                  <a:pt x="620238" y="0"/>
                </a:cubicBezTo>
                <a:cubicBezTo>
                  <a:pt x="855212" y="-14272"/>
                  <a:pt x="986367" y="20459"/>
                  <a:pt x="1166048" y="0"/>
                </a:cubicBezTo>
                <a:cubicBezTo>
                  <a:pt x="1345729" y="-20459"/>
                  <a:pt x="1602665" y="17334"/>
                  <a:pt x="1786286" y="0"/>
                </a:cubicBezTo>
                <a:cubicBezTo>
                  <a:pt x="1969907" y="-17334"/>
                  <a:pt x="2097973" y="-25294"/>
                  <a:pt x="2294881" y="0"/>
                </a:cubicBezTo>
                <a:cubicBezTo>
                  <a:pt x="2491789" y="25294"/>
                  <a:pt x="2605059" y="-26435"/>
                  <a:pt x="2877905" y="0"/>
                </a:cubicBezTo>
                <a:cubicBezTo>
                  <a:pt x="3150751" y="26435"/>
                  <a:pt x="3301567" y="19688"/>
                  <a:pt x="3721429" y="0"/>
                </a:cubicBezTo>
                <a:cubicBezTo>
                  <a:pt x="3721424" y="4362"/>
                  <a:pt x="3720872" y="12169"/>
                  <a:pt x="3721429" y="20159"/>
                </a:cubicBezTo>
                <a:cubicBezTo>
                  <a:pt x="3593770" y="26167"/>
                  <a:pt x="3387465" y="23763"/>
                  <a:pt x="3101191" y="20159"/>
                </a:cubicBezTo>
                <a:cubicBezTo>
                  <a:pt x="2814917" y="16555"/>
                  <a:pt x="2706258" y="19782"/>
                  <a:pt x="2443738" y="20159"/>
                </a:cubicBezTo>
                <a:cubicBezTo>
                  <a:pt x="2181218" y="20536"/>
                  <a:pt x="2060967" y="-2389"/>
                  <a:pt x="1897929" y="20159"/>
                </a:cubicBezTo>
                <a:cubicBezTo>
                  <a:pt x="1734891" y="42707"/>
                  <a:pt x="1405767" y="22554"/>
                  <a:pt x="1203262" y="20159"/>
                </a:cubicBezTo>
                <a:cubicBezTo>
                  <a:pt x="1000757" y="17764"/>
                  <a:pt x="883644" y="6843"/>
                  <a:pt x="657452" y="20159"/>
                </a:cubicBezTo>
                <a:cubicBezTo>
                  <a:pt x="431260" y="33476"/>
                  <a:pt x="166434" y="21637"/>
                  <a:pt x="0" y="20159"/>
                </a:cubicBezTo>
                <a:cubicBezTo>
                  <a:pt x="80" y="10419"/>
                  <a:pt x="982" y="7134"/>
                  <a:pt x="0" y="0"/>
                </a:cubicBezTo>
                <a:close/>
              </a:path>
              <a:path w="3721429" h="20159" stroke="0" extrusionOk="0">
                <a:moveTo>
                  <a:pt x="0" y="0"/>
                </a:moveTo>
                <a:cubicBezTo>
                  <a:pt x="165267" y="8806"/>
                  <a:pt x="312741" y="-26285"/>
                  <a:pt x="545810" y="0"/>
                </a:cubicBezTo>
                <a:cubicBezTo>
                  <a:pt x="778879" y="26285"/>
                  <a:pt x="897011" y="-4279"/>
                  <a:pt x="1054405" y="0"/>
                </a:cubicBezTo>
                <a:cubicBezTo>
                  <a:pt x="1211800" y="4279"/>
                  <a:pt x="1361955" y="25833"/>
                  <a:pt x="1600214" y="0"/>
                </a:cubicBezTo>
                <a:cubicBezTo>
                  <a:pt x="1838473" y="-25833"/>
                  <a:pt x="2077676" y="-19837"/>
                  <a:pt x="2220453" y="0"/>
                </a:cubicBezTo>
                <a:cubicBezTo>
                  <a:pt x="2363230" y="19837"/>
                  <a:pt x="2693598" y="22637"/>
                  <a:pt x="2877905" y="0"/>
                </a:cubicBezTo>
                <a:cubicBezTo>
                  <a:pt x="3062212" y="-22637"/>
                  <a:pt x="3326934" y="5883"/>
                  <a:pt x="3721429" y="0"/>
                </a:cubicBezTo>
                <a:cubicBezTo>
                  <a:pt x="3721293" y="5513"/>
                  <a:pt x="3722042" y="10700"/>
                  <a:pt x="3721429" y="20159"/>
                </a:cubicBezTo>
                <a:cubicBezTo>
                  <a:pt x="3472369" y="29923"/>
                  <a:pt x="3274351" y="-14509"/>
                  <a:pt x="3026762" y="20159"/>
                </a:cubicBezTo>
                <a:cubicBezTo>
                  <a:pt x="2779173" y="54827"/>
                  <a:pt x="2717285" y="38694"/>
                  <a:pt x="2518167" y="20159"/>
                </a:cubicBezTo>
                <a:cubicBezTo>
                  <a:pt x="2319049" y="1624"/>
                  <a:pt x="2158549" y="-1336"/>
                  <a:pt x="1823500" y="20159"/>
                </a:cubicBezTo>
                <a:cubicBezTo>
                  <a:pt x="1488451" y="41654"/>
                  <a:pt x="1437735" y="459"/>
                  <a:pt x="1128833" y="20159"/>
                </a:cubicBezTo>
                <a:cubicBezTo>
                  <a:pt x="819931" y="39859"/>
                  <a:pt x="768186" y="1063"/>
                  <a:pt x="620238" y="20159"/>
                </a:cubicBezTo>
                <a:cubicBezTo>
                  <a:pt x="472290" y="39255"/>
                  <a:pt x="299263" y="48142"/>
                  <a:pt x="0" y="20159"/>
                </a:cubicBezTo>
                <a:cubicBezTo>
                  <a:pt x="320" y="10793"/>
                  <a:pt x="-231" y="45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9C630C4-CD40-8081-90D8-3E7D333AA0BB}"/>
              </a:ext>
            </a:extLst>
          </p:cNvPr>
          <p:cNvSpPr txBox="1"/>
          <p:nvPr/>
        </p:nvSpPr>
        <p:spPr>
          <a:xfrm>
            <a:off x="3537084" y="2715796"/>
            <a:ext cx="7135250" cy="5031000"/>
          </a:xfrm>
          <a:prstGeom prst="rect">
            <a:avLst/>
          </a:prstGeom>
        </p:spPr>
        <p:txBody>
          <a:bodyPr vert="horz" lIns="91440" tIns="45720" rIns="91440" bIns="45720" rtlCol="0">
            <a:normAutofit fontScale="92500" lnSpcReduction="20000"/>
          </a:bodyPr>
          <a:lstStyle/>
          <a:p>
            <a:pPr algn="just" defTabSz="914400">
              <a:lnSpc>
                <a:spcPct val="90000"/>
              </a:lnSpc>
            </a:pPr>
            <a:r>
              <a:rPr lang="en-US" sz="2300" dirty="0" err="1">
                <a:effectLst/>
              </a:rPr>
              <a:t>Багато</a:t>
            </a:r>
            <a:r>
              <a:rPr lang="en-US" sz="2300" dirty="0">
                <a:effectLst/>
              </a:rPr>
              <a:t> </a:t>
            </a:r>
            <a:r>
              <a:rPr lang="en-US" sz="2300" dirty="0" err="1">
                <a:effectLst/>
              </a:rPr>
              <a:t>військовослужбовців</a:t>
            </a:r>
            <a:r>
              <a:rPr lang="en-US" sz="2300" dirty="0">
                <a:effectLst/>
              </a:rPr>
              <a:t> </a:t>
            </a:r>
            <a:r>
              <a:rPr lang="en-US" sz="2300" dirty="0" err="1">
                <a:effectLst/>
              </a:rPr>
              <a:t>бригади</a:t>
            </a:r>
            <a:r>
              <a:rPr lang="en-US" sz="2300" dirty="0">
                <a:effectLst/>
              </a:rPr>
              <a:t> </a:t>
            </a:r>
            <a:r>
              <a:rPr lang="en-US" sz="2300" dirty="0" err="1">
                <a:effectLst/>
              </a:rPr>
              <a:t>за</a:t>
            </a:r>
            <a:r>
              <a:rPr lang="en-US" sz="2300" dirty="0">
                <a:effectLst/>
              </a:rPr>
              <a:t> </a:t>
            </a:r>
            <a:r>
              <a:rPr lang="en-US" sz="2300" dirty="0" err="1">
                <a:effectLst/>
              </a:rPr>
              <a:t>мужність</a:t>
            </a:r>
            <a:r>
              <a:rPr lang="en-US" sz="2300" dirty="0">
                <a:effectLst/>
              </a:rPr>
              <a:t> і </a:t>
            </a:r>
            <a:r>
              <a:rPr lang="en-US" sz="2300" dirty="0" err="1">
                <a:effectLst/>
              </a:rPr>
              <a:t>героїзм</a:t>
            </a:r>
            <a:r>
              <a:rPr lang="en-US" sz="2300" dirty="0">
                <a:effectLst/>
              </a:rPr>
              <a:t> </a:t>
            </a:r>
            <a:r>
              <a:rPr lang="en-US" sz="2300" dirty="0" err="1">
                <a:effectLst/>
              </a:rPr>
              <a:t>нагороджені</a:t>
            </a:r>
            <a:r>
              <a:rPr lang="en-US" sz="2300" dirty="0">
                <a:effectLst/>
              </a:rPr>
              <a:t> </a:t>
            </a:r>
            <a:r>
              <a:rPr lang="en-US" sz="2300" dirty="0" err="1">
                <a:effectLst/>
              </a:rPr>
              <a:t>орденами</a:t>
            </a:r>
            <a:r>
              <a:rPr lang="en-US" sz="2300" dirty="0">
                <a:effectLst/>
              </a:rPr>
              <a:t>, </a:t>
            </a:r>
            <a:r>
              <a:rPr lang="en-US" sz="2300" dirty="0" err="1">
                <a:effectLst/>
              </a:rPr>
              <a:t>медалями</a:t>
            </a:r>
            <a:r>
              <a:rPr lang="en-US" sz="2300" dirty="0">
                <a:effectLst/>
              </a:rPr>
              <a:t> </a:t>
            </a:r>
            <a:r>
              <a:rPr lang="en-US" sz="2300" dirty="0" err="1">
                <a:effectLst/>
              </a:rPr>
              <a:t>України</a:t>
            </a:r>
            <a:r>
              <a:rPr lang="en-US" sz="2300" dirty="0">
                <a:effectLst/>
              </a:rPr>
              <a:t>, </a:t>
            </a:r>
            <a:r>
              <a:rPr lang="en-US" sz="2300" dirty="0" err="1">
                <a:effectLst/>
              </a:rPr>
              <a:t>відзнаками</a:t>
            </a:r>
            <a:r>
              <a:rPr lang="en-US" sz="2300" dirty="0">
                <a:effectLst/>
              </a:rPr>
              <a:t> </a:t>
            </a:r>
            <a:r>
              <a:rPr lang="en-US" sz="2300" dirty="0" err="1">
                <a:effectLst/>
              </a:rPr>
              <a:t>Міністерства</a:t>
            </a:r>
            <a:r>
              <a:rPr lang="en-US" sz="2300" dirty="0">
                <a:effectLst/>
              </a:rPr>
              <a:t> </a:t>
            </a:r>
            <a:r>
              <a:rPr lang="en-US" sz="2300" dirty="0" err="1">
                <a:effectLst/>
              </a:rPr>
              <a:t>оборони</a:t>
            </a:r>
            <a:r>
              <a:rPr lang="en-US" sz="2300" dirty="0">
                <a:effectLst/>
              </a:rPr>
              <a:t> </a:t>
            </a:r>
            <a:r>
              <a:rPr lang="en-US" sz="2300" dirty="0" err="1">
                <a:effectLst/>
              </a:rPr>
              <a:t>України</a:t>
            </a:r>
            <a:r>
              <a:rPr lang="en-US" sz="2300" dirty="0">
                <a:effectLst/>
              </a:rPr>
              <a:t>, </a:t>
            </a:r>
            <a:r>
              <a:rPr lang="en-US" sz="2300" dirty="0" err="1">
                <a:effectLst/>
              </a:rPr>
              <a:t>Генерального</a:t>
            </a:r>
            <a:r>
              <a:rPr lang="en-US" sz="2300" dirty="0">
                <a:effectLst/>
              </a:rPr>
              <a:t> </a:t>
            </a:r>
            <a:r>
              <a:rPr lang="en-US" sz="2300" dirty="0" err="1">
                <a:effectLst/>
              </a:rPr>
              <a:t>штабу</a:t>
            </a:r>
            <a:r>
              <a:rPr lang="en-US" sz="2300" dirty="0">
                <a:effectLst/>
              </a:rPr>
              <a:t>, </a:t>
            </a:r>
            <a:r>
              <a:rPr lang="en-US" sz="2300" dirty="0" err="1">
                <a:effectLst/>
              </a:rPr>
              <a:t>десантно-штурмових</a:t>
            </a:r>
            <a:r>
              <a:rPr lang="en-US" sz="2300" dirty="0">
                <a:effectLst/>
              </a:rPr>
              <a:t> </a:t>
            </a:r>
            <a:r>
              <a:rPr lang="en-US" sz="2300" dirty="0" err="1">
                <a:effectLst/>
              </a:rPr>
              <a:t>військ</a:t>
            </a:r>
            <a:r>
              <a:rPr lang="en-US" sz="2300" dirty="0">
                <a:effectLst/>
              </a:rPr>
              <a:t> </a:t>
            </a:r>
            <a:r>
              <a:rPr lang="en-US" sz="2300" dirty="0" err="1">
                <a:effectLst/>
              </a:rPr>
              <a:t>Збройних</a:t>
            </a:r>
            <a:r>
              <a:rPr lang="en-US" sz="2300" dirty="0">
                <a:effectLst/>
              </a:rPr>
              <a:t> </a:t>
            </a:r>
            <a:r>
              <a:rPr lang="en-US" sz="2300" dirty="0" err="1">
                <a:effectLst/>
              </a:rPr>
              <a:t>Сил</a:t>
            </a:r>
            <a:r>
              <a:rPr lang="en-US" sz="2300" dirty="0">
                <a:effectLst/>
              </a:rPr>
              <a:t> </a:t>
            </a:r>
            <a:r>
              <a:rPr lang="en-US" sz="2300" dirty="0" err="1">
                <a:effectLst/>
              </a:rPr>
              <a:t>України</a:t>
            </a:r>
            <a:r>
              <a:rPr lang="en-US" sz="2300" dirty="0">
                <a:effectLst/>
              </a:rPr>
              <a:t>, з </a:t>
            </a:r>
            <a:r>
              <a:rPr lang="en-US" sz="2300" dirty="0" err="1">
                <a:effectLst/>
              </a:rPr>
              <a:t>них</a:t>
            </a:r>
            <a:r>
              <a:rPr lang="en-US" sz="2300" dirty="0">
                <a:effectLst/>
              </a:rPr>
              <a:t> 8 </a:t>
            </a:r>
            <a:r>
              <a:rPr lang="en-US" sz="2300" dirty="0" err="1">
                <a:effectLst/>
              </a:rPr>
              <a:t>військовослужбовців</a:t>
            </a:r>
            <a:r>
              <a:rPr lang="en-US" sz="2300" dirty="0">
                <a:effectLst/>
              </a:rPr>
              <a:t> </a:t>
            </a:r>
            <a:r>
              <a:rPr lang="en-US" sz="2300" dirty="0" err="1">
                <a:effectLst/>
              </a:rPr>
              <a:t>найвищою</a:t>
            </a:r>
            <a:r>
              <a:rPr lang="en-US" sz="2300" dirty="0">
                <a:effectLst/>
              </a:rPr>
              <a:t> </a:t>
            </a:r>
            <a:r>
              <a:rPr lang="en-US" sz="2300" dirty="0" err="1">
                <a:effectLst/>
              </a:rPr>
              <a:t>державною</a:t>
            </a:r>
            <a:r>
              <a:rPr lang="en-US" sz="2300" dirty="0">
                <a:effectLst/>
              </a:rPr>
              <a:t> </a:t>
            </a:r>
            <a:r>
              <a:rPr lang="en-US" sz="2300" dirty="0" err="1">
                <a:effectLst/>
              </a:rPr>
              <a:t>нагородою</a:t>
            </a:r>
            <a:r>
              <a:rPr lang="en-US" sz="2300" dirty="0">
                <a:effectLst/>
              </a:rPr>
              <a:t> «</a:t>
            </a:r>
            <a:r>
              <a:rPr lang="en-US" sz="2300" dirty="0" err="1">
                <a:effectLst/>
              </a:rPr>
              <a:t>Герой</a:t>
            </a:r>
            <a:r>
              <a:rPr lang="en-US" sz="2300" dirty="0">
                <a:effectLst/>
              </a:rPr>
              <a:t> </a:t>
            </a:r>
            <a:r>
              <a:rPr lang="en-US" sz="2300" dirty="0" err="1">
                <a:effectLst/>
              </a:rPr>
              <a:t>України</a:t>
            </a:r>
            <a:r>
              <a:rPr lang="en-US" sz="2300" dirty="0">
                <a:effectLst/>
              </a:rPr>
              <a:t>» а </a:t>
            </a:r>
            <a:r>
              <a:rPr lang="en-US" sz="2300" dirty="0" err="1">
                <a:effectLst/>
              </a:rPr>
              <a:t>саме</a:t>
            </a:r>
            <a:r>
              <a:rPr lang="en-US" sz="2300" dirty="0">
                <a:effectLst/>
              </a:rPr>
              <a:t>: </a:t>
            </a:r>
            <a:r>
              <a:rPr lang="en-US" sz="2300" dirty="0" err="1">
                <a:effectLst/>
              </a:rPr>
              <a:t>генерал-лейтенант</a:t>
            </a:r>
            <a:r>
              <a:rPr lang="en-US" sz="2300" dirty="0">
                <a:effectLst/>
              </a:rPr>
              <a:t> </a:t>
            </a:r>
            <a:r>
              <a:rPr lang="en-US" sz="2300" dirty="0" err="1">
                <a:effectLst/>
              </a:rPr>
              <a:t>Забродський</a:t>
            </a:r>
            <a:r>
              <a:rPr lang="en-US" sz="2300" dirty="0">
                <a:effectLst/>
              </a:rPr>
              <a:t> </a:t>
            </a:r>
            <a:r>
              <a:rPr lang="en-US" sz="2300" dirty="0" err="1">
                <a:effectLst/>
              </a:rPr>
              <a:t>Михайло</a:t>
            </a:r>
            <a:r>
              <a:rPr lang="en-US" sz="2300" dirty="0">
                <a:effectLst/>
              </a:rPr>
              <a:t> </a:t>
            </a:r>
            <a:r>
              <a:rPr lang="en-US" sz="2300" dirty="0" err="1">
                <a:effectLst/>
              </a:rPr>
              <a:t>Віталійович</a:t>
            </a:r>
            <a:r>
              <a:rPr lang="en-US" sz="2300" dirty="0">
                <a:effectLst/>
              </a:rPr>
              <a:t>, </a:t>
            </a:r>
            <a:r>
              <a:rPr lang="en-US" sz="2300" dirty="0" err="1">
                <a:effectLst/>
              </a:rPr>
              <a:t>полковник</a:t>
            </a:r>
            <a:r>
              <a:rPr lang="en-US" sz="2300" dirty="0">
                <a:effectLst/>
              </a:rPr>
              <a:t> </a:t>
            </a:r>
            <a:r>
              <a:rPr lang="en-US" sz="2300" dirty="0" err="1">
                <a:effectLst/>
              </a:rPr>
              <a:t>Сенюк</a:t>
            </a:r>
            <a:r>
              <a:rPr lang="en-US" sz="2300" dirty="0">
                <a:effectLst/>
              </a:rPr>
              <a:t> </a:t>
            </a:r>
            <a:r>
              <a:rPr lang="en-US" sz="2300" dirty="0" err="1">
                <a:effectLst/>
              </a:rPr>
              <a:t>Тарас</a:t>
            </a:r>
            <a:r>
              <a:rPr lang="en-US" sz="2300" dirty="0">
                <a:effectLst/>
              </a:rPr>
              <a:t> </a:t>
            </a:r>
            <a:r>
              <a:rPr lang="en-US" sz="2300" dirty="0" err="1">
                <a:effectLst/>
              </a:rPr>
              <a:t>Михайлович</a:t>
            </a:r>
            <a:r>
              <a:rPr lang="en-US" sz="2300" dirty="0">
                <a:effectLst/>
              </a:rPr>
              <a:t> (</a:t>
            </a:r>
            <a:r>
              <a:rPr lang="en-US" sz="2300" dirty="0" err="1">
                <a:effectLst/>
              </a:rPr>
              <a:t>посмертно</a:t>
            </a:r>
            <a:r>
              <a:rPr lang="en-US" sz="2300" dirty="0">
                <a:effectLst/>
              </a:rPr>
              <a:t>), </a:t>
            </a:r>
            <a:r>
              <a:rPr lang="en-US" sz="2300" dirty="0" err="1">
                <a:effectLst/>
              </a:rPr>
              <a:t>підполковник</a:t>
            </a:r>
            <a:r>
              <a:rPr lang="en-US" sz="2300" dirty="0">
                <a:effectLst/>
              </a:rPr>
              <a:t> </a:t>
            </a:r>
            <a:r>
              <a:rPr lang="en-US" sz="2300" dirty="0" err="1">
                <a:effectLst/>
              </a:rPr>
              <a:t>Шаматалюк</a:t>
            </a:r>
            <a:r>
              <a:rPr lang="en-US" sz="2300" dirty="0">
                <a:effectLst/>
              </a:rPr>
              <a:t> </a:t>
            </a:r>
            <a:r>
              <a:rPr lang="en-US" sz="2300" dirty="0" err="1">
                <a:effectLst/>
              </a:rPr>
              <a:t>Євген</a:t>
            </a:r>
            <a:r>
              <a:rPr lang="en-US" sz="2300" dirty="0">
                <a:effectLst/>
              </a:rPr>
              <a:t> </a:t>
            </a:r>
            <a:r>
              <a:rPr lang="en-US" sz="2300" dirty="0" err="1">
                <a:effectLst/>
              </a:rPr>
              <a:t>Вікторович</a:t>
            </a:r>
            <a:r>
              <a:rPr lang="en-US" sz="2300" dirty="0">
                <a:effectLst/>
              </a:rPr>
              <a:t>, </a:t>
            </a:r>
            <a:r>
              <a:rPr lang="en-US" sz="2300" dirty="0" err="1">
                <a:effectLst/>
              </a:rPr>
              <a:t>майор</a:t>
            </a:r>
            <a:r>
              <a:rPr lang="en-US" sz="2300" dirty="0">
                <a:effectLst/>
              </a:rPr>
              <a:t> </a:t>
            </a:r>
            <a:r>
              <a:rPr lang="en-US" sz="2300" dirty="0" err="1">
                <a:effectLst/>
              </a:rPr>
              <a:t>Герасименко</a:t>
            </a:r>
            <a:r>
              <a:rPr lang="en-US" sz="2300" dirty="0">
                <a:effectLst/>
              </a:rPr>
              <a:t> </a:t>
            </a:r>
            <a:r>
              <a:rPr lang="en-US" sz="2300" dirty="0" err="1">
                <a:effectLst/>
              </a:rPr>
              <a:t>Ігор</a:t>
            </a:r>
            <a:r>
              <a:rPr lang="en-US" sz="2300" dirty="0">
                <a:effectLst/>
              </a:rPr>
              <a:t> </a:t>
            </a:r>
            <a:r>
              <a:rPr lang="en-US" sz="2300" dirty="0" err="1">
                <a:effectLst/>
              </a:rPr>
              <a:t>Леонідович</a:t>
            </a:r>
            <a:r>
              <a:rPr lang="en-US" sz="2300" dirty="0">
                <a:effectLst/>
              </a:rPr>
              <a:t>, </a:t>
            </a:r>
            <a:r>
              <a:rPr lang="en-US" sz="2300" dirty="0" err="1">
                <a:effectLst/>
              </a:rPr>
              <a:t>майор</a:t>
            </a:r>
            <a:r>
              <a:rPr lang="en-US" sz="2300" dirty="0">
                <a:effectLst/>
              </a:rPr>
              <a:t> </a:t>
            </a:r>
            <a:r>
              <a:rPr lang="en-US" sz="2300" dirty="0" err="1">
                <a:effectLst/>
              </a:rPr>
              <a:t>Порхун</a:t>
            </a:r>
            <a:r>
              <a:rPr lang="en-US" sz="2300" dirty="0">
                <a:effectLst/>
              </a:rPr>
              <a:t> </a:t>
            </a:r>
            <a:r>
              <a:rPr lang="en-US" sz="2300" dirty="0" err="1">
                <a:effectLst/>
              </a:rPr>
              <a:t>Олександр</a:t>
            </a:r>
            <a:r>
              <a:rPr lang="en-US" sz="2300" dirty="0">
                <a:effectLst/>
              </a:rPr>
              <a:t> </a:t>
            </a:r>
            <a:r>
              <a:rPr lang="en-US" sz="2300" dirty="0" err="1">
                <a:effectLst/>
              </a:rPr>
              <a:t>Володимирович</a:t>
            </a:r>
            <a:r>
              <a:rPr lang="en-US" sz="2300" dirty="0">
                <a:effectLst/>
              </a:rPr>
              <a:t>, </a:t>
            </a:r>
            <a:r>
              <a:rPr lang="en-US" sz="2300" dirty="0" err="1">
                <a:effectLst/>
              </a:rPr>
              <a:t>капітан</a:t>
            </a:r>
            <a:r>
              <a:rPr lang="en-US" sz="2300" dirty="0">
                <a:effectLst/>
              </a:rPr>
              <a:t> </a:t>
            </a:r>
            <a:r>
              <a:rPr lang="en-US" sz="2300" dirty="0" err="1">
                <a:effectLst/>
              </a:rPr>
              <a:t>Соснін</a:t>
            </a:r>
            <a:r>
              <a:rPr lang="en-US" sz="2300" dirty="0">
                <a:effectLst/>
              </a:rPr>
              <a:t> </a:t>
            </a:r>
            <a:r>
              <a:rPr lang="en-US" sz="2300" dirty="0" err="1">
                <a:effectLst/>
              </a:rPr>
              <a:t>Володимир</a:t>
            </a:r>
            <a:r>
              <a:rPr lang="en-US" sz="2300" dirty="0">
                <a:effectLst/>
              </a:rPr>
              <a:t> </a:t>
            </a:r>
            <a:r>
              <a:rPr lang="en-US" sz="2300" dirty="0" err="1">
                <a:effectLst/>
              </a:rPr>
              <a:t>Миколайович</a:t>
            </a:r>
            <a:r>
              <a:rPr lang="en-US" sz="2300" dirty="0">
                <a:effectLst/>
              </a:rPr>
              <a:t>, </a:t>
            </a:r>
            <a:r>
              <a:rPr lang="en-US" sz="2300" dirty="0" err="1">
                <a:effectLst/>
              </a:rPr>
              <a:t>майстер-сержант</a:t>
            </a:r>
            <a:r>
              <a:rPr lang="en-US" sz="2300" dirty="0">
                <a:effectLst/>
              </a:rPr>
              <a:t> </a:t>
            </a:r>
            <a:r>
              <a:rPr lang="en-US" sz="2300" dirty="0" err="1">
                <a:effectLst/>
              </a:rPr>
              <a:t>Харчук</a:t>
            </a:r>
            <a:r>
              <a:rPr lang="en-US" sz="2300" dirty="0">
                <a:effectLst/>
              </a:rPr>
              <a:t> </a:t>
            </a:r>
            <a:r>
              <a:rPr lang="en-US" sz="2300" dirty="0" err="1">
                <a:effectLst/>
              </a:rPr>
              <a:t>Борис</a:t>
            </a:r>
            <a:r>
              <a:rPr lang="en-US" sz="2300" dirty="0">
                <a:effectLst/>
              </a:rPr>
              <a:t> </a:t>
            </a:r>
            <a:r>
              <a:rPr lang="en-US" sz="2300" dirty="0" err="1">
                <a:effectLst/>
              </a:rPr>
              <a:t>Миколайович</a:t>
            </a:r>
            <a:r>
              <a:rPr lang="en-US" sz="2300" dirty="0">
                <a:effectLst/>
              </a:rPr>
              <a:t>, </a:t>
            </a:r>
            <a:r>
              <a:rPr lang="en-US" sz="2300" dirty="0" err="1">
                <a:effectLst/>
              </a:rPr>
              <a:t>молодший</a:t>
            </a:r>
            <a:r>
              <a:rPr lang="en-US" sz="2300" dirty="0">
                <a:effectLst/>
              </a:rPr>
              <a:t> </a:t>
            </a:r>
            <a:r>
              <a:rPr lang="en-US" sz="2300" dirty="0" err="1">
                <a:effectLst/>
              </a:rPr>
              <a:t>сержант</a:t>
            </a:r>
            <a:r>
              <a:rPr lang="en-US" sz="2300" dirty="0">
                <a:effectLst/>
              </a:rPr>
              <a:t> </a:t>
            </a:r>
            <a:r>
              <a:rPr lang="en-US" sz="2300" dirty="0" err="1">
                <a:effectLst/>
              </a:rPr>
              <a:t>Мельников</a:t>
            </a:r>
            <a:r>
              <a:rPr lang="en-US" sz="2300" dirty="0">
                <a:effectLst/>
              </a:rPr>
              <a:t> </a:t>
            </a:r>
            <a:r>
              <a:rPr lang="en-US" sz="2300" dirty="0" err="1">
                <a:effectLst/>
              </a:rPr>
              <a:t>Василь</a:t>
            </a:r>
            <a:r>
              <a:rPr lang="en-US" sz="2300" dirty="0">
                <a:effectLst/>
              </a:rPr>
              <a:t> </a:t>
            </a:r>
            <a:r>
              <a:rPr lang="en-US" sz="2300" dirty="0" err="1">
                <a:effectLst/>
              </a:rPr>
              <a:t>Олександрович</a:t>
            </a:r>
            <a:r>
              <a:rPr lang="en-US" sz="2300" dirty="0">
                <a:effectLst/>
              </a:rPr>
              <a:t> (</a:t>
            </a:r>
            <a:r>
              <a:rPr lang="en-US" sz="2300" dirty="0" err="1">
                <a:effectLst/>
              </a:rPr>
              <a:t>посмертно</a:t>
            </a:r>
            <a:r>
              <a:rPr lang="en-US" sz="2300" dirty="0">
                <a:effectLst/>
              </a:rPr>
              <a:t>).</a:t>
            </a:r>
          </a:p>
          <a:p>
            <a:pPr algn="just" defTabSz="914400">
              <a:lnSpc>
                <a:spcPct val="90000"/>
              </a:lnSpc>
            </a:pPr>
            <a:endParaRPr lang="uk-UA" sz="2300" b="1" dirty="0">
              <a:effectLst/>
            </a:endParaRPr>
          </a:p>
          <a:p>
            <a:pPr algn="just" defTabSz="914400">
              <a:lnSpc>
                <a:spcPct val="90000"/>
              </a:lnSpc>
            </a:pPr>
            <a:r>
              <a:rPr lang="en-US" sz="2300" b="1" dirty="0" err="1">
                <a:effectLst/>
              </a:rPr>
              <a:t>На</a:t>
            </a:r>
            <a:r>
              <a:rPr lang="en-US" sz="2300" b="1" dirty="0">
                <a:effectLst/>
              </a:rPr>
              <a:t> </a:t>
            </a:r>
            <a:r>
              <a:rPr lang="en-US" sz="2300" b="1" dirty="0" err="1">
                <a:effectLst/>
              </a:rPr>
              <a:t>День</a:t>
            </a:r>
            <a:r>
              <a:rPr lang="en-US" sz="2300" b="1" dirty="0">
                <a:effectLst/>
              </a:rPr>
              <a:t> </a:t>
            </a:r>
            <a:r>
              <a:rPr lang="en-US" sz="2300" b="1" dirty="0" err="1">
                <a:effectLst/>
              </a:rPr>
              <a:t>захисників</a:t>
            </a:r>
            <a:r>
              <a:rPr lang="en-US" sz="2300" b="1" dirty="0">
                <a:effectLst/>
              </a:rPr>
              <a:t> і </a:t>
            </a:r>
            <a:r>
              <a:rPr lang="en-US" sz="2300" b="1" dirty="0" err="1">
                <a:effectLst/>
              </a:rPr>
              <a:t>захисниць</a:t>
            </a:r>
            <a:r>
              <a:rPr lang="en-US" sz="2300" b="1" dirty="0">
                <a:effectLst/>
              </a:rPr>
              <a:t> </a:t>
            </a:r>
            <a:r>
              <a:rPr lang="en-US" sz="2300" b="1" dirty="0" err="1">
                <a:effectLst/>
              </a:rPr>
              <a:t>України</a:t>
            </a:r>
            <a:r>
              <a:rPr lang="en-US" sz="2300" b="1" dirty="0">
                <a:effectLst/>
              </a:rPr>
              <a:t> 14 </a:t>
            </a:r>
            <a:r>
              <a:rPr lang="en-US" sz="2300" b="1" dirty="0" err="1">
                <a:effectLst/>
              </a:rPr>
              <a:t>жовтня</a:t>
            </a:r>
            <a:r>
              <a:rPr lang="en-US" sz="2300" b="1" dirty="0">
                <a:effectLst/>
              </a:rPr>
              <a:t> 2022 </a:t>
            </a:r>
            <a:r>
              <a:rPr lang="en-US" sz="2300" b="1" dirty="0" err="1">
                <a:effectLst/>
              </a:rPr>
              <a:t>року</a:t>
            </a:r>
            <a:r>
              <a:rPr lang="en-US" sz="2300" b="1" dirty="0">
                <a:effectLst/>
              </a:rPr>
              <a:t> </a:t>
            </a:r>
            <a:r>
              <a:rPr lang="en-US" sz="2300" b="1" dirty="0" err="1">
                <a:effectLst/>
              </a:rPr>
              <a:t>під</a:t>
            </a:r>
            <a:r>
              <a:rPr lang="en-US" sz="2300" b="1" dirty="0">
                <a:effectLst/>
              </a:rPr>
              <a:t> </a:t>
            </a:r>
            <a:r>
              <a:rPr lang="en-US" sz="2300" b="1" dirty="0" err="1">
                <a:effectLst/>
              </a:rPr>
              <a:t>час</a:t>
            </a:r>
            <a:r>
              <a:rPr lang="en-US" sz="2300" b="1" dirty="0">
                <a:effectLst/>
              </a:rPr>
              <a:t> </a:t>
            </a:r>
            <a:r>
              <a:rPr lang="en-US" sz="2300" b="1" dirty="0" err="1">
                <a:effectLst/>
              </a:rPr>
              <a:t>широкомасштабного</a:t>
            </a:r>
            <a:r>
              <a:rPr lang="en-US" sz="2300" b="1" dirty="0">
                <a:effectLst/>
              </a:rPr>
              <a:t> </a:t>
            </a:r>
            <a:r>
              <a:rPr lang="en-US" sz="2300" b="1" dirty="0" err="1">
                <a:effectLst/>
              </a:rPr>
              <a:t>вторгнення</a:t>
            </a:r>
            <a:r>
              <a:rPr lang="en-US" sz="2300" b="1" dirty="0">
                <a:effectLst/>
              </a:rPr>
              <a:t> </a:t>
            </a:r>
            <a:r>
              <a:rPr lang="en-US" sz="2300" b="1" dirty="0" err="1">
                <a:effectLst/>
              </a:rPr>
              <a:t>російської</a:t>
            </a:r>
            <a:r>
              <a:rPr lang="en-US" sz="2300" b="1" dirty="0">
                <a:effectLst/>
              </a:rPr>
              <a:t> </a:t>
            </a:r>
            <a:r>
              <a:rPr lang="en-US" sz="2300" b="1" dirty="0" err="1">
                <a:effectLst/>
              </a:rPr>
              <a:t>федерації</a:t>
            </a:r>
            <a:r>
              <a:rPr lang="en-US" sz="2300" b="1" dirty="0">
                <a:effectLst/>
              </a:rPr>
              <a:t>, </a:t>
            </a:r>
            <a:r>
              <a:rPr lang="en-US" sz="2300" b="1" dirty="0" err="1">
                <a:effectLst/>
              </a:rPr>
              <a:t>віддаючи</a:t>
            </a:r>
            <a:r>
              <a:rPr lang="en-US" sz="2300" b="1" dirty="0">
                <a:effectLst/>
              </a:rPr>
              <a:t> </a:t>
            </a:r>
            <a:r>
              <a:rPr lang="en-US" sz="2300" b="1" dirty="0" err="1">
                <a:effectLst/>
              </a:rPr>
              <a:t>шану</a:t>
            </a:r>
            <a:r>
              <a:rPr lang="en-US" sz="2300" b="1" dirty="0">
                <a:effectLst/>
              </a:rPr>
              <a:t> </a:t>
            </a:r>
            <a:r>
              <a:rPr lang="en-US" sz="2300" b="1" dirty="0" err="1">
                <a:effectLst/>
              </a:rPr>
              <a:t>мужності</a:t>
            </a:r>
            <a:r>
              <a:rPr lang="en-US" sz="2300" b="1" dirty="0">
                <a:effectLst/>
              </a:rPr>
              <a:t> </a:t>
            </a:r>
            <a:r>
              <a:rPr lang="en-US" sz="2300" b="1" dirty="0" err="1">
                <a:effectLst/>
              </a:rPr>
              <a:t>військовослужбовців</a:t>
            </a:r>
            <a:r>
              <a:rPr lang="en-US" sz="2300" b="1" dirty="0">
                <a:effectLst/>
              </a:rPr>
              <a:t> </a:t>
            </a:r>
            <a:r>
              <a:rPr lang="en-US" sz="2300" b="1" dirty="0" err="1">
                <a:effectLst/>
              </a:rPr>
              <a:t>бригади</a:t>
            </a:r>
            <a:r>
              <a:rPr lang="en-US" sz="2300" b="1" dirty="0">
                <a:effectLst/>
              </a:rPr>
              <a:t>, </a:t>
            </a:r>
            <a:r>
              <a:rPr lang="en-US" sz="2300" b="1" dirty="0" err="1">
                <a:effectLst/>
              </a:rPr>
              <a:t>Президент</a:t>
            </a:r>
            <a:r>
              <a:rPr lang="en-US" sz="2300" b="1" dirty="0">
                <a:effectLst/>
              </a:rPr>
              <a:t> </a:t>
            </a:r>
            <a:r>
              <a:rPr lang="en-US" sz="2300" b="1" dirty="0" err="1">
                <a:effectLst/>
              </a:rPr>
              <a:t>України</a:t>
            </a:r>
            <a:r>
              <a:rPr lang="en-US" sz="2300" b="1" dirty="0">
                <a:effectLst/>
              </a:rPr>
              <a:t> </a:t>
            </a:r>
            <a:r>
              <a:rPr lang="en-US" sz="2300" b="1" dirty="0" err="1">
                <a:effectLst/>
              </a:rPr>
              <a:t>вручив</a:t>
            </a:r>
            <a:r>
              <a:rPr lang="en-US" sz="2300" b="1" dirty="0">
                <a:effectLst/>
              </a:rPr>
              <a:t> </a:t>
            </a:r>
            <a:r>
              <a:rPr lang="en-US" sz="2300" b="1" dirty="0" err="1">
                <a:effectLst/>
              </a:rPr>
              <a:t>командиру</a:t>
            </a:r>
            <a:r>
              <a:rPr lang="en-US" sz="2300" b="1" dirty="0">
                <a:effectLst/>
              </a:rPr>
              <a:t> </a:t>
            </a:r>
            <a:r>
              <a:rPr lang="en-US" sz="2300" b="1" dirty="0" err="1">
                <a:effectLst/>
              </a:rPr>
              <a:t>бригади</a:t>
            </a:r>
            <a:r>
              <a:rPr lang="en-US" sz="2300" b="1" dirty="0">
                <a:effectLst/>
              </a:rPr>
              <a:t> </a:t>
            </a:r>
            <a:r>
              <a:rPr lang="en-US" sz="2300" b="1" dirty="0" err="1">
                <a:effectLst/>
              </a:rPr>
              <a:t>стрічку</a:t>
            </a:r>
            <a:r>
              <a:rPr lang="en-US" sz="2300" b="1" dirty="0">
                <a:effectLst/>
              </a:rPr>
              <a:t> </a:t>
            </a:r>
            <a:r>
              <a:rPr lang="en-US" sz="2300" b="1" dirty="0" err="1">
                <a:effectLst/>
              </a:rPr>
              <a:t>до</a:t>
            </a:r>
            <a:r>
              <a:rPr lang="en-US" sz="2300" b="1" dirty="0">
                <a:effectLst/>
              </a:rPr>
              <a:t> </a:t>
            </a:r>
            <a:r>
              <a:rPr lang="en-US" sz="2300" b="1" dirty="0" err="1">
                <a:effectLst/>
              </a:rPr>
              <a:t>бойового</a:t>
            </a:r>
            <a:r>
              <a:rPr lang="en-US" sz="2300" b="1" dirty="0">
                <a:effectLst/>
              </a:rPr>
              <a:t> </a:t>
            </a:r>
            <a:r>
              <a:rPr lang="en-US" sz="2300" b="1" dirty="0" err="1">
                <a:effectLst/>
              </a:rPr>
              <a:t>прапору</a:t>
            </a:r>
            <a:r>
              <a:rPr lang="en-US" sz="2300" b="1" dirty="0">
                <a:effectLst/>
              </a:rPr>
              <a:t> «</a:t>
            </a:r>
            <a:r>
              <a:rPr lang="en-US" sz="2300" b="1" dirty="0" err="1">
                <a:effectLst/>
              </a:rPr>
              <a:t>За</a:t>
            </a:r>
            <a:r>
              <a:rPr lang="en-US" sz="2300" b="1" dirty="0">
                <a:effectLst/>
              </a:rPr>
              <a:t> </a:t>
            </a:r>
            <a:r>
              <a:rPr lang="en-US" sz="2300" b="1" dirty="0" err="1">
                <a:effectLst/>
              </a:rPr>
              <a:t>мужність</a:t>
            </a:r>
            <a:r>
              <a:rPr lang="en-US" sz="2300" b="1" dirty="0">
                <a:effectLst/>
              </a:rPr>
              <a:t> </a:t>
            </a:r>
            <a:r>
              <a:rPr lang="en-US" sz="2300" b="1" dirty="0" err="1">
                <a:effectLst/>
              </a:rPr>
              <a:t>та</a:t>
            </a:r>
            <a:r>
              <a:rPr lang="en-US" sz="2300" b="1" dirty="0">
                <a:effectLst/>
              </a:rPr>
              <a:t> </a:t>
            </a:r>
            <a:r>
              <a:rPr lang="en-US" sz="2300" b="1" dirty="0" err="1">
                <a:effectLst/>
              </a:rPr>
              <a:t>відвагу</a:t>
            </a:r>
            <a:r>
              <a:rPr lang="en-US" sz="2300" b="1" dirty="0">
                <a:effectLst/>
              </a:rPr>
              <a:t>!» </a:t>
            </a:r>
            <a:r>
              <a:rPr lang="en-US" sz="2300" b="1" dirty="0" err="1">
                <a:effectLst/>
              </a:rPr>
              <a:t>за</a:t>
            </a:r>
            <a:r>
              <a:rPr lang="en-US" sz="2300" b="1" dirty="0">
                <a:effectLst/>
              </a:rPr>
              <a:t> </a:t>
            </a:r>
            <a:r>
              <a:rPr lang="en-US" sz="2300" b="1" dirty="0" err="1">
                <a:effectLst/>
              </a:rPr>
              <a:t>заслужений</a:t>
            </a:r>
            <a:r>
              <a:rPr lang="en-US" sz="2300" b="1" dirty="0">
                <a:effectLst/>
              </a:rPr>
              <a:t> </a:t>
            </a:r>
            <a:r>
              <a:rPr lang="en-US" sz="2300" b="1" dirty="0" err="1">
                <a:effectLst/>
              </a:rPr>
              <a:t>героїзмом</a:t>
            </a:r>
            <a:r>
              <a:rPr lang="en-US" sz="2300" b="1" dirty="0">
                <a:effectLst/>
              </a:rPr>
              <a:t> </a:t>
            </a:r>
            <a:r>
              <a:rPr lang="en-US" sz="2300" b="1" dirty="0" err="1">
                <a:effectLst/>
              </a:rPr>
              <a:t>особового</a:t>
            </a:r>
            <a:r>
              <a:rPr lang="en-US" sz="2300" b="1" dirty="0">
                <a:effectLst/>
              </a:rPr>
              <a:t> </a:t>
            </a:r>
            <a:r>
              <a:rPr lang="en-US" sz="2300" b="1" dirty="0" err="1">
                <a:effectLst/>
              </a:rPr>
              <a:t>складу</a:t>
            </a:r>
            <a:r>
              <a:rPr lang="en-US" sz="2300" b="1" dirty="0">
                <a:effectLst/>
              </a:rPr>
              <a:t> </a:t>
            </a:r>
            <a:r>
              <a:rPr lang="en-US" sz="2300" b="1" dirty="0" err="1">
                <a:effectLst/>
              </a:rPr>
              <a:t>бригади</a:t>
            </a:r>
            <a:r>
              <a:rPr lang="en-US" sz="2300" b="1" dirty="0">
                <a:effectLst/>
              </a:rPr>
              <a:t> </a:t>
            </a:r>
            <a:r>
              <a:rPr lang="en-US" sz="2300" b="1" dirty="0" err="1">
                <a:effectLst/>
              </a:rPr>
              <a:t>при</a:t>
            </a:r>
            <a:r>
              <a:rPr lang="en-US" sz="2300" b="1" dirty="0">
                <a:effectLst/>
              </a:rPr>
              <a:t> </a:t>
            </a:r>
            <a:r>
              <a:rPr lang="en-US" sz="2300" b="1" dirty="0" err="1">
                <a:effectLst/>
              </a:rPr>
              <a:t>виконанні</a:t>
            </a:r>
            <a:r>
              <a:rPr lang="en-US" sz="2300" b="1" dirty="0">
                <a:effectLst/>
              </a:rPr>
              <a:t> </a:t>
            </a:r>
            <a:r>
              <a:rPr lang="en-US" sz="2300" b="1" dirty="0" err="1">
                <a:effectLst/>
              </a:rPr>
              <a:t>бойових</a:t>
            </a:r>
            <a:r>
              <a:rPr lang="en-US" sz="2300" b="1" dirty="0">
                <a:effectLst/>
              </a:rPr>
              <a:t> </a:t>
            </a:r>
            <a:r>
              <a:rPr lang="en-US" sz="2300" b="1" dirty="0" err="1">
                <a:effectLst/>
              </a:rPr>
              <a:t>задач</a:t>
            </a:r>
            <a:r>
              <a:rPr lang="en-US" sz="2300" b="1" dirty="0">
                <a:effectLst/>
              </a:rPr>
              <a:t>.</a:t>
            </a:r>
          </a:p>
          <a:p>
            <a:pPr indent="-228600" defTabSz="914400">
              <a:lnSpc>
                <a:spcPct val="90000"/>
              </a:lnSpc>
              <a:spcAft>
                <a:spcPts val="800"/>
              </a:spcAft>
              <a:buFont typeface="Arial" panose="020B0604020202020204" pitchFamily="34" charset="0"/>
              <a:buChar char="•"/>
            </a:pPr>
            <a:endParaRPr lang="en-US" sz="1500" b="1" i="1" dirty="0"/>
          </a:p>
        </p:txBody>
      </p:sp>
    </p:spTree>
    <p:extLst>
      <p:ext uri="{BB962C8B-B14F-4D97-AF65-F5344CB8AC3E}">
        <p14:creationId xmlns:p14="http://schemas.microsoft.com/office/powerpoint/2010/main" val="3505517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0A3269BC-A890-7CAC-9248-CF1CC40721BB}"/>
            </a:ext>
          </a:extLst>
        </p:cNvPr>
        <p:cNvGrpSpPr/>
        <p:nvPr/>
      </p:nvGrpSpPr>
      <p:grpSpPr>
        <a:xfrm>
          <a:off x="0" y="0"/>
          <a:ext cx="0" cy="0"/>
          <a:chOff x="0" y="0"/>
          <a:chExt cx="0" cy="0"/>
        </a:xfrm>
      </p:grpSpPr>
      <p:sp>
        <p:nvSpPr>
          <p:cNvPr id="19" name="Заголовок 1">
            <a:extLst>
              <a:ext uri="{FF2B5EF4-FFF2-40B4-BE49-F238E27FC236}">
                <a16:creationId xmlns:a16="http://schemas.microsoft.com/office/drawing/2014/main" id="{50A1E3C4-7A97-2360-1A8A-644CF587DF19}"/>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1B421AB3-275B-3536-9FC6-99F7F5C900ED}"/>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A011178C-EC5C-B49E-8D1A-C06522BD3892}"/>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2" name="Заголовок 1">
            <a:extLst>
              <a:ext uri="{FF2B5EF4-FFF2-40B4-BE49-F238E27FC236}">
                <a16:creationId xmlns:a16="http://schemas.microsoft.com/office/drawing/2014/main" id="{0E20C714-301B-6BC1-A48C-0D252D565ACA}"/>
              </a:ext>
            </a:extLst>
          </p:cNvPr>
          <p:cNvSpPr txBox="1">
            <a:spLocks/>
          </p:cNvSpPr>
          <p:nvPr/>
        </p:nvSpPr>
        <p:spPr>
          <a:xfrm>
            <a:off x="2779272" y="57257"/>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4000" b="1" dirty="0">
                <a:solidFill>
                  <a:schemeClr val="bg1"/>
                </a:solidFill>
                <a:effectLst>
                  <a:outerShdw blurRad="50800" dist="38100" dir="2700000" algn="tl" rotWithShape="0">
                    <a:prstClr val="black">
                      <a:alpha val="40000"/>
                    </a:prstClr>
                  </a:outerShdw>
                </a:effectLst>
                <a:latin typeface="Bookman Old Style" panose="02050604050505020204" pitchFamily="18" charset="0"/>
              </a:rPr>
              <a:t>ПРИКЛАД МУЖНОСТІ</a:t>
            </a:r>
          </a:p>
          <a:p>
            <a:pPr algn="ctr"/>
            <a:r>
              <a:rPr lang="uk-UA" sz="3600" b="1" i="1" dirty="0">
                <a:solidFill>
                  <a:schemeClr val="bg1"/>
                </a:solidFill>
                <a:latin typeface="Monotype Corsiva" panose="03010101010201010101" pitchFamily="66" charset="0"/>
              </a:rPr>
              <a:t>БАРАННІК Володимир </a:t>
            </a:r>
          </a:p>
          <a:p>
            <a:pPr algn="ctr"/>
            <a:r>
              <a:rPr lang="uk-UA" sz="3600" b="1" i="1" dirty="0">
                <a:solidFill>
                  <a:schemeClr val="bg1"/>
                </a:solidFill>
                <a:latin typeface="Monotype Corsiva" panose="03010101010201010101" pitchFamily="66" charset="0"/>
              </a:rPr>
              <a:t>Миколайович</a:t>
            </a:r>
          </a:p>
        </p:txBody>
      </p:sp>
      <p:pic>
        <p:nvPicPr>
          <p:cNvPr id="4" name="Рисунок 3" descr="Зображення, що містить Обличчя людини, особа, одежа, Військова особа&#10;&#10;Автоматично згенерований опис">
            <a:extLst>
              <a:ext uri="{FF2B5EF4-FFF2-40B4-BE49-F238E27FC236}">
                <a16:creationId xmlns:a16="http://schemas.microsoft.com/office/drawing/2014/main" id="{888D65C9-7A61-B3B6-0A4B-154D949C29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155"/>
            <a:ext cx="2537352" cy="27418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D7366788-2045-6D68-2156-97BF515C75D5}"/>
              </a:ext>
            </a:extLst>
          </p:cNvPr>
          <p:cNvSpPr txBox="1"/>
          <p:nvPr/>
        </p:nvSpPr>
        <p:spPr>
          <a:xfrm>
            <a:off x="2742427" y="1651465"/>
            <a:ext cx="7889704" cy="1184940"/>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uk-UA" sz="2300" dirty="0">
                <a:solidFill>
                  <a:schemeClr val="bg1"/>
                </a:solidFill>
                <a:latin typeface="Bookman Old Style" panose="02050604050505020204" pitchFamily="18" charset="0"/>
              </a:rPr>
              <a:t>З кінця </a:t>
            </a:r>
            <a:r>
              <a:rPr lang="uk-UA" sz="2300" dirty="0">
                <a:solidFill>
                  <a:schemeClr val="bg1"/>
                </a:solidFill>
                <a:effectLst>
                  <a:glow rad="228600">
                    <a:schemeClr val="tx1">
                      <a:lumMod val="95000"/>
                      <a:lumOff val="5000"/>
                      <a:alpha val="40000"/>
                    </a:schemeClr>
                  </a:glow>
                </a:effectLst>
                <a:latin typeface="Bookman Old Style" panose="02050604050505020204" pitchFamily="18" charset="0"/>
              </a:rPr>
              <a:t>жовтня 2022 року </a:t>
            </a:r>
            <a:r>
              <a:rPr lang="uk-UA" sz="2300" dirty="0">
                <a:solidFill>
                  <a:schemeClr val="bg1"/>
                </a:solidFill>
                <a:latin typeface="Bookman Old Style" panose="02050604050505020204" pitchFamily="18" charset="0"/>
              </a:rPr>
              <a:t>виконує бойові завдання в районі населеного пункту Білогорівка, Луганської області.</a:t>
            </a:r>
            <a:endParaRPr lang="ru-RU" sz="2300" i="1" dirty="0">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1893887E-241F-F559-1356-392B82E8E7FC}"/>
              </a:ext>
            </a:extLst>
          </p:cNvPr>
          <p:cNvSpPr txBox="1"/>
          <p:nvPr/>
        </p:nvSpPr>
        <p:spPr>
          <a:xfrm>
            <a:off x="2742427" y="2908557"/>
            <a:ext cx="7887648" cy="2569934"/>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uk-UA" sz="2300" dirty="0">
                <a:solidFill>
                  <a:schemeClr val="bg1"/>
                </a:solidFill>
                <a:effectLst>
                  <a:glow rad="228600">
                    <a:schemeClr val="tx1">
                      <a:lumMod val="95000"/>
                      <a:lumOff val="5000"/>
                      <a:alpha val="40000"/>
                    </a:schemeClr>
                  </a:glow>
                </a:effectLst>
                <a:latin typeface="Bookman Old Style" panose="02050604050505020204" pitchFamily="18" charset="0"/>
              </a:rPr>
              <a:t>20 травня 2023 року </a:t>
            </a:r>
            <a:r>
              <a:rPr lang="uk-UA" sz="2300" dirty="0">
                <a:solidFill>
                  <a:schemeClr val="bg1"/>
                </a:solidFill>
                <a:latin typeface="Bookman Old Style" panose="02050604050505020204" pitchFamily="18" charset="0"/>
              </a:rPr>
              <a:t>безпосередньо керуючи     3 аеромобільним взводом відмінно виконав завдання по знищенню бойової техніки та особового складу противника на околицях населеного пункту Білогорівка, Луганської області, в подальшому зупинивши розвиток атаки ворога та змусивши його відступити.</a:t>
            </a:r>
            <a:endParaRPr lang="ru-RU" sz="2300" i="1" dirty="0">
              <a:solidFill>
                <a:schemeClr val="bg1"/>
              </a:solidFill>
              <a:latin typeface="Bookman Old Style" panose="02050604050505020204" pitchFamily="18" charset="0"/>
            </a:endParaRPr>
          </a:p>
        </p:txBody>
      </p:sp>
      <p:sp>
        <p:nvSpPr>
          <p:cNvPr id="8" name="TextBox 7">
            <a:extLst>
              <a:ext uri="{FF2B5EF4-FFF2-40B4-BE49-F238E27FC236}">
                <a16:creationId xmlns:a16="http://schemas.microsoft.com/office/drawing/2014/main" id="{3FA9B89F-5AC1-3B4C-F94C-F4099FB29E13}"/>
              </a:ext>
            </a:extLst>
          </p:cNvPr>
          <p:cNvSpPr txBox="1"/>
          <p:nvPr/>
        </p:nvSpPr>
        <p:spPr>
          <a:xfrm>
            <a:off x="-174609" y="2779007"/>
            <a:ext cx="2886570" cy="3154710"/>
          </a:xfrm>
          <a:prstGeom prst="rect">
            <a:avLst/>
          </a:prstGeom>
          <a:noFill/>
        </p:spPr>
        <p:txBody>
          <a:bodyPr wrap="square">
            <a:spAutoFit/>
          </a:bodyPr>
          <a:lstStyle/>
          <a:p>
            <a:pPr algn="ctr" defTabSz="456744" fontAlgn="auto">
              <a:spcBef>
                <a:spcPts val="0"/>
              </a:spcBef>
              <a:spcAft>
                <a:spcPts val="0"/>
              </a:spcAft>
              <a:defRPr/>
            </a:pPr>
            <a:r>
              <a:rPr lang="ru-RU" sz="2800" b="1" i="1" dirty="0" err="1">
                <a:solidFill>
                  <a:schemeClr val="bg1"/>
                </a:solidFill>
                <a:latin typeface="Monotype Corsiva" panose="03010101010201010101" pitchFamily="66" charset="0"/>
              </a:rPr>
              <a:t>Головний</a:t>
            </a:r>
            <a:r>
              <a:rPr lang="ru-RU" sz="2800" b="1" i="1" dirty="0">
                <a:solidFill>
                  <a:schemeClr val="bg1"/>
                </a:solidFill>
                <a:latin typeface="Monotype Corsiva" panose="03010101010201010101" pitchFamily="66" charset="0"/>
              </a:rPr>
              <a:t> сер</a:t>
            </a:r>
            <a:r>
              <a:rPr lang="uk-UA" sz="2800" b="1" i="1" dirty="0" err="1">
                <a:solidFill>
                  <a:schemeClr val="bg1"/>
                </a:solidFill>
                <a:latin typeface="Monotype Corsiva" panose="03010101010201010101" pitchFamily="66" charset="0"/>
              </a:rPr>
              <a:t>жант</a:t>
            </a:r>
            <a:r>
              <a:rPr lang="uk-UA" sz="2800" b="1" i="1" dirty="0">
                <a:solidFill>
                  <a:schemeClr val="bg1"/>
                </a:solidFill>
                <a:latin typeface="Monotype Corsiva" panose="03010101010201010101" pitchFamily="66" charset="0"/>
              </a:rPr>
              <a:t> взводу аеромобільної роти </a:t>
            </a:r>
          </a:p>
          <a:p>
            <a:pPr algn="ctr" defTabSz="456744" fontAlgn="auto">
              <a:spcBef>
                <a:spcPts val="0"/>
              </a:spcBef>
              <a:spcAft>
                <a:spcPts val="0"/>
              </a:spcAft>
              <a:defRPr/>
            </a:pPr>
            <a:r>
              <a:rPr lang="uk-UA" sz="2800" b="1" i="1" dirty="0">
                <a:solidFill>
                  <a:schemeClr val="bg1"/>
                </a:solidFill>
                <a:latin typeface="Monotype Corsiva" panose="03010101010201010101" pitchFamily="66" charset="0"/>
              </a:rPr>
              <a:t>90 окремого </a:t>
            </a:r>
          </a:p>
          <a:p>
            <a:pPr algn="ctr" defTabSz="456744" fontAlgn="auto">
              <a:spcBef>
                <a:spcPts val="0"/>
              </a:spcBef>
              <a:spcAft>
                <a:spcPts val="0"/>
              </a:spcAft>
              <a:defRPr/>
            </a:pPr>
            <a:r>
              <a:rPr lang="uk-UA" sz="2800" b="1" i="1" dirty="0">
                <a:solidFill>
                  <a:schemeClr val="bg1"/>
                </a:solidFill>
                <a:latin typeface="Monotype Corsiva" panose="03010101010201010101" pitchFamily="66" charset="0"/>
              </a:rPr>
              <a:t>аеромобільного батальйону</a:t>
            </a:r>
          </a:p>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11" name="TextBox 10">
            <a:extLst>
              <a:ext uri="{FF2B5EF4-FFF2-40B4-BE49-F238E27FC236}">
                <a16:creationId xmlns:a16="http://schemas.microsoft.com/office/drawing/2014/main" id="{BD8D9A72-A018-C254-1064-7A82E3CD2F1B}"/>
              </a:ext>
            </a:extLst>
          </p:cNvPr>
          <p:cNvSpPr txBox="1"/>
          <p:nvPr/>
        </p:nvSpPr>
        <p:spPr>
          <a:xfrm>
            <a:off x="57627" y="5559440"/>
            <a:ext cx="8497093" cy="1815882"/>
          </a:xfrm>
          <a:prstGeom prst="rect">
            <a:avLst/>
          </a:prstGeom>
          <a:noFill/>
        </p:spPr>
        <p:txBody>
          <a:bodyPr wrap="square">
            <a:spAutoFit/>
          </a:bodyPr>
          <a:lstStyle/>
          <a:p>
            <a:pPr algn="just"/>
            <a:r>
              <a:rPr lang="ru-RU" sz="2400" dirty="0">
                <a:solidFill>
                  <a:schemeClr val="bg1"/>
                </a:solidFill>
                <a:latin typeface="Bookman Old Style" panose="02050604050505020204" pitchFamily="18" charset="0"/>
              </a:rPr>
              <a:t>     </a:t>
            </a:r>
            <a:r>
              <a:rPr lang="ru-RU" sz="2100" dirty="0">
                <a:solidFill>
                  <a:schemeClr val="bg1"/>
                </a:solidFill>
                <a:latin typeface="Bookman Old Style" panose="02050604050505020204" pitchFamily="18" charset="0"/>
              </a:rPr>
              <a:t>За особисту </a:t>
            </a:r>
            <a:r>
              <a:rPr lang="ru-RU" sz="2100" dirty="0" err="1">
                <a:solidFill>
                  <a:schemeClr val="bg1"/>
                </a:solidFill>
                <a:latin typeface="Bookman Old Style" panose="02050604050505020204" pitchFamily="18" charset="0"/>
              </a:rPr>
              <a:t>мужність</a:t>
            </a:r>
            <a:r>
              <a:rPr lang="ru-RU" sz="2100" dirty="0">
                <a:solidFill>
                  <a:schemeClr val="bg1"/>
                </a:solidFill>
                <a:latin typeface="Bookman Old Style" panose="02050604050505020204" pitchFamily="18" charset="0"/>
              </a:rPr>
              <a:t> і </a:t>
            </a:r>
            <a:r>
              <a:rPr lang="ru-RU" sz="2100" dirty="0" err="1">
                <a:solidFill>
                  <a:schemeClr val="bg1"/>
                </a:solidFill>
                <a:latin typeface="Bookman Old Style" panose="02050604050505020204" pitchFamily="18" charset="0"/>
              </a:rPr>
              <a:t>самовіддані</a:t>
            </a:r>
            <a:r>
              <a:rPr lang="ru-RU" sz="2100" dirty="0">
                <a:solidFill>
                  <a:schemeClr val="bg1"/>
                </a:solidFill>
                <a:latin typeface="Bookman Old Style" panose="02050604050505020204" pitchFamily="18" charset="0"/>
              </a:rPr>
              <a:t> </a:t>
            </a:r>
            <a:r>
              <a:rPr lang="ru-RU" sz="2100" dirty="0" err="1">
                <a:solidFill>
                  <a:schemeClr val="bg1"/>
                </a:solidFill>
                <a:latin typeface="Bookman Old Style" panose="02050604050505020204" pitchFamily="18" charset="0"/>
              </a:rPr>
              <a:t>дії</a:t>
            </a:r>
            <a:r>
              <a:rPr lang="ru-RU" sz="2100" dirty="0">
                <a:solidFill>
                  <a:schemeClr val="bg1"/>
                </a:solidFill>
                <a:latin typeface="Bookman Old Style" panose="02050604050505020204" pitchFamily="18" charset="0"/>
              </a:rPr>
              <a:t>, </a:t>
            </a:r>
            <a:r>
              <a:rPr lang="ru-RU" sz="2100" dirty="0" err="1">
                <a:solidFill>
                  <a:schemeClr val="bg1"/>
                </a:solidFill>
                <a:latin typeface="Bookman Old Style" panose="02050604050505020204" pitchFamily="18" charset="0"/>
              </a:rPr>
              <a:t>виявлені</a:t>
            </a:r>
            <a:r>
              <a:rPr lang="ru-RU" sz="2100" dirty="0">
                <a:solidFill>
                  <a:schemeClr val="bg1"/>
                </a:solidFill>
                <a:latin typeface="Bookman Old Style" panose="02050604050505020204" pitchFamily="18" charset="0"/>
              </a:rPr>
              <a:t> </a:t>
            </a:r>
            <a:r>
              <a:rPr lang="ru-RU" sz="2100" dirty="0" err="1">
                <a:solidFill>
                  <a:schemeClr val="bg1"/>
                </a:solidFill>
                <a:latin typeface="Bookman Old Style" panose="02050604050505020204" pitchFamily="18" charset="0"/>
              </a:rPr>
              <a:t>під</a:t>
            </a:r>
            <a:r>
              <a:rPr lang="ru-RU" sz="2100" dirty="0">
                <a:solidFill>
                  <a:schemeClr val="bg1"/>
                </a:solidFill>
                <a:latin typeface="Bookman Old Style" panose="02050604050505020204" pitchFamily="18" charset="0"/>
              </a:rPr>
              <a:t> час </a:t>
            </a:r>
            <a:r>
              <a:rPr lang="ru-RU" sz="2100" dirty="0" err="1">
                <a:solidFill>
                  <a:schemeClr val="bg1"/>
                </a:solidFill>
                <a:latin typeface="Bookman Old Style" panose="02050604050505020204" pitchFamily="18" charset="0"/>
              </a:rPr>
              <a:t>захисту</a:t>
            </a:r>
            <a:r>
              <a:rPr lang="ru-RU" sz="2100" dirty="0">
                <a:solidFill>
                  <a:schemeClr val="bg1"/>
                </a:solidFill>
                <a:latin typeface="Bookman Old Style" panose="02050604050505020204" pitchFamily="18" charset="0"/>
              </a:rPr>
              <a:t> державного </a:t>
            </a:r>
            <a:r>
              <a:rPr lang="ru-RU" sz="2100" dirty="0" err="1">
                <a:solidFill>
                  <a:schemeClr val="bg1"/>
                </a:solidFill>
                <a:latin typeface="Bookman Old Style" panose="02050604050505020204" pitchFamily="18" charset="0"/>
              </a:rPr>
              <a:t>суверенітету</a:t>
            </a:r>
            <a:r>
              <a:rPr lang="ru-RU" sz="2100" dirty="0">
                <a:solidFill>
                  <a:schemeClr val="bg1"/>
                </a:solidFill>
                <a:latin typeface="Bookman Old Style" panose="02050604050505020204" pitchFamily="18" charset="0"/>
              </a:rPr>
              <a:t> БАРАННІК </a:t>
            </a:r>
            <a:r>
              <a:rPr lang="ru-RU" sz="2100" dirty="0" err="1">
                <a:solidFill>
                  <a:schemeClr val="bg1"/>
                </a:solidFill>
                <a:latin typeface="Bookman Old Style" panose="02050604050505020204" pitchFamily="18" charset="0"/>
              </a:rPr>
              <a:t>Володимир</a:t>
            </a:r>
            <a:r>
              <a:rPr lang="ru-RU" sz="2100" dirty="0">
                <a:solidFill>
                  <a:schemeClr val="bg1"/>
                </a:solidFill>
                <a:latin typeface="Bookman Old Style" panose="02050604050505020204" pitchFamily="18" charset="0"/>
              </a:rPr>
              <a:t> Миколайович </a:t>
            </a:r>
            <a:r>
              <a:rPr lang="ru-RU" sz="2100" dirty="0" err="1">
                <a:solidFill>
                  <a:schemeClr val="bg1"/>
                </a:solidFill>
                <a:latin typeface="Bookman Old Style" panose="02050604050505020204" pitchFamily="18" charset="0"/>
              </a:rPr>
              <a:t>нагороджений</a:t>
            </a:r>
            <a:r>
              <a:rPr lang="ru-RU" sz="2100" dirty="0">
                <a:solidFill>
                  <a:schemeClr val="bg1"/>
                </a:solidFill>
                <a:latin typeface="Bookman Old Style" panose="02050604050505020204" pitchFamily="18" charset="0"/>
              </a:rPr>
              <a:t> </a:t>
            </a:r>
            <a:r>
              <a:rPr lang="ru-RU" sz="2100" b="1" dirty="0">
                <a:solidFill>
                  <a:schemeClr val="bg1"/>
                </a:solidFill>
                <a:latin typeface="Bookman Old Style" panose="02050604050505020204" pitchFamily="18" charset="0"/>
              </a:rPr>
              <a:t>орденом «За </a:t>
            </a:r>
            <a:r>
              <a:rPr lang="ru-RU" sz="2100" b="1" dirty="0" err="1">
                <a:solidFill>
                  <a:schemeClr val="bg1"/>
                </a:solidFill>
                <a:latin typeface="Bookman Old Style" panose="02050604050505020204" pitchFamily="18" charset="0"/>
              </a:rPr>
              <a:t>мужність</a:t>
            </a:r>
            <a:r>
              <a:rPr lang="ru-RU" sz="2100" b="1" dirty="0">
                <a:solidFill>
                  <a:schemeClr val="bg1"/>
                </a:solidFill>
                <a:latin typeface="Bookman Old Style" panose="02050604050505020204" pitchFamily="18" charset="0"/>
              </a:rPr>
              <a:t>» ІІІ </a:t>
            </a:r>
            <a:r>
              <a:rPr lang="ru-RU" sz="2100" b="1" dirty="0" err="1">
                <a:solidFill>
                  <a:schemeClr val="bg1"/>
                </a:solidFill>
                <a:latin typeface="Bookman Old Style" panose="02050604050505020204" pitchFamily="18" charset="0"/>
              </a:rPr>
              <a:t>ступеню</a:t>
            </a:r>
            <a:r>
              <a:rPr lang="ru-RU" sz="2100" b="1" dirty="0">
                <a:solidFill>
                  <a:schemeClr val="bg1"/>
                </a:solidFill>
                <a:latin typeface="Bookman Old Style" panose="02050604050505020204" pitchFamily="18" charset="0"/>
              </a:rPr>
              <a:t> та </a:t>
            </a:r>
            <a:r>
              <a:rPr lang="ru-RU" sz="2100" b="1" dirty="0" err="1">
                <a:solidFill>
                  <a:schemeClr val="bg1"/>
                </a:solidFill>
                <a:latin typeface="Bookman Old Style" panose="02050604050505020204" pitchFamily="18" charset="0"/>
              </a:rPr>
              <a:t>відзнакою</a:t>
            </a:r>
            <a:r>
              <a:rPr lang="ru-RU" sz="2100" b="1" dirty="0">
                <a:solidFill>
                  <a:schemeClr val="bg1"/>
                </a:solidFill>
                <a:latin typeface="Bookman Old Style" panose="02050604050505020204" pitchFamily="18" charset="0"/>
              </a:rPr>
              <a:t> </a:t>
            </a:r>
            <a:r>
              <a:rPr lang="ru-RU" sz="2100" b="1" dirty="0" err="1">
                <a:solidFill>
                  <a:schemeClr val="bg1"/>
                </a:solidFill>
                <a:latin typeface="Bookman Old Style" panose="02050604050505020204" pitchFamily="18" charset="0"/>
              </a:rPr>
              <a:t>Головнокомандувача</a:t>
            </a:r>
            <a:r>
              <a:rPr lang="ru-RU" sz="2100" b="1" dirty="0">
                <a:solidFill>
                  <a:schemeClr val="bg1"/>
                </a:solidFill>
                <a:latin typeface="Bookman Old Style" panose="02050604050505020204" pitchFamily="18" charset="0"/>
              </a:rPr>
              <a:t> </a:t>
            </a:r>
            <a:r>
              <a:rPr lang="ru-RU" sz="2100" b="1" dirty="0" err="1">
                <a:solidFill>
                  <a:schemeClr val="bg1"/>
                </a:solidFill>
                <a:latin typeface="Bookman Old Style" panose="02050604050505020204" pitchFamily="18" charset="0"/>
              </a:rPr>
              <a:t>Збройних</a:t>
            </a:r>
            <a:r>
              <a:rPr lang="ru-RU" sz="2100" b="1" dirty="0">
                <a:solidFill>
                  <a:schemeClr val="bg1"/>
                </a:solidFill>
                <a:latin typeface="Bookman Old Style" panose="02050604050505020204" pitchFamily="18" charset="0"/>
              </a:rPr>
              <a:t> Сил </a:t>
            </a:r>
            <a:r>
              <a:rPr lang="ru-RU" sz="2100" b="1" dirty="0" err="1">
                <a:solidFill>
                  <a:schemeClr val="bg1"/>
                </a:solidFill>
                <a:latin typeface="Bookman Old Style" panose="02050604050505020204" pitchFamily="18" charset="0"/>
              </a:rPr>
              <a:t>України</a:t>
            </a:r>
            <a:r>
              <a:rPr lang="ru-RU" sz="2100" b="1" dirty="0">
                <a:solidFill>
                  <a:schemeClr val="bg1"/>
                </a:solidFill>
                <a:latin typeface="Bookman Old Style" panose="02050604050505020204" pitchFamily="18" charset="0"/>
              </a:rPr>
              <a:t> «</a:t>
            </a:r>
            <a:r>
              <a:rPr lang="ru-RU" sz="2100" b="1" dirty="0" err="1">
                <a:solidFill>
                  <a:schemeClr val="bg1"/>
                </a:solidFill>
                <a:latin typeface="Bookman Old Style" panose="02050604050505020204" pitchFamily="18" charset="0"/>
              </a:rPr>
              <a:t>Золотий</a:t>
            </a:r>
            <a:r>
              <a:rPr lang="ru-RU" sz="2100" b="1" dirty="0">
                <a:solidFill>
                  <a:schemeClr val="bg1"/>
                </a:solidFill>
                <a:latin typeface="Bookman Old Style" panose="02050604050505020204" pitchFamily="18" charset="0"/>
              </a:rPr>
              <a:t> </a:t>
            </a:r>
            <a:r>
              <a:rPr lang="ru-RU" sz="2100" b="1" dirty="0" err="1">
                <a:solidFill>
                  <a:schemeClr val="bg1"/>
                </a:solidFill>
                <a:latin typeface="Bookman Old Style" panose="02050604050505020204" pitchFamily="18" charset="0"/>
              </a:rPr>
              <a:t>Хрест</a:t>
            </a:r>
            <a:r>
              <a:rPr lang="ru-RU" sz="2100" b="1" dirty="0">
                <a:solidFill>
                  <a:schemeClr val="bg1"/>
                </a:solidFill>
                <a:latin typeface="Bookman Old Style" panose="02050604050505020204" pitchFamily="18" charset="0"/>
              </a:rPr>
              <a:t>»</a:t>
            </a:r>
            <a:endParaRPr lang="ru-RU" sz="2100" dirty="0">
              <a:solidFill>
                <a:schemeClr val="bg1"/>
              </a:solidFill>
              <a:effectLst>
                <a:glow rad="228600">
                  <a:schemeClr val="tx1">
                    <a:lumMod val="95000"/>
                    <a:lumOff val="5000"/>
                    <a:alpha val="40000"/>
                  </a:schemeClr>
                </a:glow>
              </a:effectLst>
              <a:latin typeface="Bookman Old Style" panose="02050604050505020204" pitchFamily="18" charset="0"/>
            </a:endParaRPr>
          </a:p>
        </p:txBody>
      </p:sp>
      <p:pic>
        <p:nvPicPr>
          <p:cNvPr id="12" name="Рисунок 11" descr="Зображення, що містить емблема, символ&#10;&#10;Автоматично згенерований опис">
            <a:extLst>
              <a:ext uri="{FF2B5EF4-FFF2-40B4-BE49-F238E27FC236}">
                <a16:creationId xmlns:a16="http://schemas.microsoft.com/office/drawing/2014/main" id="{B2697F8B-18DE-FA77-78F8-7BFEA7B98B11}"/>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8195" r="25456"/>
          <a:stretch/>
        </p:blipFill>
        <p:spPr>
          <a:xfrm>
            <a:off x="8564880" y="5717595"/>
            <a:ext cx="1160276" cy="1349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descr="Зображення, що містить символ, емблема, значок, нашивка&#10;&#10;Автоматично згенерований опис">
            <a:extLst>
              <a:ext uri="{FF2B5EF4-FFF2-40B4-BE49-F238E27FC236}">
                <a16:creationId xmlns:a16="http://schemas.microsoft.com/office/drawing/2014/main" id="{A7B51F4F-AD20-2E6C-1D65-D4F3729208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10600" y="5719328"/>
            <a:ext cx="708302" cy="13495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20755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EF7DA942-7FF7-FC52-10E5-AB2AF6E6485D}"/>
            </a:ext>
          </a:extLst>
        </p:cNvPr>
        <p:cNvGrpSpPr/>
        <p:nvPr/>
      </p:nvGrpSpPr>
      <p:grpSpPr>
        <a:xfrm>
          <a:off x="0" y="0"/>
          <a:ext cx="0" cy="0"/>
          <a:chOff x="0" y="0"/>
          <a:chExt cx="0" cy="0"/>
        </a:xfrm>
      </p:grpSpPr>
      <p:sp>
        <p:nvSpPr>
          <p:cNvPr id="19" name="Заголовок 1">
            <a:extLst>
              <a:ext uri="{FF2B5EF4-FFF2-40B4-BE49-F238E27FC236}">
                <a16:creationId xmlns:a16="http://schemas.microsoft.com/office/drawing/2014/main" id="{9E6974F2-2916-FF8D-CD5F-28D402970D78}"/>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4700711B-C7F7-8C08-8DFA-6225C3395985}"/>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pic>
        <p:nvPicPr>
          <p:cNvPr id="3" name="Рисунок 2">
            <a:extLst>
              <a:ext uri="{FF2B5EF4-FFF2-40B4-BE49-F238E27FC236}">
                <a16:creationId xmlns:a16="http://schemas.microsoft.com/office/drawing/2014/main" id="{682DEED5-11E9-5614-A673-F9DAF16C341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62" y="94462"/>
            <a:ext cx="1862412" cy="23194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Заголовок 1">
            <a:extLst>
              <a:ext uri="{FF2B5EF4-FFF2-40B4-BE49-F238E27FC236}">
                <a16:creationId xmlns:a16="http://schemas.microsoft.com/office/drawing/2014/main" id="{3D42F0CA-B851-3E25-1AE4-0BEA7512A0CA}"/>
              </a:ext>
            </a:extLst>
          </p:cNvPr>
          <p:cNvSpPr txBox="1">
            <a:spLocks/>
          </p:cNvSpPr>
          <p:nvPr/>
        </p:nvSpPr>
        <p:spPr>
          <a:xfrm>
            <a:off x="2423377" y="160498"/>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4000" b="1" dirty="0">
                <a:solidFill>
                  <a:schemeClr val="bg1"/>
                </a:solidFill>
                <a:effectLst>
                  <a:outerShdw blurRad="50800" dist="38100" dir="2700000" algn="tl" rotWithShape="0">
                    <a:prstClr val="black">
                      <a:alpha val="40000"/>
                    </a:prstClr>
                  </a:outerShdw>
                </a:effectLst>
                <a:latin typeface="Bookman Old Style" panose="02050604050505020204" pitchFamily="18" charset="0"/>
              </a:rPr>
              <a:t>ПРИКЛАД МУЖНОСТІ</a:t>
            </a:r>
          </a:p>
          <a:p>
            <a:pPr algn="ctr"/>
            <a:r>
              <a:rPr lang="uk-UA" sz="3200" b="1" i="1" dirty="0">
                <a:solidFill>
                  <a:schemeClr val="bg1"/>
                </a:solidFill>
                <a:latin typeface="Monotype Corsiva" panose="03010101010201010101" pitchFamily="66" charset="0"/>
              </a:rPr>
              <a:t>БОНДАРЕНКО В’ячеслав </a:t>
            </a:r>
          </a:p>
          <a:p>
            <a:pPr algn="ctr"/>
            <a:r>
              <a:rPr lang="uk-UA" sz="3200" b="1" i="1" dirty="0">
                <a:solidFill>
                  <a:schemeClr val="bg1"/>
                </a:solidFill>
                <a:latin typeface="Monotype Corsiva" panose="03010101010201010101" pitchFamily="66" charset="0"/>
              </a:rPr>
              <a:t>Русланович</a:t>
            </a:r>
          </a:p>
        </p:txBody>
      </p:sp>
      <p:sp>
        <p:nvSpPr>
          <p:cNvPr id="9" name="TextBox 8">
            <a:extLst>
              <a:ext uri="{FF2B5EF4-FFF2-40B4-BE49-F238E27FC236}">
                <a16:creationId xmlns:a16="http://schemas.microsoft.com/office/drawing/2014/main" id="{1D20798B-E2AE-1C9A-FA0F-6B0553ADC5E5}"/>
              </a:ext>
            </a:extLst>
          </p:cNvPr>
          <p:cNvSpPr txBox="1"/>
          <p:nvPr/>
        </p:nvSpPr>
        <p:spPr>
          <a:xfrm>
            <a:off x="1940559" y="1624972"/>
            <a:ext cx="8629455" cy="2246769"/>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Змалечку</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мріяв</a:t>
            </a:r>
            <a:r>
              <a:rPr lang="ru-RU" sz="2000" dirty="0">
                <a:solidFill>
                  <a:schemeClr val="bg1"/>
                </a:solidFill>
                <a:latin typeface="Bookman Old Style" panose="02050604050505020204" pitchFamily="18" charset="0"/>
              </a:rPr>
              <a:t> про </a:t>
            </a:r>
            <a:r>
              <a:rPr lang="ru-RU" sz="2000" dirty="0" err="1">
                <a:solidFill>
                  <a:schemeClr val="bg1"/>
                </a:solidFill>
                <a:latin typeface="Bookman Old Style" panose="02050604050505020204" pitchFamily="18" charset="0"/>
              </a:rPr>
              <a:t>кар’єру</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військового</a:t>
            </a:r>
            <a:r>
              <a:rPr lang="ru-RU" sz="2000" dirty="0">
                <a:solidFill>
                  <a:schemeClr val="bg1"/>
                </a:solidFill>
                <a:latin typeface="Bookman Old Style" panose="02050604050505020204" pitchFamily="18" charset="0"/>
              </a:rPr>
              <a:t>, а </a:t>
            </a:r>
            <a:r>
              <a:rPr lang="ru-RU" sz="2000" dirty="0" err="1">
                <a:solidFill>
                  <a:schemeClr val="bg1"/>
                </a:solidFill>
                <a:latin typeface="Bookman Old Style" panose="02050604050505020204" pitchFamily="18" charset="0"/>
              </a:rPr>
              <a:t>вторгнення</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російського</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агресора</a:t>
            </a:r>
            <a:r>
              <a:rPr lang="ru-RU" sz="2000" dirty="0">
                <a:solidFill>
                  <a:schemeClr val="bg1"/>
                </a:solidFill>
                <a:latin typeface="Bookman Old Style" panose="02050604050505020204" pitchFamily="18" charset="0"/>
              </a:rPr>
              <a:t> на </a:t>
            </a:r>
            <a:r>
              <a:rPr lang="ru-RU" sz="2000" dirty="0" err="1">
                <a:solidFill>
                  <a:schemeClr val="bg1"/>
                </a:solidFill>
                <a:latin typeface="Bookman Old Style" panose="02050604050505020204" pitchFamily="18" charset="0"/>
              </a:rPr>
              <a:t>територію</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рідної</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Луганської</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області</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ще</a:t>
            </a:r>
            <a:r>
              <a:rPr lang="ru-RU" sz="2000" dirty="0">
                <a:solidFill>
                  <a:schemeClr val="bg1"/>
                </a:solidFill>
                <a:latin typeface="Bookman Old Style" panose="02050604050505020204" pitchFamily="18" charset="0"/>
              </a:rPr>
              <a:t> у 2014 </a:t>
            </a:r>
            <a:r>
              <a:rPr lang="ru-RU" sz="2000" dirty="0" err="1">
                <a:solidFill>
                  <a:schemeClr val="bg1"/>
                </a:solidFill>
                <a:latin typeface="Bookman Old Style" panose="02050604050505020204" pitchFamily="18" charset="0"/>
              </a:rPr>
              <a:t>році</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тільки</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посилило</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його</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прагнення</a:t>
            </a:r>
            <a:r>
              <a:rPr lang="ru-RU" sz="2000" dirty="0">
                <a:solidFill>
                  <a:schemeClr val="bg1"/>
                </a:solidFill>
                <a:latin typeface="Bookman Old Style" panose="02050604050505020204" pitchFamily="18" charset="0"/>
              </a:rPr>
              <a:t> до </a:t>
            </a:r>
            <a:r>
              <a:rPr lang="ru-RU" sz="2000" dirty="0" err="1">
                <a:solidFill>
                  <a:schemeClr val="bg1"/>
                </a:solidFill>
                <a:latin typeface="Bookman Old Style" panose="02050604050505020204" pitchFamily="18" charset="0"/>
              </a:rPr>
              <a:t>цього</a:t>
            </a:r>
            <a:r>
              <a:rPr lang="ru-RU" sz="2000" dirty="0">
                <a:solidFill>
                  <a:schemeClr val="bg1"/>
                </a:solidFill>
                <a:latin typeface="Bookman Old Style" panose="02050604050505020204" pitchFamily="18" charset="0"/>
              </a:rPr>
              <a:t>, тому </a:t>
            </a:r>
            <a:r>
              <a:rPr lang="ru-RU" sz="2000" dirty="0" err="1">
                <a:solidFill>
                  <a:schemeClr val="bg1"/>
                </a:solidFill>
                <a:latin typeface="Bookman Old Style" panose="02050604050505020204" pitchFamily="18" charset="0"/>
              </a:rPr>
              <a:t>майже</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одразу</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після</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досягнення</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повноліття</a:t>
            </a:r>
            <a:r>
              <a:rPr lang="ru-RU" sz="2000" dirty="0">
                <a:solidFill>
                  <a:schemeClr val="bg1"/>
                </a:solidFill>
                <a:latin typeface="Bookman Old Style" panose="02050604050505020204" pitchFamily="18" charset="0"/>
              </a:rPr>
              <a:t> юнак </a:t>
            </a:r>
            <a:r>
              <a:rPr lang="ru-RU" sz="2000" dirty="0" err="1">
                <a:solidFill>
                  <a:schemeClr val="bg1"/>
                </a:solidFill>
                <a:latin typeface="Bookman Old Style" panose="02050604050505020204" pitchFamily="18" charset="0"/>
              </a:rPr>
              <a:t>здійснив</a:t>
            </a:r>
            <a:r>
              <a:rPr lang="ru-RU" sz="2000" dirty="0">
                <a:solidFill>
                  <a:schemeClr val="bg1"/>
                </a:solidFill>
                <a:latin typeface="Bookman Old Style" panose="02050604050505020204" pitchFamily="18" charset="0"/>
              </a:rPr>
              <a:t> свою </a:t>
            </a:r>
            <a:r>
              <a:rPr lang="ru-RU" sz="2000" dirty="0" err="1">
                <a:solidFill>
                  <a:schemeClr val="bg1"/>
                </a:solidFill>
                <a:latin typeface="Bookman Old Style" panose="02050604050505020204" pitchFamily="18" charset="0"/>
              </a:rPr>
              <a:t>мрію</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підписавши</a:t>
            </a:r>
            <a:r>
              <a:rPr lang="ru-RU" sz="2000" dirty="0">
                <a:solidFill>
                  <a:schemeClr val="bg1"/>
                </a:solidFill>
                <a:latin typeface="Bookman Old Style" panose="02050604050505020204" pitchFamily="18" charset="0"/>
              </a:rPr>
              <a:t> контракт у 80 </a:t>
            </a:r>
            <a:r>
              <a:rPr lang="ru-RU" sz="2000" dirty="0" err="1">
                <a:solidFill>
                  <a:schemeClr val="bg1"/>
                </a:solidFill>
                <a:latin typeface="Bookman Old Style" panose="02050604050505020204" pitchFamily="18" charset="0"/>
              </a:rPr>
              <a:t>окремій</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десантно-штурмовій</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бригаді</a:t>
            </a:r>
            <a:r>
              <a:rPr lang="ru-RU" sz="2000" dirty="0">
                <a:solidFill>
                  <a:schemeClr val="bg1"/>
                </a:solidFill>
                <a:latin typeface="Bookman Old Style" panose="02050604050505020204" pitchFamily="18" charset="0"/>
              </a:rPr>
              <a:t>, де в </a:t>
            </a:r>
            <a:r>
              <a:rPr lang="ru-RU" sz="2000" dirty="0" err="1">
                <a:solidFill>
                  <a:schemeClr val="bg1"/>
                </a:solidFill>
                <a:latin typeface="Bookman Old Style" panose="02050604050505020204" pitchFamily="18" charset="0"/>
              </a:rPr>
              <a:t>подальшому</a:t>
            </a:r>
            <a:r>
              <a:rPr lang="ru-RU" sz="2000" dirty="0">
                <a:solidFill>
                  <a:schemeClr val="bg1"/>
                </a:solidFill>
                <a:latin typeface="Bookman Old Style" panose="02050604050505020204" pitchFamily="18" charset="0"/>
              </a:rPr>
              <a:t> і проходив службу у одному </a:t>
            </a:r>
            <a:r>
              <a:rPr lang="ru-RU" sz="2000" dirty="0" err="1">
                <a:solidFill>
                  <a:schemeClr val="bg1"/>
                </a:solidFill>
                <a:latin typeface="Bookman Old Style" panose="02050604050505020204" pitchFamily="18" charset="0"/>
              </a:rPr>
              <a:t>із</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зенітних</a:t>
            </a:r>
            <a:r>
              <a:rPr lang="ru-RU" sz="2000" dirty="0">
                <a:solidFill>
                  <a:schemeClr val="bg1"/>
                </a:solidFill>
                <a:latin typeface="Bookman Old Style" panose="02050604050505020204" pitchFamily="18" charset="0"/>
              </a:rPr>
              <a:t> </a:t>
            </a:r>
            <a:r>
              <a:rPr lang="ru-RU" sz="2000" dirty="0" err="1">
                <a:solidFill>
                  <a:schemeClr val="bg1"/>
                </a:solidFill>
                <a:latin typeface="Bookman Old Style" panose="02050604050505020204" pitchFamily="18" charset="0"/>
              </a:rPr>
              <a:t>підрозділів</a:t>
            </a:r>
            <a:r>
              <a:rPr lang="ru-RU" sz="2000" dirty="0">
                <a:solidFill>
                  <a:schemeClr val="bg1"/>
                </a:solidFill>
                <a:latin typeface="Bookman Old Style" panose="02050604050505020204" pitchFamily="18" charset="0"/>
              </a:rPr>
              <a:t>. </a:t>
            </a:r>
            <a:endParaRPr lang="ru-RU" sz="2000" i="1" dirty="0">
              <a:solidFill>
                <a:schemeClr val="bg1"/>
              </a:solidFill>
              <a:latin typeface="Bookman Old Style" panose="02050604050505020204" pitchFamily="18" charset="0"/>
            </a:endParaRPr>
          </a:p>
        </p:txBody>
      </p:sp>
      <p:sp>
        <p:nvSpPr>
          <p:cNvPr id="10" name="TextBox 9">
            <a:extLst>
              <a:ext uri="{FF2B5EF4-FFF2-40B4-BE49-F238E27FC236}">
                <a16:creationId xmlns:a16="http://schemas.microsoft.com/office/drawing/2014/main" id="{8442137C-3B90-8C59-4A85-978A75187B1A}"/>
              </a:ext>
            </a:extLst>
          </p:cNvPr>
          <p:cNvSpPr txBox="1"/>
          <p:nvPr/>
        </p:nvSpPr>
        <p:spPr>
          <a:xfrm>
            <a:off x="-150154" y="2230359"/>
            <a:ext cx="2145096" cy="1415772"/>
          </a:xfrm>
          <a:prstGeom prst="rect">
            <a:avLst/>
          </a:prstGeom>
          <a:noFill/>
        </p:spPr>
        <p:txBody>
          <a:bodyPr wrap="square">
            <a:spAutoFit/>
          </a:bodyPr>
          <a:lstStyle/>
          <a:p>
            <a:pPr algn="ctr" defTabSz="456744" fontAlgn="auto">
              <a:spcBef>
                <a:spcPts val="0"/>
              </a:spcBef>
              <a:spcAft>
                <a:spcPts val="0"/>
              </a:spcAft>
              <a:defRPr/>
            </a:pPr>
            <a:endParaRPr lang="uk-UA" sz="1500" b="1" i="1" dirty="0">
              <a:solidFill>
                <a:schemeClr val="bg1"/>
              </a:solidFill>
              <a:latin typeface="Monotype Corsiva" panose="03010101010201010101" pitchFamily="66" charset="0"/>
            </a:endParaRPr>
          </a:p>
          <a:p>
            <a:pPr algn="ctr" defTabSz="456744" fontAlgn="auto">
              <a:spcBef>
                <a:spcPts val="0"/>
              </a:spcBef>
              <a:spcAft>
                <a:spcPts val="0"/>
              </a:spcAft>
              <a:defRPr/>
            </a:pPr>
            <a:r>
              <a:rPr lang="uk-UA" sz="2800" b="1" i="1" dirty="0">
                <a:solidFill>
                  <a:schemeClr val="bg1"/>
                </a:solidFill>
                <a:latin typeface="Monotype Corsiva" panose="03010101010201010101" pitchFamily="66" charset="0"/>
              </a:rPr>
              <a:t>Солдат</a:t>
            </a:r>
          </a:p>
          <a:p>
            <a:pPr algn="ctr" defTabSz="456744" fontAlgn="auto">
              <a:spcBef>
                <a:spcPts val="0"/>
              </a:spcBef>
              <a:spcAft>
                <a:spcPts val="0"/>
              </a:spcAft>
              <a:defRPr/>
            </a:pPr>
            <a:r>
              <a:rPr lang="uk-UA" sz="2800" b="1" i="1" dirty="0">
                <a:solidFill>
                  <a:schemeClr val="bg1"/>
                </a:solidFill>
                <a:latin typeface="Monotype Corsiva" panose="03010101010201010101" pitchFamily="66" charset="0"/>
              </a:rPr>
              <a:t>в/ч  А0284</a:t>
            </a:r>
            <a:endParaRPr lang="uk-UA" sz="2000" b="1" i="1" dirty="0">
              <a:solidFill>
                <a:schemeClr val="bg1"/>
              </a:solidFill>
              <a:latin typeface="Monotype Corsiva" panose="03010101010201010101" pitchFamily="66" charset="0"/>
            </a:endParaRPr>
          </a:p>
          <a:p>
            <a:pPr algn="ctr"/>
            <a:endParaRPr lang="ru-RU" sz="1500" dirty="0">
              <a:solidFill>
                <a:schemeClr val="bg1"/>
              </a:solidFill>
              <a:latin typeface="Bookman Old Style" panose="02050604050505020204" pitchFamily="18" charset="0"/>
            </a:endParaRPr>
          </a:p>
        </p:txBody>
      </p:sp>
      <p:sp>
        <p:nvSpPr>
          <p:cNvPr id="14" name="TextBox 13">
            <a:extLst>
              <a:ext uri="{FF2B5EF4-FFF2-40B4-BE49-F238E27FC236}">
                <a16:creationId xmlns:a16="http://schemas.microsoft.com/office/drawing/2014/main" id="{A9B77D89-6CC8-716E-9EBC-48A7A5A822AE}"/>
              </a:ext>
            </a:extLst>
          </p:cNvPr>
          <p:cNvSpPr txBox="1"/>
          <p:nvPr/>
        </p:nvSpPr>
        <p:spPr>
          <a:xfrm>
            <a:off x="48262" y="3871115"/>
            <a:ext cx="7778736" cy="3695755"/>
          </a:xfrm>
          <a:prstGeom prst="rect">
            <a:avLst/>
          </a:prstGeom>
          <a:noFill/>
        </p:spPr>
        <p:txBody>
          <a:bodyPr wrap="square">
            <a:spAutoFit/>
          </a:bodyPr>
          <a:lstStyle/>
          <a:p>
            <a:pPr indent="449580" algn="just">
              <a:lnSpc>
                <a:spcPct val="107000"/>
              </a:lnSpc>
              <a:spcAft>
                <a:spcPts val="800"/>
              </a:spcAft>
            </a:pPr>
            <a:r>
              <a:rPr lang="uk-UA" sz="2000" dirty="0">
                <a:solidFill>
                  <a:schemeClr val="bg1"/>
                </a:solidFill>
                <a:latin typeface="Bookman Old Style" panose="02050604050505020204" pitchFamily="18" charset="0"/>
              </a:rPr>
              <a:t>Під час служби у 80 окремій десантно-штурмовій бригаді вже встиг себе добре зарекомендувати ще під час ООС на території рідної Луганщини, а вже після повномасштабного вторгнення росіян В’ячеслав брав участь в боях на територіях Миколаївської, Херсонської, Харківської, Луганської та Донецької областей, де в надзвичайно важких умовах гідно себе проявив. Під час боїв на околицях населеного пункту Берестове знищив ворожий СУ-25, чим врятував не одне життя         військовослужбовців, які проводили евакуацію за що був  нагороджений.</a:t>
            </a:r>
          </a:p>
        </p:txBody>
      </p:sp>
      <p:pic>
        <p:nvPicPr>
          <p:cNvPr id="16" name="Рисунок 15" descr="Зображення, що містить повітряне судно, небо, літак, рубанок&#10;&#10;Автоматично згенерований опис">
            <a:extLst>
              <a:ext uri="{FF2B5EF4-FFF2-40B4-BE49-F238E27FC236}">
                <a16:creationId xmlns:a16="http://schemas.microsoft.com/office/drawing/2014/main" id="{A4446957-F8EC-2FCF-C6E0-5E052592C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3581" y="3779837"/>
            <a:ext cx="2609850" cy="1733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Рисунок 19" descr="Зображення, що містить земля, просто неба, небо, забруднення&#10;&#10;Автоматично згенерований опис">
            <a:extLst>
              <a:ext uri="{FF2B5EF4-FFF2-40B4-BE49-F238E27FC236}">
                <a16:creationId xmlns:a16="http://schemas.microsoft.com/office/drawing/2014/main" id="{B4ACFDD4-2BA1-425B-D80E-C6B2E37F018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918651" y="5668762"/>
            <a:ext cx="2559710" cy="18276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63704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B6204FFA-E158-EB1F-32A5-AD6C0BC84CAC}"/>
            </a:ext>
          </a:extLst>
        </p:cNvPr>
        <p:cNvGrpSpPr/>
        <p:nvPr/>
      </p:nvGrpSpPr>
      <p:grpSpPr>
        <a:xfrm>
          <a:off x="0" y="0"/>
          <a:ext cx="0" cy="0"/>
          <a:chOff x="0" y="0"/>
          <a:chExt cx="0" cy="0"/>
        </a:xfrm>
      </p:grpSpPr>
      <p:sp>
        <p:nvSpPr>
          <p:cNvPr id="19" name="Заголовок 1">
            <a:extLst>
              <a:ext uri="{FF2B5EF4-FFF2-40B4-BE49-F238E27FC236}">
                <a16:creationId xmlns:a16="http://schemas.microsoft.com/office/drawing/2014/main" id="{B498C1F1-E442-2654-5686-D7C947D92B0D}"/>
              </a:ext>
            </a:extLst>
          </p:cNvPr>
          <p:cNvSpPr txBox="1">
            <a:spLocks/>
          </p:cNvSpPr>
          <p:nvPr/>
        </p:nvSpPr>
        <p:spPr>
          <a:xfrm>
            <a:off x="1965057" y="144344"/>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C318426E-E43A-CB34-CE83-201C6ADC401C}"/>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pic>
        <p:nvPicPr>
          <p:cNvPr id="2" name="Рисунок 1" descr="Зображення, що містить Обличчя людини, особа, одежа, дерево&#10;&#10;Автоматично згенерований опис">
            <a:extLst>
              <a:ext uri="{FF2B5EF4-FFF2-40B4-BE49-F238E27FC236}">
                <a16:creationId xmlns:a16="http://schemas.microsoft.com/office/drawing/2014/main" id="{45BC2B19-9A2D-25B8-21A3-FBE901FF1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44" y="84426"/>
            <a:ext cx="1963531" cy="20091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Заголовок 1">
            <a:extLst>
              <a:ext uri="{FF2B5EF4-FFF2-40B4-BE49-F238E27FC236}">
                <a16:creationId xmlns:a16="http://schemas.microsoft.com/office/drawing/2014/main" id="{04BD18D2-43EC-B859-0C02-245D392F12F0}"/>
              </a:ext>
            </a:extLst>
          </p:cNvPr>
          <p:cNvSpPr txBox="1">
            <a:spLocks/>
          </p:cNvSpPr>
          <p:nvPr/>
        </p:nvSpPr>
        <p:spPr>
          <a:xfrm>
            <a:off x="2417638" y="162706"/>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4000" b="1" dirty="0">
                <a:solidFill>
                  <a:schemeClr val="bg1"/>
                </a:solidFill>
                <a:effectLst>
                  <a:outerShdw blurRad="50800" dist="38100" dir="2700000" algn="tl" rotWithShape="0">
                    <a:prstClr val="black">
                      <a:alpha val="40000"/>
                    </a:prstClr>
                  </a:outerShdw>
                </a:effectLst>
                <a:latin typeface="Bookman Old Style" panose="02050604050505020204" pitchFamily="18" charset="0"/>
              </a:rPr>
              <a:t>ПРИКЛАД МУЖНОСТІ</a:t>
            </a:r>
          </a:p>
          <a:p>
            <a:pPr algn="ctr"/>
            <a:r>
              <a:rPr lang="uk-UA" sz="3200" b="1" i="1" dirty="0">
                <a:solidFill>
                  <a:schemeClr val="bg1"/>
                </a:solidFill>
                <a:latin typeface="Monotype Corsiva" panose="03010101010201010101" pitchFamily="66" charset="0"/>
              </a:rPr>
              <a:t>ТОКАРЧУК Ірина </a:t>
            </a:r>
          </a:p>
          <a:p>
            <a:pPr algn="ctr"/>
            <a:r>
              <a:rPr lang="uk-UA" sz="3200" b="1" i="1" dirty="0">
                <a:solidFill>
                  <a:schemeClr val="bg1"/>
                </a:solidFill>
                <a:latin typeface="Monotype Corsiva" panose="03010101010201010101" pitchFamily="66" charset="0"/>
              </a:rPr>
              <a:t>Вікторівна</a:t>
            </a:r>
          </a:p>
        </p:txBody>
      </p:sp>
      <p:sp>
        <p:nvSpPr>
          <p:cNvPr id="8" name="TextBox 7">
            <a:extLst>
              <a:ext uri="{FF2B5EF4-FFF2-40B4-BE49-F238E27FC236}">
                <a16:creationId xmlns:a16="http://schemas.microsoft.com/office/drawing/2014/main" id="{D8FA2D43-7975-10ED-4F4A-AB2CD17A8137}"/>
              </a:ext>
            </a:extLst>
          </p:cNvPr>
          <p:cNvSpPr txBox="1"/>
          <p:nvPr/>
        </p:nvSpPr>
        <p:spPr>
          <a:xfrm>
            <a:off x="1965057" y="1683826"/>
            <a:ext cx="8629455" cy="2835648"/>
          </a:xfrm>
          <a:prstGeom prst="rect">
            <a:avLst/>
          </a:prstGeom>
          <a:noFill/>
        </p:spPr>
        <p:txBody>
          <a:bodyPr wrap="square">
            <a:spAutoFit/>
          </a:bodyPr>
          <a:lstStyle/>
          <a:p>
            <a:pPr indent="292100" algn="just">
              <a:lnSpc>
                <a:spcPct val="107000"/>
              </a:lnSpc>
              <a:spcAft>
                <a:spcPts val="800"/>
              </a:spcAft>
            </a:pPr>
            <a:r>
              <a:rPr lang="ru-RU" sz="2400" dirty="0" err="1">
                <a:solidFill>
                  <a:schemeClr val="bg1"/>
                </a:solidFill>
                <a:latin typeface="Bookman Old Style" panose="02050604050505020204" pitchFamily="18" charset="0"/>
              </a:rPr>
              <a:t>Після</a:t>
            </a:r>
            <a:r>
              <a:rPr lang="ru-RU" sz="2400" dirty="0">
                <a:solidFill>
                  <a:schemeClr val="bg1"/>
                </a:solidFill>
                <a:latin typeface="Bookman Old Style" panose="02050604050505020204" pitchFamily="18" charset="0"/>
              </a:rPr>
              <a:t> початку </a:t>
            </a:r>
            <a:r>
              <a:rPr lang="ru-RU" sz="2400" dirty="0" err="1">
                <a:solidFill>
                  <a:schemeClr val="bg1"/>
                </a:solidFill>
                <a:latin typeface="Bookman Old Style" panose="02050604050505020204" pitchFamily="18" charset="0"/>
              </a:rPr>
              <a:t>повномасштабної</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російської</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агресії</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приймала</a:t>
            </a:r>
            <a:r>
              <a:rPr lang="ru-RU" sz="2400" dirty="0">
                <a:solidFill>
                  <a:schemeClr val="bg1"/>
                </a:solidFill>
                <a:latin typeface="Bookman Old Style" panose="02050604050505020204" pitchFamily="18" charset="0"/>
              </a:rPr>
              <a:t> участь в </a:t>
            </a:r>
            <a:r>
              <a:rPr lang="ru-RU" sz="2400" dirty="0" err="1">
                <a:solidFill>
                  <a:schemeClr val="bg1"/>
                </a:solidFill>
                <a:latin typeface="Bookman Old Style" panose="02050604050505020204" pitchFamily="18" charset="0"/>
              </a:rPr>
              <a:t>обороні</a:t>
            </a:r>
            <a:r>
              <a:rPr lang="ru-RU" sz="2400" dirty="0">
                <a:solidFill>
                  <a:schemeClr val="bg1"/>
                </a:solidFill>
                <a:latin typeface="Bookman Old Style" panose="02050604050505020204" pitchFamily="18" charset="0"/>
              </a:rPr>
              <a:t> та </a:t>
            </a:r>
            <a:r>
              <a:rPr lang="ru-RU" sz="2400" dirty="0" err="1">
                <a:solidFill>
                  <a:schemeClr val="bg1"/>
                </a:solidFill>
                <a:latin typeface="Bookman Old Style" panose="02050604050505020204" pitchFamily="18" charset="0"/>
              </a:rPr>
              <a:t>звільненні</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Київщини</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Згодом</a:t>
            </a:r>
            <a:r>
              <a:rPr lang="ru-RU" sz="2400" dirty="0">
                <a:solidFill>
                  <a:schemeClr val="bg1"/>
                </a:solidFill>
                <a:latin typeface="Bookman Old Style" panose="02050604050505020204" pitchFamily="18" charset="0"/>
              </a:rPr>
              <a:t> у </a:t>
            </a:r>
            <a:r>
              <a:rPr lang="ru-RU" sz="2400" dirty="0" err="1">
                <a:solidFill>
                  <a:schemeClr val="bg1"/>
                </a:solidFill>
                <a:latin typeface="Bookman Old Style" panose="02050604050505020204" pitchFamily="18" charset="0"/>
              </a:rPr>
              <a:t>складі</a:t>
            </a:r>
            <a:r>
              <a:rPr lang="ru-RU" sz="2400" dirty="0">
                <a:solidFill>
                  <a:schemeClr val="bg1"/>
                </a:solidFill>
                <a:latin typeface="Bookman Old Style" panose="02050604050505020204" pitchFamily="18" charset="0"/>
              </a:rPr>
              <a:t> 46 </a:t>
            </a:r>
            <a:r>
              <a:rPr lang="ru-RU" sz="2400" dirty="0" err="1">
                <a:solidFill>
                  <a:schemeClr val="bg1"/>
                </a:solidFill>
                <a:latin typeface="Bookman Old Style" panose="02050604050505020204" pitchFamily="18" charset="0"/>
              </a:rPr>
              <a:t>ОАеМБр</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приймала</a:t>
            </a:r>
            <a:r>
              <a:rPr lang="ru-RU" sz="2400" dirty="0">
                <a:solidFill>
                  <a:schemeClr val="bg1"/>
                </a:solidFill>
                <a:latin typeface="Bookman Old Style" panose="02050604050505020204" pitchFamily="18" charset="0"/>
              </a:rPr>
              <a:t> участь в </a:t>
            </a:r>
            <a:r>
              <a:rPr lang="ru-RU" sz="2400" dirty="0" err="1">
                <a:solidFill>
                  <a:schemeClr val="bg1"/>
                </a:solidFill>
                <a:latin typeface="Bookman Old Style" panose="02050604050505020204" pitchFamily="18" charset="0"/>
              </a:rPr>
              <a:t>деокупації</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правобережжя</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Херсонщини</a:t>
            </a:r>
            <a:r>
              <a:rPr lang="ru-RU" sz="2400" dirty="0">
                <a:solidFill>
                  <a:schemeClr val="bg1"/>
                </a:solidFill>
                <a:latin typeface="Bookman Old Style" panose="02050604050505020204" pitchFamily="18" charset="0"/>
              </a:rPr>
              <a:t>, в </a:t>
            </a:r>
            <a:r>
              <a:rPr lang="ru-RU" sz="2400" dirty="0" err="1">
                <a:solidFill>
                  <a:schemeClr val="bg1"/>
                </a:solidFill>
                <a:latin typeface="Bookman Old Style" panose="02050604050505020204" pitchFamily="18" charset="0"/>
              </a:rPr>
              <a:t>бойових</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діях</a:t>
            </a:r>
            <a:r>
              <a:rPr lang="ru-RU" sz="2400" dirty="0">
                <a:solidFill>
                  <a:schemeClr val="bg1"/>
                </a:solidFill>
                <a:latin typeface="Bookman Old Style" panose="02050604050505020204" pitchFamily="18" charset="0"/>
              </a:rPr>
              <a:t> на </a:t>
            </a:r>
            <a:r>
              <a:rPr lang="ru-RU" sz="2400" dirty="0" err="1">
                <a:solidFill>
                  <a:schemeClr val="bg1"/>
                </a:solidFill>
                <a:latin typeface="Bookman Old Style" panose="02050604050505020204" pitchFamily="18" charset="0"/>
              </a:rPr>
              <a:t>Донеччині</a:t>
            </a:r>
            <a:r>
              <a:rPr lang="ru-RU" sz="2400" dirty="0">
                <a:solidFill>
                  <a:schemeClr val="bg1"/>
                </a:solidFill>
                <a:latin typeface="Bookman Old Style" panose="02050604050505020204" pitchFamily="18" charset="0"/>
              </a:rPr>
              <a:t>. За </a:t>
            </a:r>
            <a:r>
              <a:rPr lang="ru-RU" sz="2400" dirty="0" err="1">
                <a:solidFill>
                  <a:schemeClr val="bg1"/>
                </a:solidFill>
                <a:latin typeface="Bookman Old Style" panose="02050604050505020204" pitchFamily="18" charset="0"/>
              </a:rPr>
              <a:t>плечима</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тендітної</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дівчини</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кількість</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врятованих</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життів</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така</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що</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дівчина</a:t>
            </a:r>
            <a:r>
              <a:rPr lang="ru-RU" sz="2400" dirty="0">
                <a:solidFill>
                  <a:schemeClr val="bg1"/>
                </a:solidFill>
                <a:latin typeface="Bookman Old Style" panose="02050604050505020204" pitchFamily="18" charset="0"/>
              </a:rPr>
              <a:t> не </a:t>
            </a:r>
            <a:r>
              <a:rPr lang="ru-RU" sz="2400" dirty="0" err="1">
                <a:solidFill>
                  <a:schemeClr val="bg1"/>
                </a:solidFill>
                <a:latin typeface="Bookman Old Style" panose="02050604050505020204" pitchFamily="18" charset="0"/>
              </a:rPr>
              <a:t>взмозі</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порахувати</a:t>
            </a:r>
            <a:r>
              <a:rPr lang="ru-RU" sz="2400" dirty="0">
                <a:solidFill>
                  <a:schemeClr val="bg1"/>
                </a:solidFill>
                <a:latin typeface="Bookman Old Style" panose="02050604050505020204" pitchFamily="18" charset="0"/>
              </a:rPr>
              <a:t>.</a:t>
            </a:r>
            <a:endParaRPr lang="ru-RU" sz="1600" dirty="0">
              <a:solidFill>
                <a:schemeClr val="bg1"/>
              </a:solidFill>
              <a:latin typeface="Bookman Old Style" panose="02050604050505020204" pitchFamily="18" charset="0"/>
            </a:endParaRPr>
          </a:p>
        </p:txBody>
      </p:sp>
      <p:sp>
        <p:nvSpPr>
          <p:cNvPr id="11" name="TextBox 10">
            <a:extLst>
              <a:ext uri="{FF2B5EF4-FFF2-40B4-BE49-F238E27FC236}">
                <a16:creationId xmlns:a16="http://schemas.microsoft.com/office/drawing/2014/main" id="{D4FDFC9F-7B06-BC8F-E43A-5E25B310B488}"/>
              </a:ext>
            </a:extLst>
          </p:cNvPr>
          <p:cNvSpPr txBox="1"/>
          <p:nvPr/>
        </p:nvSpPr>
        <p:spPr>
          <a:xfrm>
            <a:off x="0" y="4720866"/>
            <a:ext cx="8468367" cy="2783134"/>
          </a:xfrm>
          <a:prstGeom prst="rect">
            <a:avLst/>
          </a:prstGeom>
          <a:noFill/>
        </p:spPr>
        <p:txBody>
          <a:bodyPr wrap="square">
            <a:spAutoFit/>
          </a:bodyPr>
          <a:lstStyle/>
          <a:p>
            <a:pPr indent="292100" algn="just">
              <a:lnSpc>
                <a:spcPct val="107000"/>
              </a:lnSpc>
              <a:spcAft>
                <a:spcPts val="800"/>
              </a:spcAft>
            </a:pPr>
            <a:r>
              <a:rPr lang="ru-RU" sz="2400" dirty="0">
                <a:solidFill>
                  <a:schemeClr val="bg1"/>
                </a:solidFill>
                <a:latin typeface="Bookman Old Style" panose="02050604050505020204" pitchFamily="18" charset="0"/>
              </a:rPr>
              <a:t>За особисту </a:t>
            </a:r>
            <a:r>
              <a:rPr lang="ru-RU" sz="2400" dirty="0" err="1">
                <a:solidFill>
                  <a:schemeClr val="bg1"/>
                </a:solidFill>
                <a:latin typeface="Bookman Old Style" panose="02050604050505020204" pitchFamily="18" charset="0"/>
              </a:rPr>
              <a:t>мужність</a:t>
            </a:r>
            <a:r>
              <a:rPr lang="ru-RU" sz="2400" dirty="0">
                <a:solidFill>
                  <a:schemeClr val="bg1"/>
                </a:solidFill>
                <a:latin typeface="Bookman Old Style" panose="02050604050505020204" pitchFamily="18" charset="0"/>
              </a:rPr>
              <a:t> і </a:t>
            </a:r>
            <a:r>
              <a:rPr lang="ru-RU" sz="2400" dirty="0" err="1">
                <a:solidFill>
                  <a:schemeClr val="bg1"/>
                </a:solidFill>
                <a:latin typeface="Bookman Old Style" panose="02050604050505020204" pitchFamily="18" charset="0"/>
              </a:rPr>
              <a:t>самовіддані</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дії</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виявлені</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під</a:t>
            </a:r>
            <a:r>
              <a:rPr lang="ru-RU" sz="2400" dirty="0">
                <a:solidFill>
                  <a:schemeClr val="bg1"/>
                </a:solidFill>
                <a:latin typeface="Bookman Old Style" panose="02050604050505020204" pitchFamily="18" charset="0"/>
              </a:rPr>
              <a:t> час </a:t>
            </a:r>
            <a:r>
              <a:rPr lang="ru-RU" sz="2400" dirty="0" err="1">
                <a:solidFill>
                  <a:schemeClr val="bg1"/>
                </a:solidFill>
                <a:latin typeface="Bookman Old Style" panose="02050604050505020204" pitchFamily="18" charset="0"/>
              </a:rPr>
              <a:t>захисту</a:t>
            </a:r>
            <a:r>
              <a:rPr lang="ru-RU" sz="2400" dirty="0">
                <a:solidFill>
                  <a:schemeClr val="bg1"/>
                </a:solidFill>
                <a:latin typeface="Bookman Old Style" panose="02050604050505020204" pitchFamily="18" charset="0"/>
              </a:rPr>
              <a:t> державного </a:t>
            </a:r>
            <a:r>
              <a:rPr lang="ru-RU" sz="2400" dirty="0" err="1">
                <a:solidFill>
                  <a:schemeClr val="bg1"/>
                </a:solidFill>
                <a:latin typeface="Bookman Old Style" panose="02050604050505020204" pitchFamily="18" charset="0"/>
              </a:rPr>
              <a:t>суверенітету</a:t>
            </a:r>
            <a:r>
              <a:rPr lang="ru-RU" sz="2400" dirty="0">
                <a:solidFill>
                  <a:schemeClr val="bg1"/>
                </a:solidFill>
                <a:latin typeface="Bookman Old Style" panose="02050604050505020204" pitchFamily="18" charset="0"/>
              </a:rPr>
              <a:t>  ТОКАРЧУК </a:t>
            </a:r>
            <a:r>
              <a:rPr lang="ru-RU" sz="2400" dirty="0" err="1">
                <a:solidFill>
                  <a:schemeClr val="bg1"/>
                </a:solidFill>
                <a:latin typeface="Bookman Old Style" panose="02050604050505020204" pitchFamily="18" charset="0"/>
              </a:rPr>
              <a:t>Ірина</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Вікторівна</a:t>
            </a:r>
            <a:r>
              <a:rPr lang="ru-RU" sz="2400" dirty="0">
                <a:solidFill>
                  <a:schemeClr val="bg1"/>
                </a:solidFill>
                <a:latin typeface="Bookman Old Style" panose="02050604050505020204" pitchFamily="18" charset="0"/>
              </a:rPr>
              <a:t> </a:t>
            </a:r>
            <a:r>
              <a:rPr lang="ru-RU" sz="2400" dirty="0" err="1">
                <a:solidFill>
                  <a:schemeClr val="bg1"/>
                </a:solidFill>
                <a:latin typeface="Bookman Old Style" panose="02050604050505020204" pitchFamily="18" charset="0"/>
              </a:rPr>
              <a:t>нагороджена</a:t>
            </a:r>
            <a:r>
              <a:rPr lang="ru-RU" sz="2400" dirty="0">
                <a:solidFill>
                  <a:schemeClr val="bg1"/>
                </a:solidFill>
                <a:latin typeface="Bookman Old Style" panose="02050604050505020204" pitchFamily="18" charset="0"/>
              </a:rPr>
              <a:t> державною </a:t>
            </a:r>
            <a:r>
              <a:rPr lang="ru-RU" sz="2400" dirty="0" err="1">
                <a:solidFill>
                  <a:schemeClr val="bg1"/>
                </a:solidFill>
                <a:latin typeface="Bookman Old Style" panose="02050604050505020204" pitchFamily="18" charset="0"/>
              </a:rPr>
              <a:t>нагородою</a:t>
            </a:r>
            <a:r>
              <a:rPr lang="ru-RU" sz="2400" dirty="0">
                <a:solidFill>
                  <a:schemeClr val="bg1"/>
                </a:solidFill>
                <a:latin typeface="Bookman Old Style" panose="02050604050505020204" pitchFamily="18" charset="0"/>
              </a:rPr>
              <a:t>: </a:t>
            </a:r>
            <a:r>
              <a:rPr lang="ru-RU" sz="2400" b="1" dirty="0">
                <a:solidFill>
                  <a:schemeClr val="bg1"/>
                </a:solidFill>
                <a:latin typeface="Bookman Old Style" panose="02050604050505020204" pitchFamily="18" charset="0"/>
              </a:rPr>
              <a:t>орден «За </a:t>
            </a:r>
            <a:r>
              <a:rPr lang="ru-RU" sz="2400" b="1" dirty="0" err="1">
                <a:solidFill>
                  <a:schemeClr val="bg1"/>
                </a:solidFill>
                <a:latin typeface="Bookman Old Style" panose="02050604050505020204" pitchFamily="18" charset="0"/>
              </a:rPr>
              <a:t>мужність</a:t>
            </a:r>
            <a:r>
              <a:rPr lang="ru-RU" sz="2400" b="1" dirty="0">
                <a:solidFill>
                  <a:schemeClr val="bg1"/>
                </a:solidFill>
                <a:latin typeface="Bookman Old Style" panose="02050604050505020204" pitchFamily="18" charset="0"/>
              </a:rPr>
              <a:t>» ІІІ </a:t>
            </a:r>
            <a:r>
              <a:rPr lang="ru-RU" sz="2400" b="1" dirty="0" err="1">
                <a:solidFill>
                  <a:schemeClr val="bg1"/>
                </a:solidFill>
                <a:latin typeface="Bookman Old Style" panose="02050604050505020204" pitchFamily="18" charset="0"/>
              </a:rPr>
              <a:t>ступеню</a:t>
            </a:r>
            <a:r>
              <a:rPr lang="ru-RU" sz="2400" b="1" dirty="0">
                <a:solidFill>
                  <a:schemeClr val="bg1"/>
                </a:solidFill>
                <a:latin typeface="Bookman Old Style" panose="02050604050505020204" pitchFamily="18" charset="0"/>
              </a:rPr>
              <a:t>.</a:t>
            </a:r>
          </a:p>
          <a:p>
            <a:pPr indent="292100" algn="just">
              <a:lnSpc>
                <a:spcPct val="107000"/>
              </a:lnSpc>
              <a:spcAft>
                <a:spcPts val="800"/>
              </a:spcAft>
            </a:pPr>
            <a:r>
              <a:rPr lang="ru-RU" sz="2400" b="1" dirty="0" err="1">
                <a:solidFill>
                  <a:schemeClr val="bg1"/>
                </a:solidFill>
                <a:latin typeface="Bookman Old Style" panose="02050604050505020204" pitchFamily="18" charset="0"/>
              </a:rPr>
              <a:t>Нагороджена</a:t>
            </a:r>
            <a:r>
              <a:rPr lang="ru-RU" sz="2400" b="1" dirty="0">
                <a:solidFill>
                  <a:schemeClr val="bg1"/>
                </a:solidFill>
                <a:latin typeface="Bookman Old Style" panose="02050604050505020204" pitchFamily="18" charset="0"/>
              </a:rPr>
              <a:t> </a:t>
            </a:r>
            <a:r>
              <a:rPr lang="ru-RU" sz="2400" b="1" dirty="0" err="1">
                <a:solidFill>
                  <a:schemeClr val="bg1"/>
                </a:solidFill>
                <a:latin typeface="Bookman Old Style" panose="02050604050505020204" pitchFamily="18" charset="0"/>
              </a:rPr>
              <a:t>почесними</a:t>
            </a:r>
            <a:r>
              <a:rPr lang="ru-RU" sz="2400" b="1" dirty="0">
                <a:solidFill>
                  <a:schemeClr val="bg1"/>
                </a:solidFill>
                <a:latin typeface="Bookman Old Style" panose="02050604050505020204" pitchFamily="18" charset="0"/>
              </a:rPr>
              <a:t> </a:t>
            </a:r>
            <a:r>
              <a:rPr lang="ru-RU" sz="2400" b="1" dirty="0" err="1">
                <a:solidFill>
                  <a:schemeClr val="bg1"/>
                </a:solidFill>
                <a:latin typeface="Bookman Old Style" panose="02050604050505020204" pitchFamily="18" charset="0"/>
              </a:rPr>
              <a:t>нагрудними</a:t>
            </a:r>
            <a:r>
              <a:rPr lang="ru-RU" sz="2400" b="1" dirty="0">
                <a:solidFill>
                  <a:schemeClr val="bg1"/>
                </a:solidFill>
                <a:latin typeface="Bookman Old Style" panose="02050604050505020204" pitchFamily="18" charset="0"/>
              </a:rPr>
              <a:t> знаками: «За </a:t>
            </a:r>
            <a:r>
              <a:rPr lang="ru-RU" sz="2400" b="1" dirty="0" err="1">
                <a:solidFill>
                  <a:schemeClr val="bg1"/>
                </a:solidFill>
                <a:latin typeface="Bookman Old Style" panose="02050604050505020204" pitchFamily="18" charset="0"/>
              </a:rPr>
              <a:t>збережене</a:t>
            </a:r>
            <a:r>
              <a:rPr lang="ru-RU" sz="2400" b="1" dirty="0">
                <a:solidFill>
                  <a:schemeClr val="bg1"/>
                </a:solidFill>
                <a:latin typeface="Bookman Old Style" panose="02050604050505020204" pitchFamily="18" charset="0"/>
              </a:rPr>
              <a:t> </a:t>
            </a:r>
            <a:r>
              <a:rPr lang="ru-RU" sz="2400" b="1" dirty="0" err="1">
                <a:solidFill>
                  <a:schemeClr val="bg1"/>
                </a:solidFill>
                <a:latin typeface="Bookman Old Style" panose="02050604050505020204" pitchFamily="18" charset="0"/>
              </a:rPr>
              <a:t>життя</a:t>
            </a:r>
            <a:r>
              <a:rPr lang="ru-RU" sz="2400" b="1" dirty="0">
                <a:solidFill>
                  <a:schemeClr val="bg1"/>
                </a:solidFill>
                <a:latin typeface="Bookman Old Style" panose="02050604050505020204" pitchFamily="18" charset="0"/>
              </a:rPr>
              <a:t>» та «</a:t>
            </a:r>
            <a:r>
              <a:rPr lang="ru-RU" sz="2400" b="1" dirty="0" err="1">
                <a:solidFill>
                  <a:schemeClr val="bg1"/>
                </a:solidFill>
                <a:latin typeface="Bookman Old Style" panose="02050604050505020204" pitchFamily="18" charset="0"/>
              </a:rPr>
              <a:t>Хрест</a:t>
            </a:r>
            <a:r>
              <a:rPr lang="ru-RU" sz="2400" b="1" dirty="0">
                <a:solidFill>
                  <a:schemeClr val="bg1"/>
                </a:solidFill>
                <a:latin typeface="Bookman Old Style" panose="02050604050505020204" pitchFamily="18" charset="0"/>
              </a:rPr>
              <a:t> Заслуги». </a:t>
            </a:r>
            <a:br>
              <a:rPr lang="ru-RU" sz="1400" dirty="0">
                <a:solidFill>
                  <a:schemeClr val="bg1"/>
                </a:solidFill>
                <a:latin typeface="Bookman Old Style" panose="02050604050505020204" pitchFamily="18" charset="0"/>
              </a:rPr>
            </a:br>
            <a:endParaRPr lang="ru-RU" sz="1400" dirty="0">
              <a:solidFill>
                <a:schemeClr val="bg1"/>
              </a:solidFill>
              <a:latin typeface="Bookman Old Style" panose="02050604050505020204" pitchFamily="18" charset="0"/>
            </a:endParaRPr>
          </a:p>
        </p:txBody>
      </p:sp>
      <p:sp>
        <p:nvSpPr>
          <p:cNvPr id="12" name="TextBox 11">
            <a:extLst>
              <a:ext uri="{FF2B5EF4-FFF2-40B4-BE49-F238E27FC236}">
                <a16:creationId xmlns:a16="http://schemas.microsoft.com/office/drawing/2014/main" id="{FA6B4451-79A4-AF9B-EC7C-FA81645732CC}"/>
              </a:ext>
            </a:extLst>
          </p:cNvPr>
          <p:cNvSpPr txBox="1"/>
          <p:nvPr/>
        </p:nvSpPr>
        <p:spPr>
          <a:xfrm>
            <a:off x="-74439" y="2220858"/>
            <a:ext cx="2107814" cy="1384995"/>
          </a:xfrm>
          <a:prstGeom prst="rect">
            <a:avLst/>
          </a:prstGeom>
          <a:noFill/>
        </p:spPr>
        <p:txBody>
          <a:bodyPr wrap="square">
            <a:spAutoFit/>
          </a:bodyPr>
          <a:lstStyle/>
          <a:p>
            <a:pPr algn="ctr" defTabSz="456744" fontAlgn="auto">
              <a:spcBef>
                <a:spcPts val="0"/>
              </a:spcBef>
              <a:spcAft>
                <a:spcPts val="0"/>
              </a:spcAft>
              <a:defRPr/>
            </a:pPr>
            <a:r>
              <a:rPr lang="ru-RU" sz="2800" b="1" i="1" dirty="0" err="1">
                <a:solidFill>
                  <a:schemeClr val="bg1"/>
                </a:solidFill>
                <a:latin typeface="Monotype Corsiva" panose="03010101010201010101" pitchFamily="66" charset="0"/>
              </a:rPr>
              <a:t>Бойовий</a:t>
            </a:r>
            <a:r>
              <a:rPr lang="ru-RU" sz="2800" b="1" i="1" dirty="0">
                <a:solidFill>
                  <a:schemeClr val="bg1"/>
                </a:solidFill>
                <a:latin typeface="Monotype Corsiva" panose="03010101010201010101" pitchFamily="66" charset="0"/>
              </a:rPr>
              <a:t> медик</a:t>
            </a:r>
          </a:p>
          <a:p>
            <a:pPr algn="ctr" defTabSz="456744" fontAlgn="auto">
              <a:spcBef>
                <a:spcPts val="0"/>
              </a:spcBef>
              <a:spcAft>
                <a:spcPts val="0"/>
              </a:spcAft>
              <a:defRPr/>
            </a:pPr>
            <a:r>
              <a:rPr lang="ru-RU" sz="2800" b="1" i="1" dirty="0">
                <a:solidFill>
                  <a:schemeClr val="bg1"/>
                </a:solidFill>
                <a:latin typeface="Monotype Corsiva" panose="03010101010201010101" pitchFamily="66" charset="0"/>
              </a:rPr>
              <a:t>в/ч  А4350</a:t>
            </a:r>
            <a:endParaRPr lang="uk-UA" sz="2800" dirty="0">
              <a:solidFill>
                <a:schemeClr val="bg1"/>
              </a:solidFill>
              <a:latin typeface="Bookman Old Style" panose="02050604050505020204" pitchFamily="18" charset="0"/>
            </a:endParaRPr>
          </a:p>
        </p:txBody>
      </p:sp>
      <p:pic>
        <p:nvPicPr>
          <p:cNvPr id="13" name="Рисунок 12" descr="Зображення, що містить емблема, символ, значок, Медаль&#10;&#10;Автоматично згенерований опис">
            <a:extLst>
              <a:ext uri="{FF2B5EF4-FFF2-40B4-BE49-F238E27FC236}">
                <a16:creationId xmlns:a16="http://schemas.microsoft.com/office/drawing/2014/main" id="{D35BDAD9-2E56-3BDC-C5ED-70ED4CA031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9242" y="4258375"/>
            <a:ext cx="1928934" cy="31385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040569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D65AF606-7149-FD6D-2F14-7BD27178E7BB}"/>
            </a:ext>
          </a:extLst>
        </p:cNvPr>
        <p:cNvGrpSpPr/>
        <p:nvPr/>
      </p:nvGrpSpPr>
      <p:grpSpPr>
        <a:xfrm>
          <a:off x="0" y="0"/>
          <a:ext cx="0" cy="0"/>
          <a:chOff x="0" y="0"/>
          <a:chExt cx="0" cy="0"/>
        </a:xfrm>
      </p:grpSpPr>
      <p:sp>
        <p:nvSpPr>
          <p:cNvPr id="19" name="Заголовок 1">
            <a:extLst>
              <a:ext uri="{FF2B5EF4-FFF2-40B4-BE49-F238E27FC236}">
                <a16:creationId xmlns:a16="http://schemas.microsoft.com/office/drawing/2014/main" id="{24813EA6-8E27-5642-B689-5E4596040CB9}"/>
              </a:ext>
            </a:extLst>
          </p:cNvPr>
          <p:cNvSpPr txBox="1">
            <a:spLocks/>
          </p:cNvSpPr>
          <p:nvPr/>
        </p:nvSpPr>
        <p:spPr>
          <a:xfrm>
            <a:off x="1965057" y="144344"/>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E84B9778-966B-76C8-56B2-175BF451265E}"/>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pic>
        <p:nvPicPr>
          <p:cNvPr id="3" name="Рисунок 2">
            <a:extLst>
              <a:ext uri="{FF2B5EF4-FFF2-40B4-BE49-F238E27FC236}">
                <a16:creationId xmlns:a16="http://schemas.microsoft.com/office/drawing/2014/main" id="{8D604EFE-A718-1ADE-6CC3-B45AFEE162B5}"/>
              </a:ext>
            </a:extLst>
          </p:cNvPr>
          <p:cNvPicPr>
            <a:picLocks noChangeAspect="1"/>
          </p:cNvPicPr>
          <p:nvPr/>
        </p:nvPicPr>
        <p:blipFill>
          <a:blip r:embed="rId2" cstate="print">
            <a:extLst>
              <a:ext uri="{28A0092B-C50C-407E-A947-70E740481C1C}">
                <a14:useLocalDpi xmlns:a14="http://schemas.microsoft.com/office/drawing/2010/main" val="0"/>
              </a:ext>
            </a:extLst>
          </a:blip>
          <a:srcRect l="16773"/>
          <a:stretch/>
        </p:blipFill>
        <p:spPr bwMode="auto">
          <a:xfrm rot="5400000">
            <a:off x="46298" y="228552"/>
            <a:ext cx="2406073" cy="21680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CE1BAAB7-44E4-03EF-CB50-130B9703E980}"/>
              </a:ext>
            </a:extLst>
          </p:cNvPr>
          <p:cNvSpPr txBox="1"/>
          <p:nvPr/>
        </p:nvSpPr>
        <p:spPr>
          <a:xfrm>
            <a:off x="7836" y="2573900"/>
            <a:ext cx="2482995" cy="2677656"/>
          </a:xfrm>
          <a:prstGeom prst="rect">
            <a:avLst/>
          </a:prstGeom>
          <a:noFill/>
        </p:spPr>
        <p:txBody>
          <a:bodyPr wrap="square">
            <a:spAutoFit/>
          </a:bodyPr>
          <a:lstStyle/>
          <a:p>
            <a:pPr algn="ctr" defTabSz="456744" fontAlgn="auto">
              <a:spcBef>
                <a:spcPts val="0"/>
              </a:spcBef>
              <a:spcAft>
                <a:spcPts val="0"/>
              </a:spcAft>
              <a:defRPr/>
            </a:pPr>
            <a:r>
              <a:rPr lang="uk-UA" sz="2800" b="1" i="1" dirty="0">
                <a:solidFill>
                  <a:schemeClr val="bg1"/>
                </a:solidFill>
                <a:latin typeface="Monotype Corsiva" panose="03010101010201010101" pitchFamily="66" charset="0"/>
              </a:rPr>
              <a:t>Солдат</a:t>
            </a:r>
          </a:p>
          <a:p>
            <a:pPr algn="ctr" defTabSz="456744" fontAlgn="auto">
              <a:spcBef>
                <a:spcPts val="0"/>
              </a:spcBef>
              <a:spcAft>
                <a:spcPts val="0"/>
              </a:spcAft>
              <a:defRPr/>
            </a:pPr>
            <a:r>
              <a:rPr lang="ru-RU" sz="2800" b="1" i="1" dirty="0" err="1">
                <a:solidFill>
                  <a:schemeClr val="bg1"/>
                </a:solidFill>
                <a:latin typeface="Monotype Corsiva" panose="03010101010201010101" pitchFamily="66" charset="0"/>
              </a:rPr>
              <a:t>Розвідник-санітар</a:t>
            </a:r>
            <a:r>
              <a:rPr lang="ru-RU" sz="2800" b="1" i="1" dirty="0">
                <a:solidFill>
                  <a:schemeClr val="bg1"/>
                </a:solidFill>
                <a:latin typeface="Monotype Corsiva" panose="03010101010201010101" pitchFamily="66" charset="0"/>
              </a:rPr>
              <a:t> </a:t>
            </a:r>
            <a:r>
              <a:rPr lang="ru-RU" sz="2800" b="1" i="1" dirty="0" err="1">
                <a:solidFill>
                  <a:schemeClr val="bg1"/>
                </a:solidFill>
                <a:latin typeface="Monotype Corsiva" panose="03010101010201010101" pitchFamily="66" charset="0"/>
              </a:rPr>
              <a:t>розвідувальної</a:t>
            </a:r>
            <a:r>
              <a:rPr lang="ru-RU" sz="2800" b="1" i="1" dirty="0">
                <a:solidFill>
                  <a:schemeClr val="bg1"/>
                </a:solidFill>
                <a:latin typeface="Monotype Corsiva" panose="03010101010201010101" pitchFamily="66" charset="0"/>
              </a:rPr>
              <a:t> </a:t>
            </a:r>
            <a:r>
              <a:rPr lang="ru-RU" sz="2800" b="1" i="1" dirty="0" err="1">
                <a:solidFill>
                  <a:schemeClr val="bg1"/>
                </a:solidFill>
                <a:latin typeface="Monotype Corsiva" panose="03010101010201010101" pitchFamily="66" charset="0"/>
              </a:rPr>
              <a:t>роти</a:t>
            </a:r>
            <a:endParaRPr lang="ru-RU" sz="2800" b="1" i="1" dirty="0">
              <a:solidFill>
                <a:schemeClr val="bg1"/>
              </a:solidFill>
              <a:latin typeface="Monotype Corsiva" panose="03010101010201010101" pitchFamily="66" charset="0"/>
            </a:endParaRPr>
          </a:p>
          <a:p>
            <a:pPr algn="ctr" defTabSz="456744" fontAlgn="auto">
              <a:spcBef>
                <a:spcPts val="0"/>
              </a:spcBef>
              <a:spcAft>
                <a:spcPts val="0"/>
              </a:spcAft>
              <a:defRPr/>
            </a:pPr>
            <a:r>
              <a:rPr lang="uk-UA" sz="2800" b="1" i="1" dirty="0">
                <a:solidFill>
                  <a:schemeClr val="bg1"/>
                </a:solidFill>
                <a:latin typeface="Monotype Corsiva" panose="03010101010201010101" pitchFamily="66" charset="0"/>
              </a:rPr>
              <a:t>в/ч  А0284</a:t>
            </a:r>
            <a:endParaRPr lang="uk-UA" sz="2000" b="1" i="1" dirty="0">
              <a:solidFill>
                <a:schemeClr val="bg1"/>
              </a:solidFill>
              <a:latin typeface="Monotype Corsiva" panose="03010101010201010101" pitchFamily="66" charset="0"/>
            </a:endParaRPr>
          </a:p>
        </p:txBody>
      </p:sp>
      <p:sp>
        <p:nvSpPr>
          <p:cNvPr id="6" name="Заголовок 1">
            <a:extLst>
              <a:ext uri="{FF2B5EF4-FFF2-40B4-BE49-F238E27FC236}">
                <a16:creationId xmlns:a16="http://schemas.microsoft.com/office/drawing/2014/main" id="{AB6B4D4A-A05B-07E1-3B48-495BD7AD7B15}"/>
              </a:ext>
            </a:extLst>
          </p:cNvPr>
          <p:cNvSpPr txBox="1">
            <a:spLocks/>
          </p:cNvSpPr>
          <p:nvPr/>
        </p:nvSpPr>
        <p:spPr>
          <a:xfrm>
            <a:off x="2544746" y="124487"/>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4000" b="1" dirty="0">
                <a:solidFill>
                  <a:schemeClr val="bg1"/>
                </a:solidFill>
                <a:effectLst>
                  <a:outerShdw blurRad="50800" dist="38100" dir="2700000" algn="tl" rotWithShape="0">
                    <a:prstClr val="black">
                      <a:alpha val="40000"/>
                    </a:prstClr>
                  </a:outerShdw>
                </a:effectLst>
                <a:latin typeface="Bookman Old Style" panose="02050604050505020204" pitchFamily="18" charset="0"/>
              </a:rPr>
              <a:t>ПРИКЛАД МУЖНОСТІ</a:t>
            </a:r>
          </a:p>
          <a:p>
            <a:pPr algn="ctr"/>
            <a:r>
              <a:rPr lang="uk-UA" sz="3200" b="1" i="1" dirty="0">
                <a:solidFill>
                  <a:schemeClr val="bg1"/>
                </a:solidFill>
                <a:latin typeface="Monotype Corsiva" panose="03010101010201010101" pitchFamily="66" charset="0"/>
              </a:rPr>
              <a:t>ШЕНДРИК Віктор </a:t>
            </a:r>
          </a:p>
          <a:p>
            <a:pPr algn="ctr"/>
            <a:r>
              <a:rPr lang="uk-UA" sz="3200" b="1" i="1" dirty="0">
                <a:solidFill>
                  <a:schemeClr val="bg1"/>
                </a:solidFill>
                <a:latin typeface="Monotype Corsiva" panose="03010101010201010101" pitchFamily="66" charset="0"/>
              </a:rPr>
              <a:t>Юрійович</a:t>
            </a:r>
          </a:p>
        </p:txBody>
      </p:sp>
      <p:sp>
        <p:nvSpPr>
          <p:cNvPr id="7" name="TextBox 6">
            <a:extLst>
              <a:ext uri="{FF2B5EF4-FFF2-40B4-BE49-F238E27FC236}">
                <a16:creationId xmlns:a16="http://schemas.microsoft.com/office/drawing/2014/main" id="{E526869C-E226-55B9-96AC-1F6CDB68DD7C}"/>
              </a:ext>
            </a:extLst>
          </p:cNvPr>
          <p:cNvSpPr txBox="1"/>
          <p:nvPr/>
        </p:nvSpPr>
        <p:spPr>
          <a:xfrm>
            <a:off x="2436918" y="1730260"/>
            <a:ext cx="8037776" cy="3831818"/>
          </a:xfrm>
          <a:prstGeom prst="rect">
            <a:avLst/>
          </a:prstGeom>
          <a:noFill/>
        </p:spPr>
        <p:txBody>
          <a:bodyPr wrap="square">
            <a:spAutoFit/>
          </a:bodyPr>
          <a:lstStyle/>
          <a:p>
            <a:pPr algn="just"/>
            <a:r>
              <a:rPr lang="ru-RU" sz="2700" dirty="0">
                <a:solidFill>
                  <a:schemeClr val="bg1"/>
                </a:solidFill>
                <a:effectLst>
                  <a:glow rad="228600">
                    <a:schemeClr val="tx1">
                      <a:lumMod val="95000"/>
                      <a:lumOff val="5000"/>
                      <a:alpha val="40000"/>
                    </a:schemeClr>
                  </a:glow>
                </a:effectLst>
                <a:latin typeface="Bookman Old Style" panose="02050604050505020204" pitchFamily="18" charset="0"/>
              </a:rPr>
              <a:t>     16.08.2024</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поблизу</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н.п</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Русскоє</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Порєчноє</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рф</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під</a:t>
            </a:r>
            <a:r>
              <a:rPr lang="ru-RU" sz="2700" dirty="0">
                <a:solidFill>
                  <a:schemeClr val="bg1"/>
                </a:solidFill>
                <a:latin typeface="Bookman Old Style" panose="02050604050505020204" pitchFamily="18" charset="0"/>
              </a:rPr>
              <a:t> час </a:t>
            </a:r>
            <a:r>
              <a:rPr lang="ru-RU" sz="2700" dirty="0" err="1">
                <a:solidFill>
                  <a:schemeClr val="bg1"/>
                </a:solidFill>
                <a:latin typeface="Bookman Old Style" panose="02050604050505020204" pitchFamily="18" charset="0"/>
              </a:rPr>
              <a:t>виконання</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завдання</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із</a:t>
            </a:r>
            <a:r>
              <a:rPr lang="ru-RU" sz="2700" dirty="0">
                <a:solidFill>
                  <a:schemeClr val="bg1"/>
                </a:solidFill>
                <a:latin typeface="Bookman Old Style" panose="02050604050505020204" pitchFamily="18" charset="0"/>
              </a:rPr>
              <a:t> зачистки села, солдат ШЕНДРИК В.Ю. з </a:t>
            </a:r>
            <a:r>
              <a:rPr lang="ru-RU" sz="2700" dirty="0" err="1">
                <a:solidFill>
                  <a:schemeClr val="bg1"/>
                </a:solidFill>
                <a:latin typeface="Bookman Old Style" panose="02050604050505020204" pitchFamily="18" charset="0"/>
              </a:rPr>
              <a:t>групою</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знищили</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командний</a:t>
            </a:r>
            <a:r>
              <a:rPr lang="ru-RU" sz="2700" dirty="0">
                <a:solidFill>
                  <a:schemeClr val="bg1"/>
                </a:solidFill>
                <a:latin typeface="Bookman Old Style" panose="02050604050505020204" pitchFamily="18" charset="0"/>
              </a:rPr>
              <a:t> пункт противника та </a:t>
            </a:r>
            <a:r>
              <a:rPr lang="ru-RU" sz="2700" dirty="0" err="1">
                <a:solidFill>
                  <a:schemeClr val="bg1"/>
                </a:solidFill>
                <a:latin typeface="Bookman Old Style" panose="02050604050505020204" pitchFamily="18" charset="0"/>
              </a:rPr>
              <a:t>отримали</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важливу</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розвідувальну</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інформацію</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щодо</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дій</a:t>
            </a:r>
            <a:r>
              <a:rPr lang="ru-RU" sz="2700" dirty="0">
                <a:solidFill>
                  <a:schemeClr val="bg1"/>
                </a:solidFill>
                <a:latin typeface="Bookman Old Style" panose="02050604050505020204" pitchFamily="18" charset="0"/>
              </a:rPr>
              <a:t> противника. В </a:t>
            </a:r>
            <a:r>
              <a:rPr lang="ru-RU" sz="2700" dirty="0" err="1">
                <a:solidFill>
                  <a:schemeClr val="bg1"/>
                </a:solidFill>
                <a:latin typeface="Bookman Old Style" panose="02050604050505020204" pitchFamily="18" charset="0"/>
              </a:rPr>
              <a:t>ході</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дій</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цього</a:t>
            </a:r>
            <a:r>
              <a:rPr lang="ru-RU" sz="2700" dirty="0">
                <a:solidFill>
                  <a:schemeClr val="bg1"/>
                </a:solidFill>
                <a:latin typeface="Bookman Old Style" panose="02050604050505020204" pitchFamily="18" charset="0"/>
              </a:rPr>
              <a:t> дня </a:t>
            </a:r>
            <a:r>
              <a:rPr lang="ru-RU" sz="2700" dirty="0" err="1">
                <a:solidFill>
                  <a:schemeClr val="bg1"/>
                </a:solidFill>
                <a:latin typeface="Bookman Old Style" panose="02050604050505020204" pitchFamily="18" charset="0"/>
              </a:rPr>
              <a:t>отримав</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поранення</a:t>
            </a:r>
            <a:r>
              <a:rPr lang="ru-RU" sz="2700" dirty="0">
                <a:solidFill>
                  <a:schemeClr val="bg1"/>
                </a:solidFill>
                <a:latin typeface="Bookman Old Style" panose="02050604050505020204" pitchFamily="18" charset="0"/>
              </a:rPr>
              <a:t> та </a:t>
            </a:r>
            <a:r>
              <a:rPr lang="ru-RU" sz="2700" dirty="0" err="1">
                <a:solidFill>
                  <a:schemeClr val="bg1"/>
                </a:solidFill>
                <a:latin typeface="Bookman Old Style" panose="02050604050505020204" pitchFamily="18" charset="0"/>
              </a:rPr>
              <a:t>самовіддано</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продовжив</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виконувати</a:t>
            </a:r>
            <a:r>
              <a:rPr lang="ru-RU" sz="2700" dirty="0">
                <a:solidFill>
                  <a:schemeClr val="bg1"/>
                </a:solidFill>
                <a:latin typeface="Bookman Old Style" panose="02050604050505020204" pitchFamily="18" charset="0"/>
              </a:rPr>
              <a:t> </a:t>
            </a:r>
            <a:r>
              <a:rPr lang="ru-RU" sz="2700" dirty="0" err="1">
                <a:solidFill>
                  <a:schemeClr val="bg1"/>
                </a:solidFill>
                <a:latin typeface="Bookman Old Style" panose="02050604050505020204" pitchFamily="18" charset="0"/>
              </a:rPr>
              <a:t>завдання</a:t>
            </a:r>
            <a:r>
              <a:rPr lang="ru-RU" sz="2700" dirty="0">
                <a:solidFill>
                  <a:schemeClr val="bg1"/>
                </a:solidFill>
                <a:latin typeface="Bookman Old Style" panose="02050604050505020204" pitchFamily="18" charset="0"/>
              </a:rPr>
              <a:t> до </a:t>
            </a:r>
            <a:r>
              <a:rPr lang="ru-RU" sz="2700" dirty="0" err="1">
                <a:solidFill>
                  <a:schemeClr val="bg1"/>
                </a:solidFill>
                <a:latin typeface="Bookman Old Style" panose="02050604050505020204" pitchFamily="18" charset="0"/>
              </a:rPr>
              <a:t>евакуації</a:t>
            </a:r>
            <a:r>
              <a:rPr lang="ru-RU" sz="2700" dirty="0">
                <a:solidFill>
                  <a:schemeClr val="bg1"/>
                </a:solidFill>
                <a:latin typeface="Bookman Old Style" panose="02050604050505020204" pitchFamily="18" charset="0"/>
              </a:rPr>
              <a:t>.</a:t>
            </a:r>
          </a:p>
        </p:txBody>
      </p:sp>
      <p:sp>
        <p:nvSpPr>
          <p:cNvPr id="9" name="TextBox 8">
            <a:extLst>
              <a:ext uri="{FF2B5EF4-FFF2-40B4-BE49-F238E27FC236}">
                <a16:creationId xmlns:a16="http://schemas.microsoft.com/office/drawing/2014/main" id="{497E3F1B-E010-DD15-9F92-907AB63F27EC}"/>
              </a:ext>
            </a:extLst>
          </p:cNvPr>
          <p:cNvSpPr txBox="1"/>
          <p:nvPr/>
        </p:nvSpPr>
        <p:spPr>
          <a:xfrm>
            <a:off x="61751" y="5581935"/>
            <a:ext cx="8870982" cy="1631216"/>
          </a:xfrm>
          <a:prstGeom prst="rect">
            <a:avLst/>
          </a:prstGeom>
          <a:noFill/>
        </p:spPr>
        <p:txBody>
          <a:bodyPr wrap="square">
            <a:spAutoFit/>
          </a:bodyPr>
          <a:lstStyle/>
          <a:p>
            <a:pPr algn="just"/>
            <a:r>
              <a:rPr lang="ru-RU" sz="2500" dirty="0">
                <a:solidFill>
                  <a:schemeClr val="bg1"/>
                </a:solidFill>
                <a:latin typeface="Bookman Old Style" panose="02050604050505020204" pitchFamily="18" charset="0"/>
              </a:rPr>
              <a:t>     За особисту </a:t>
            </a:r>
            <a:r>
              <a:rPr lang="ru-RU" sz="2500" dirty="0" err="1">
                <a:solidFill>
                  <a:schemeClr val="bg1"/>
                </a:solidFill>
                <a:latin typeface="Bookman Old Style" panose="02050604050505020204" pitchFamily="18" charset="0"/>
              </a:rPr>
              <a:t>мужність</a:t>
            </a:r>
            <a:r>
              <a:rPr lang="ru-RU" sz="2500" dirty="0">
                <a:solidFill>
                  <a:schemeClr val="bg1"/>
                </a:solidFill>
                <a:latin typeface="Bookman Old Style" panose="02050604050505020204" pitchFamily="18" charset="0"/>
              </a:rPr>
              <a:t> і </a:t>
            </a:r>
            <a:r>
              <a:rPr lang="ru-RU" sz="2500" dirty="0" err="1">
                <a:solidFill>
                  <a:schemeClr val="bg1"/>
                </a:solidFill>
                <a:latin typeface="Bookman Old Style" panose="02050604050505020204" pitchFamily="18" charset="0"/>
              </a:rPr>
              <a:t>самовіддані</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дії</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виявлені</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під</a:t>
            </a:r>
            <a:r>
              <a:rPr lang="ru-RU" sz="2500" dirty="0">
                <a:solidFill>
                  <a:schemeClr val="bg1"/>
                </a:solidFill>
                <a:latin typeface="Bookman Old Style" panose="02050604050505020204" pitchFamily="18" charset="0"/>
              </a:rPr>
              <a:t> час </a:t>
            </a:r>
            <a:r>
              <a:rPr lang="ru-RU" sz="2500" dirty="0" err="1">
                <a:solidFill>
                  <a:schemeClr val="bg1"/>
                </a:solidFill>
                <a:latin typeface="Bookman Old Style" panose="02050604050505020204" pitchFamily="18" charset="0"/>
              </a:rPr>
              <a:t>захисту</a:t>
            </a:r>
            <a:r>
              <a:rPr lang="ru-RU" sz="2500" dirty="0">
                <a:solidFill>
                  <a:schemeClr val="bg1"/>
                </a:solidFill>
                <a:latin typeface="Bookman Old Style" panose="02050604050505020204" pitchFamily="18" charset="0"/>
              </a:rPr>
              <a:t> державного </a:t>
            </a:r>
            <a:r>
              <a:rPr lang="ru-RU" sz="2500" dirty="0" err="1">
                <a:solidFill>
                  <a:schemeClr val="bg1"/>
                </a:solidFill>
                <a:latin typeface="Bookman Old Style" panose="02050604050505020204" pitchFamily="18" charset="0"/>
              </a:rPr>
              <a:t>суверенітету</a:t>
            </a:r>
            <a:r>
              <a:rPr lang="ru-RU" sz="2500" dirty="0">
                <a:solidFill>
                  <a:schemeClr val="bg1"/>
                </a:solidFill>
                <a:latin typeface="Bookman Old Style" panose="02050604050505020204" pitchFamily="18" charset="0"/>
              </a:rPr>
              <a:t> солдат ШЕНДРИК В.Ю. </a:t>
            </a:r>
            <a:r>
              <a:rPr lang="ru-RU" sz="2500" dirty="0" err="1">
                <a:solidFill>
                  <a:schemeClr val="bg1"/>
                </a:solidFill>
                <a:latin typeface="Bookman Old Style" panose="02050604050505020204" pitchFamily="18" charset="0"/>
              </a:rPr>
              <a:t>нагороджений</a:t>
            </a:r>
            <a:r>
              <a:rPr lang="ru-RU" sz="2500" dirty="0">
                <a:solidFill>
                  <a:schemeClr val="bg1"/>
                </a:solidFill>
                <a:latin typeface="Bookman Old Style" panose="02050604050505020204" pitchFamily="18" charset="0"/>
              </a:rPr>
              <a:t> </a:t>
            </a:r>
            <a:r>
              <a:rPr lang="ru-RU" sz="2500" b="1" dirty="0">
                <a:solidFill>
                  <a:schemeClr val="bg1"/>
                </a:solidFill>
                <a:latin typeface="Bookman Old Style" panose="02050604050505020204" pitchFamily="18" charset="0"/>
              </a:rPr>
              <a:t>орденом </a:t>
            </a:r>
            <a:br>
              <a:rPr lang="ru-RU" sz="2500" b="1" dirty="0">
                <a:solidFill>
                  <a:schemeClr val="bg1"/>
                </a:solidFill>
                <a:latin typeface="Bookman Old Style" panose="02050604050505020204" pitchFamily="18" charset="0"/>
              </a:rPr>
            </a:br>
            <a:r>
              <a:rPr lang="ru-RU" sz="2500" b="1" dirty="0">
                <a:solidFill>
                  <a:schemeClr val="bg1"/>
                </a:solidFill>
                <a:latin typeface="Bookman Old Style" panose="02050604050505020204" pitchFamily="18" charset="0"/>
              </a:rPr>
              <a:t>«За </a:t>
            </a:r>
            <a:r>
              <a:rPr lang="ru-RU" sz="2500" b="1" dirty="0" err="1">
                <a:solidFill>
                  <a:schemeClr val="bg1"/>
                </a:solidFill>
                <a:latin typeface="Bookman Old Style" panose="02050604050505020204" pitchFamily="18" charset="0"/>
              </a:rPr>
              <a:t>мужність</a:t>
            </a:r>
            <a:r>
              <a:rPr lang="ru-RU" sz="2500" b="1" dirty="0">
                <a:solidFill>
                  <a:schemeClr val="bg1"/>
                </a:solidFill>
                <a:latin typeface="Bookman Old Style" panose="02050604050505020204" pitchFamily="18" charset="0"/>
              </a:rPr>
              <a:t>» ІІІ </a:t>
            </a:r>
            <a:r>
              <a:rPr lang="ru-RU" sz="2500" b="1" dirty="0" err="1">
                <a:solidFill>
                  <a:schemeClr val="bg1"/>
                </a:solidFill>
                <a:latin typeface="Bookman Old Style" panose="02050604050505020204" pitchFamily="18" charset="0"/>
              </a:rPr>
              <a:t>ступеню</a:t>
            </a:r>
            <a:r>
              <a:rPr lang="ru-RU" sz="2500" b="1" dirty="0">
                <a:solidFill>
                  <a:schemeClr val="bg1"/>
                </a:solidFill>
                <a:latin typeface="Bookman Old Style" panose="02050604050505020204" pitchFamily="18" charset="0"/>
              </a:rPr>
              <a:t>.</a:t>
            </a:r>
            <a:endParaRPr lang="ru-RU" sz="2500" dirty="0">
              <a:solidFill>
                <a:schemeClr val="bg1"/>
              </a:solidFill>
              <a:effectLst>
                <a:glow rad="228600">
                  <a:schemeClr val="tx1">
                    <a:lumMod val="95000"/>
                    <a:lumOff val="5000"/>
                    <a:alpha val="40000"/>
                  </a:schemeClr>
                </a:glow>
              </a:effectLst>
              <a:latin typeface="Bookman Old Style" panose="02050604050505020204" pitchFamily="18" charset="0"/>
            </a:endParaRPr>
          </a:p>
        </p:txBody>
      </p:sp>
      <p:pic>
        <p:nvPicPr>
          <p:cNvPr id="10" name="Рисунок 9" descr="Зображення, що містить емблема, символ&#10;&#10;Автоматично згенерований опис">
            <a:extLst>
              <a:ext uri="{FF2B5EF4-FFF2-40B4-BE49-F238E27FC236}">
                <a16:creationId xmlns:a16="http://schemas.microsoft.com/office/drawing/2014/main" id="{EF58DB05-EDA8-9368-70D0-4A0B35765697}"/>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8195" r="25456"/>
          <a:stretch/>
        </p:blipFill>
        <p:spPr>
          <a:xfrm>
            <a:off x="9030797" y="5513229"/>
            <a:ext cx="1493520" cy="17371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32681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A1FB4A22-41D3-F35D-1E95-A79334FD4003}"/>
            </a:ext>
          </a:extLst>
        </p:cNvPr>
        <p:cNvGrpSpPr/>
        <p:nvPr/>
      </p:nvGrpSpPr>
      <p:grpSpPr>
        <a:xfrm>
          <a:off x="0" y="0"/>
          <a:ext cx="0" cy="0"/>
          <a:chOff x="0" y="0"/>
          <a:chExt cx="0" cy="0"/>
        </a:xfrm>
      </p:grpSpPr>
      <p:sp>
        <p:nvSpPr>
          <p:cNvPr id="19" name="Заголовок 1">
            <a:extLst>
              <a:ext uri="{FF2B5EF4-FFF2-40B4-BE49-F238E27FC236}">
                <a16:creationId xmlns:a16="http://schemas.microsoft.com/office/drawing/2014/main" id="{B16C9EF4-97F4-C170-232F-D0E7668ADA60}"/>
              </a:ext>
            </a:extLst>
          </p:cNvPr>
          <p:cNvSpPr txBox="1">
            <a:spLocks/>
          </p:cNvSpPr>
          <p:nvPr/>
        </p:nvSpPr>
        <p:spPr>
          <a:xfrm>
            <a:off x="1965057" y="144344"/>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510F822E-8ED2-A831-881B-A5F1C3DDA631}"/>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pic>
        <p:nvPicPr>
          <p:cNvPr id="2" name="Рисунок 1">
            <a:extLst>
              <a:ext uri="{FF2B5EF4-FFF2-40B4-BE49-F238E27FC236}">
                <a16:creationId xmlns:a16="http://schemas.microsoft.com/office/drawing/2014/main" id="{8656111B-5CED-4B73-FA9E-12C642E4078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890" y="144344"/>
            <a:ext cx="2103097" cy="25492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Заголовок 1">
            <a:extLst>
              <a:ext uri="{FF2B5EF4-FFF2-40B4-BE49-F238E27FC236}">
                <a16:creationId xmlns:a16="http://schemas.microsoft.com/office/drawing/2014/main" id="{68FF712C-DCE3-47A3-AC10-4D9BED7D0990}"/>
              </a:ext>
            </a:extLst>
          </p:cNvPr>
          <p:cNvSpPr txBox="1">
            <a:spLocks/>
          </p:cNvSpPr>
          <p:nvPr/>
        </p:nvSpPr>
        <p:spPr>
          <a:xfrm>
            <a:off x="2436917" y="162876"/>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4000" b="1" dirty="0">
                <a:solidFill>
                  <a:schemeClr val="bg1"/>
                </a:solidFill>
                <a:effectLst>
                  <a:outerShdw blurRad="50800" dist="38100" dir="2700000" algn="tl" rotWithShape="0">
                    <a:prstClr val="black">
                      <a:alpha val="40000"/>
                    </a:prstClr>
                  </a:outerShdw>
                </a:effectLst>
                <a:latin typeface="Bookman Old Style" panose="02050604050505020204" pitchFamily="18" charset="0"/>
              </a:rPr>
              <a:t>ПРИКЛАД МУЖНОСТІ</a:t>
            </a:r>
          </a:p>
          <a:p>
            <a:pPr algn="ctr"/>
            <a:r>
              <a:rPr lang="uk-UA" sz="3800" b="1" i="1" dirty="0" err="1">
                <a:solidFill>
                  <a:schemeClr val="bg1"/>
                </a:solidFill>
                <a:latin typeface="Monotype Corsiva" panose="03010101010201010101" pitchFamily="66" charset="0"/>
              </a:rPr>
              <a:t>Вальчишен</a:t>
            </a:r>
            <a:r>
              <a:rPr lang="uk-UA" sz="3800" b="1" i="1" dirty="0">
                <a:solidFill>
                  <a:schemeClr val="bg1"/>
                </a:solidFill>
                <a:latin typeface="Monotype Corsiva" panose="03010101010201010101" pitchFamily="66" charset="0"/>
              </a:rPr>
              <a:t> Микола </a:t>
            </a:r>
          </a:p>
          <a:p>
            <a:pPr algn="ctr"/>
            <a:r>
              <a:rPr lang="uk-UA" sz="3800" b="1" i="1" dirty="0">
                <a:solidFill>
                  <a:schemeClr val="bg1"/>
                </a:solidFill>
                <a:latin typeface="Monotype Corsiva" panose="03010101010201010101" pitchFamily="66" charset="0"/>
              </a:rPr>
              <a:t>Миколайович	</a:t>
            </a:r>
          </a:p>
        </p:txBody>
      </p:sp>
      <p:sp>
        <p:nvSpPr>
          <p:cNvPr id="8" name="TextBox 7">
            <a:extLst>
              <a:ext uri="{FF2B5EF4-FFF2-40B4-BE49-F238E27FC236}">
                <a16:creationId xmlns:a16="http://schemas.microsoft.com/office/drawing/2014/main" id="{F861AC89-E045-F8B6-0B11-A1FF582D8A8D}"/>
              </a:ext>
            </a:extLst>
          </p:cNvPr>
          <p:cNvSpPr txBox="1"/>
          <p:nvPr/>
        </p:nvSpPr>
        <p:spPr>
          <a:xfrm>
            <a:off x="2436917" y="1730260"/>
            <a:ext cx="8153109" cy="4093428"/>
          </a:xfrm>
          <a:prstGeom prst="rect">
            <a:avLst/>
          </a:prstGeom>
          <a:noFill/>
        </p:spPr>
        <p:txBody>
          <a:bodyPr wrap="square">
            <a:spAutoFit/>
          </a:bodyPr>
          <a:lstStyle/>
          <a:p>
            <a:pPr algn="just"/>
            <a:r>
              <a:rPr lang="ru-RU" sz="2200" dirty="0">
                <a:solidFill>
                  <a:schemeClr val="bg1"/>
                </a:solidFill>
                <a:effectLst>
                  <a:glow rad="228600">
                    <a:schemeClr val="tx1">
                      <a:lumMod val="95000"/>
                      <a:lumOff val="5000"/>
                      <a:alpha val="40000"/>
                    </a:schemeClr>
                  </a:glow>
                </a:effectLst>
                <a:latin typeface="Bookman Old Style" panose="02050604050505020204" pitchFamily="18" charset="0"/>
              </a:rPr>
              <a:t>     </a:t>
            </a:r>
            <a:r>
              <a:rPr lang="ru-RU" sz="2600" dirty="0">
                <a:solidFill>
                  <a:schemeClr val="bg1"/>
                </a:solidFill>
                <a:latin typeface="Bookman Old Style" panose="02050604050505020204" pitchFamily="18" charset="0"/>
              </a:rPr>
              <a:t>Поранений, </a:t>
            </a:r>
            <a:r>
              <a:rPr lang="ru-RU" sz="2600" dirty="0" err="1">
                <a:solidFill>
                  <a:schemeClr val="bg1"/>
                </a:solidFill>
                <a:latin typeface="Bookman Old Style" panose="02050604050505020204" pitchFamily="18" charset="0"/>
              </a:rPr>
              <a:t>але</a:t>
            </a:r>
            <a:r>
              <a:rPr lang="ru-RU" sz="2600" dirty="0">
                <a:solidFill>
                  <a:schemeClr val="bg1"/>
                </a:solidFill>
                <a:latin typeface="Bookman Old Style" panose="02050604050505020204" pitchFamily="18" charset="0"/>
              </a:rPr>
              <a:t> не </a:t>
            </a:r>
            <a:r>
              <a:rPr lang="ru-RU" sz="2600" dirty="0" err="1">
                <a:solidFill>
                  <a:schemeClr val="bg1"/>
                </a:solidFill>
                <a:latin typeface="Bookman Old Style" panose="02050604050505020204" pitchFamily="18" charset="0"/>
              </a:rPr>
              <a:t>зламний</a:t>
            </a:r>
            <a:r>
              <a:rPr lang="ru-RU" sz="2600" dirty="0">
                <a:solidFill>
                  <a:schemeClr val="bg1"/>
                </a:solidFill>
                <a:latin typeface="Bookman Old Style" panose="02050604050505020204" pitchFamily="18" charset="0"/>
              </a:rPr>
              <a:t> ВАЛЬЧИШЕН М.М. разом </a:t>
            </a:r>
            <a:r>
              <a:rPr lang="ru-RU" sz="2600" dirty="0" err="1">
                <a:solidFill>
                  <a:schemeClr val="bg1"/>
                </a:solidFill>
                <a:latin typeface="Bookman Old Style" panose="02050604050505020204" pitchFamily="18" charset="0"/>
              </a:rPr>
              <a:t>із</a:t>
            </a:r>
            <a:r>
              <a:rPr lang="ru-RU" sz="2600" dirty="0">
                <a:solidFill>
                  <a:schemeClr val="bg1"/>
                </a:solidFill>
                <a:latin typeface="Bookman Old Style" panose="02050604050505020204" pitchFamily="18" charset="0"/>
              </a:rPr>
              <a:t> побратимами на </a:t>
            </a:r>
            <a:r>
              <a:rPr lang="ru-RU" sz="2600" dirty="0" err="1">
                <a:solidFill>
                  <a:schemeClr val="bg1"/>
                </a:solidFill>
                <a:latin typeface="Bookman Old Style" panose="02050604050505020204" pitchFamily="18" charset="0"/>
              </a:rPr>
              <a:t>Покровському</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напрямку</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відбивав</a:t>
            </a:r>
            <a:r>
              <a:rPr lang="ru-RU" sz="2600" dirty="0">
                <a:solidFill>
                  <a:schemeClr val="bg1"/>
                </a:solidFill>
                <a:latin typeface="Bookman Old Style" panose="02050604050505020204" pitchFamily="18" charset="0"/>
              </a:rPr>
              <a:t> штурм за штурмом </a:t>
            </a:r>
            <a:r>
              <a:rPr lang="ru-RU" sz="2600" dirty="0" err="1">
                <a:solidFill>
                  <a:schemeClr val="bg1"/>
                </a:solidFill>
                <a:latin typeface="Bookman Old Style" panose="02050604050505020204" pitchFamily="18" charset="0"/>
              </a:rPr>
              <a:t>росіян</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Загалом</a:t>
            </a:r>
            <a:r>
              <a:rPr lang="ru-RU" sz="2600" dirty="0">
                <a:solidFill>
                  <a:schemeClr val="bg1"/>
                </a:solidFill>
                <a:latin typeface="Bookman Old Style" panose="02050604050505020204" pitchFamily="18" charset="0"/>
              </a:rPr>
              <a:t> у </a:t>
            </a:r>
            <a:r>
              <a:rPr lang="ru-RU" sz="2600" dirty="0" err="1">
                <a:solidFill>
                  <a:schemeClr val="bg1"/>
                </a:solidFill>
                <a:latin typeface="Bookman Old Style" panose="02050604050505020204" pitchFamily="18" charset="0"/>
              </a:rPr>
              <a:t>цей</a:t>
            </a:r>
            <a:r>
              <a:rPr lang="ru-RU" sz="2600" dirty="0">
                <a:solidFill>
                  <a:schemeClr val="bg1"/>
                </a:solidFill>
                <a:latin typeface="Bookman Old Style" panose="02050604050505020204" pitchFamily="18" charset="0"/>
              </a:rPr>
              <a:t> день </a:t>
            </a:r>
            <a:r>
              <a:rPr lang="ru-RU" sz="2600" dirty="0" err="1">
                <a:solidFill>
                  <a:schemeClr val="bg1"/>
                </a:solidFill>
                <a:latin typeface="Bookman Old Style" panose="02050604050505020204" pitchFamily="18" charset="0"/>
              </a:rPr>
              <a:t>єгері</a:t>
            </a:r>
            <a:r>
              <a:rPr lang="ru-RU" sz="2600" dirty="0">
                <a:solidFill>
                  <a:schemeClr val="bg1"/>
                </a:solidFill>
                <a:latin typeface="Bookman Old Style" panose="02050604050505020204" pitchFamily="18" charset="0"/>
              </a:rPr>
              <a:t>-десантники </a:t>
            </a:r>
            <a:r>
              <a:rPr lang="ru-RU" sz="2600" dirty="0" err="1">
                <a:solidFill>
                  <a:schemeClr val="bg1"/>
                </a:solidFill>
                <a:latin typeface="Bookman Old Style" panose="02050604050505020204" pitchFamily="18" charset="0"/>
              </a:rPr>
              <a:t>розбили</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кілька</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хвиль</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м’ясних</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штурмів</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Від</a:t>
            </a:r>
            <a:r>
              <a:rPr lang="ru-RU" sz="2600" dirty="0">
                <a:solidFill>
                  <a:schemeClr val="bg1"/>
                </a:solidFill>
                <a:latin typeface="Bookman Old Style" panose="02050604050505020204" pitchFamily="18" charset="0"/>
              </a:rPr>
              <a:t> ранку у </a:t>
            </a:r>
            <a:r>
              <a:rPr lang="ru-RU" sz="2600" dirty="0" err="1">
                <a:solidFill>
                  <a:schemeClr val="bg1"/>
                </a:solidFill>
                <a:latin typeface="Bookman Old Style" panose="02050604050505020204" pitchFamily="18" charset="0"/>
              </a:rPr>
              <a:t>бій</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росіяни</a:t>
            </a:r>
            <a:r>
              <a:rPr lang="ru-RU" sz="2600" dirty="0">
                <a:solidFill>
                  <a:schemeClr val="bg1"/>
                </a:solidFill>
                <a:latin typeface="Bookman Old Style" panose="02050604050505020204" pitchFamily="18" charset="0"/>
              </a:rPr>
              <a:t> кинули на </a:t>
            </a:r>
            <a:r>
              <a:rPr lang="ru-RU" sz="2600" dirty="0" err="1">
                <a:solidFill>
                  <a:schemeClr val="bg1"/>
                </a:solidFill>
                <a:latin typeface="Bookman Old Style" panose="02050604050505020204" pitchFamily="18" charset="0"/>
              </a:rPr>
              <a:t>прорив</a:t>
            </a:r>
            <a:r>
              <a:rPr lang="ru-RU" sz="2600" dirty="0">
                <a:solidFill>
                  <a:schemeClr val="bg1"/>
                </a:solidFill>
                <a:latin typeface="Bookman Old Style" panose="02050604050505020204" pitchFamily="18" charset="0"/>
              </a:rPr>
              <a:t> оборони </a:t>
            </a:r>
            <a:r>
              <a:rPr lang="ru-RU" sz="2600" dirty="0" err="1">
                <a:solidFill>
                  <a:schemeClr val="bg1"/>
                </a:solidFill>
                <a:latin typeface="Bookman Old Style" panose="02050604050505020204" pitchFamily="18" charset="0"/>
              </a:rPr>
              <a:t>групу</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звичайних</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солдатів</a:t>
            </a:r>
            <a:r>
              <a:rPr lang="ru-RU" sz="2600" dirty="0">
                <a:solidFill>
                  <a:schemeClr val="bg1"/>
                </a:solidFill>
                <a:latin typeface="Bookman Old Style" panose="02050604050505020204" pitchFamily="18" charset="0"/>
              </a:rPr>
              <a:t>. Коли вони </a:t>
            </a:r>
            <a:r>
              <a:rPr lang="ru-RU" sz="2600" dirty="0" err="1">
                <a:solidFill>
                  <a:schemeClr val="bg1"/>
                </a:solidFill>
                <a:latin typeface="Bookman Old Style" panose="02050604050505020204" pitchFamily="18" charset="0"/>
              </a:rPr>
              <a:t>безславно</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полягли</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під</a:t>
            </a:r>
            <a:r>
              <a:rPr lang="ru-RU" sz="2600" dirty="0">
                <a:solidFill>
                  <a:schemeClr val="bg1"/>
                </a:solidFill>
                <a:latin typeface="Bookman Old Style" panose="02050604050505020204" pitchFamily="18" charset="0"/>
              </a:rPr>
              <a:t> вогнем наших </a:t>
            </a:r>
            <a:r>
              <a:rPr lang="ru-RU" sz="2600" dirty="0" err="1">
                <a:solidFill>
                  <a:schemeClr val="bg1"/>
                </a:solidFill>
                <a:latin typeface="Bookman Old Style" panose="02050604050505020204" pitchFamily="18" charset="0"/>
              </a:rPr>
              <a:t>воїнів</a:t>
            </a:r>
            <a:r>
              <a:rPr lang="ru-RU" sz="2600" dirty="0">
                <a:solidFill>
                  <a:schemeClr val="bg1"/>
                </a:solidFill>
                <a:latin typeface="Bookman Old Style" panose="02050604050505020204" pitchFamily="18" charset="0"/>
              </a:rPr>
              <a:t>, </a:t>
            </a:r>
            <a:br>
              <a:rPr lang="ru-RU" sz="2600" dirty="0">
                <a:solidFill>
                  <a:schemeClr val="bg1"/>
                </a:solidFill>
                <a:latin typeface="Bookman Old Style" panose="02050604050505020204" pitchFamily="18" charset="0"/>
              </a:rPr>
            </a:br>
            <a:r>
              <a:rPr lang="ru-RU" sz="2600" dirty="0">
                <a:solidFill>
                  <a:schemeClr val="bg1"/>
                </a:solidFill>
                <a:latin typeface="Bookman Old Style" panose="02050604050505020204" pitchFamily="18" charset="0"/>
              </a:rPr>
              <a:t>на </a:t>
            </a:r>
            <a:r>
              <a:rPr lang="ru-RU" sz="2600" dirty="0" err="1">
                <a:solidFill>
                  <a:schemeClr val="bg1"/>
                </a:solidFill>
                <a:latin typeface="Bookman Old Style" panose="02050604050505020204" pitchFamily="18" charset="0"/>
              </a:rPr>
              <a:t>підмогу</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прийшли</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досвідчені</a:t>
            </a:r>
            <a:br>
              <a:rPr lang="ru-RU" sz="2600" dirty="0">
                <a:solidFill>
                  <a:schemeClr val="bg1"/>
                </a:solidFill>
                <a:latin typeface="Bookman Old Style" panose="02050604050505020204" pitchFamily="18" charset="0"/>
              </a:rPr>
            </a:br>
            <a:endParaRPr lang="ru-RU" sz="2600" dirty="0">
              <a:solidFill>
                <a:schemeClr val="bg1"/>
              </a:solidFill>
              <a:latin typeface="Bookman Old Style" panose="02050604050505020204" pitchFamily="18" charset="0"/>
            </a:endParaRPr>
          </a:p>
        </p:txBody>
      </p:sp>
      <p:sp>
        <p:nvSpPr>
          <p:cNvPr id="11" name="TextBox 10">
            <a:extLst>
              <a:ext uri="{FF2B5EF4-FFF2-40B4-BE49-F238E27FC236}">
                <a16:creationId xmlns:a16="http://schemas.microsoft.com/office/drawing/2014/main" id="{65E5ED99-D2F9-E9AF-2B00-A6E6FB8A4053}"/>
              </a:ext>
            </a:extLst>
          </p:cNvPr>
          <p:cNvSpPr txBox="1"/>
          <p:nvPr/>
        </p:nvSpPr>
        <p:spPr>
          <a:xfrm>
            <a:off x="-56237" y="3034149"/>
            <a:ext cx="2482995" cy="1200329"/>
          </a:xfrm>
          <a:prstGeom prst="rect">
            <a:avLst/>
          </a:prstGeom>
          <a:noFill/>
        </p:spPr>
        <p:txBody>
          <a:bodyPr wrap="square">
            <a:spAutoFit/>
          </a:bodyPr>
          <a:lstStyle/>
          <a:p>
            <a:pPr algn="ctr" defTabSz="456744" fontAlgn="auto">
              <a:spcBef>
                <a:spcPts val="0"/>
              </a:spcBef>
              <a:spcAft>
                <a:spcPts val="0"/>
              </a:spcAft>
              <a:defRPr/>
            </a:pPr>
            <a:r>
              <a:rPr lang="uk-UA" sz="3600" b="1" i="1" dirty="0">
                <a:solidFill>
                  <a:schemeClr val="bg1"/>
                </a:solidFill>
                <a:latin typeface="Monotype Corsiva" panose="03010101010201010101" pitchFamily="66" charset="0"/>
              </a:rPr>
              <a:t>Солдат</a:t>
            </a:r>
          </a:p>
          <a:p>
            <a:pPr algn="ctr" defTabSz="456744" fontAlgn="auto">
              <a:spcBef>
                <a:spcPts val="0"/>
              </a:spcBef>
              <a:spcAft>
                <a:spcPts val="0"/>
              </a:spcAft>
              <a:defRPr/>
            </a:pPr>
            <a:r>
              <a:rPr lang="uk-UA" sz="3600" b="1" i="1" dirty="0">
                <a:solidFill>
                  <a:schemeClr val="bg1"/>
                </a:solidFill>
                <a:latin typeface="Monotype Corsiva" panose="03010101010201010101" pitchFamily="66" charset="0"/>
              </a:rPr>
              <a:t>в/ч  А4030</a:t>
            </a:r>
          </a:p>
        </p:txBody>
      </p:sp>
      <p:sp>
        <p:nvSpPr>
          <p:cNvPr id="12" name="TextBox 11">
            <a:extLst>
              <a:ext uri="{FF2B5EF4-FFF2-40B4-BE49-F238E27FC236}">
                <a16:creationId xmlns:a16="http://schemas.microsoft.com/office/drawing/2014/main" id="{E85FA3A0-6BE6-53C1-A5EA-6A71524EBCD0}"/>
              </a:ext>
            </a:extLst>
          </p:cNvPr>
          <p:cNvSpPr txBox="1"/>
          <p:nvPr/>
        </p:nvSpPr>
        <p:spPr>
          <a:xfrm>
            <a:off x="312577" y="5339441"/>
            <a:ext cx="10287608" cy="2092881"/>
          </a:xfrm>
          <a:prstGeom prst="rect">
            <a:avLst/>
          </a:prstGeom>
          <a:noFill/>
        </p:spPr>
        <p:txBody>
          <a:bodyPr wrap="square">
            <a:spAutoFit/>
          </a:bodyPr>
          <a:lstStyle/>
          <a:p>
            <a:pPr algn="just"/>
            <a:r>
              <a:rPr lang="ru-RU" sz="2600" dirty="0" err="1">
                <a:solidFill>
                  <a:schemeClr val="bg1"/>
                </a:solidFill>
                <a:latin typeface="Bookman Old Style" panose="02050604050505020204" pitchFamily="18" charset="0"/>
              </a:rPr>
              <a:t>спецпризначенці</a:t>
            </a:r>
            <a:r>
              <a:rPr lang="ru-RU" sz="2600" dirty="0">
                <a:solidFill>
                  <a:schemeClr val="bg1"/>
                </a:solidFill>
                <a:latin typeface="Bookman Old Style" panose="02050604050505020204" pitchFamily="18" charset="0"/>
              </a:rPr>
              <a:t>, - про </a:t>
            </a:r>
            <a:r>
              <a:rPr lang="ru-RU" sz="2600" dirty="0" err="1">
                <a:solidFill>
                  <a:schemeClr val="bg1"/>
                </a:solidFill>
                <a:latin typeface="Bookman Old Style" panose="02050604050505020204" pitchFamily="18" charset="0"/>
              </a:rPr>
              <a:t>це</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свідчили</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радіоперехоплення</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їхніх</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переговорів</a:t>
            </a:r>
            <a:r>
              <a:rPr lang="ru-RU" sz="2600" dirty="0">
                <a:solidFill>
                  <a:schemeClr val="bg1"/>
                </a:solidFill>
                <a:latin typeface="Bookman Old Style" panose="02050604050505020204" pitchFamily="18" charset="0"/>
              </a:rPr>
              <a:t>. </a:t>
            </a:r>
          </a:p>
          <a:p>
            <a:pPr algn="just"/>
            <a:r>
              <a:rPr lang="ru-RU" sz="2600" dirty="0">
                <a:solidFill>
                  <a:schemeClr val="bg1"/>
                </a:solidFill>
                <a:latin typeface="Bookman Old Style" panose="02050604050505020204" pitchFamily="18" charset="0"/>
              </a:rPr>
              <a:t>     У бою </a:t>
            </a:r>
            <a:r>
              <a:rPr lang="ru-RU" sz="2600" dirty="0" err="1">
                <a:solidFill>
                  <a:schemeClr val="bg1"/>
                </a:solidFill>
                <a:latin typeface="Bookman Old Style" panose="02050604050505020204" pitchFamily="18" charset="0"/>
              </a:rPr>
              <a:t>був</a:t>
            </a:r>
            <a:r>
              <a:rPr lang="ru-RU" sz="2600" dirty="0">
                <a:solidFill>
                  <a:schemeClr val="bg1"/>
                </a:solidFill>
                <a:latin typeface="Bookman Old Style" panose="02050604050505020204" pitchFamily="18" charset="0"/>
              </a:rPr>
              <a:t> поранений, </a:t>
            </a:r>
            <a:r>
              <a:rPr lang="ru-RU" sz="2600" dirty="0" err="1">
                <a:solidFill>
                  <a:schemeClr val="bg1"/>
                </a:solidFill>
                <a:latin typeface="Bookman Old Style" panose="02050604050505020204" pitchFamily="18" charset="0"/>
              </a:rPr>
              <a:t>але</a:t>
            </a:r>
            <a:r>
              <a:rPr lang="ru-RU" sz="2600" dirty="0">
                <a:solidFill>
                  <a:schemeClr val="bg1"/>
                </a:solidFill>
                <a:latin typeface="Bookman Old Style" panose="02050604050505020204" pitchFamily="18" charset="0"/>
              </a:rPr>
              <a:t> не </a:t>
            </a:r>
            <a:r>
              <a:rPr lang="ru-RU" sz="2600" dirty="0" err="1">
                <a:solidFill>
                  <a:schemeClr val="bg1"/>
                </a:solidFill>
                <a:latin typeface="Bookman Old Style" panose="02050604050505020204" pitchFamily="18" charset="0"/>
              </a:rPr>
              <a:t>випустив</a:t>
            </a:r>
            <a:r>
              <a:rPr lang="ru-RU" sz="2600" dirty="0">
                <a:solidFill>
                  <a:schemeClr val="bg1"/>
                </a:solidFill>
                <a:latin typeface="Bookman Old Style" panose="02050604050505020204" pitchFamily="18" charset="0"/>
              </a:rPr>
              <a:t> з рук </a:t>
            </a:r>
            <a:r>
              <a:rPr lang="ru-RU" sz="2600" dirty="0" err="1">
                <a:solidFill>
                  <a:schemeClr val="bg1"/>
                </a:solidFill>
                <a:latin typeface="Bookman Old Style" panose="02050604050505020204" pitchFamily="18" charset="0"/>
              </a:rPr>
              <a:t>зброю</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поки</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останній</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ворожий</a:t>
            </a:r>
            <a:r>
              <a:rPr lang="ru-RU" sz="2600" dirty="0">
                <a:solidFill>
                  <a:schemeClr val="bg1"/>
                </a:solidFill>
                <a:latin typeface="Bookman Old Style" panose="02050604050505020204" pitchFamily="18" charset="0"/>
              </a:rPr>
              <a:t> солдат не впав </a:t>
            </a:r>
            <a:r>
              <a:rPr lang="ru-RU" sz="2600" dirty="0" err="1">
                <a:solidFill>
                  <a:schemeClr val="bg1"/>
                </a:solidFill>
                <a:latin typeface="Bookman Old Style" panose="02050604050505020204" pitchFamily="18" charset="0"/>
              </a:rPr>
              <a:t>від</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його</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влучного</a:t>
            </a:r>
            <a:r>
              <a:rPr lang="ru-RU" sz="2600" dirty="0">
                <a:solidFill>
                  <a:schemeClr val="bg1"/>
                </a:solidFill>
                <a:latin typeface="Bookman Old Style" panose="02050604050505020204" pitchFamily="18" charset="0"/>
              </a:rPr>
              <a:t> </a:t>
            </a:r>
            <a:r>
              <a:rPr lang="ru-RU" sz="2600" dirty="0" err="1">
                <a:solidFill>
                  <a:schemeClr val="bg1"/>
                </a:solidFill>
                <a:latin typeface="Bookman Old Style" panose="02050604050505020204" pitchFamily="18" charset="0"/>
              </a:rPr>
              <a:t>вогню</a:t>
            </a:r>
            <a:r>
              <a:rPr lang="ru-RU" sz="2600" dirty="0">
                <a:solidFill>
                  <a:schemeClr val="bg1"/>
                </a:solidFill>
                <a:latin typeface="Bookman Old Style" panose="02050604050505020204" pitchFamily="18" charset="0"/>
              </a:rPr>
              <a:t>.</a:t>
            </a:r>
          </a:p>
        </p:txBody>
      </p:sp>
    </p:spTree>
    <p:extLst>
      <p:ext uri="{BB962C8B-B14F-4D97-AF65-F5344CB8AC3E}">
        <p14:creationId xmlns:p14="http://schemas.microsoft.com/office/powerpoint/2010/main" val="85202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800000">
            <a:alpha val="92000"/>
          </a:srgbClr>
        </a:solidFill>
        <a:effectLst/>
      </p:bgPr>
    </p:bg>
    <p:spTree>
      <p:nvGrpSpPr>
        <p:cNvPr id="1" name="">
          <a:extLst>
            <a:ext uri="{FF2B5EF4-FFF2-40B4-BE49-F238E27FC236}">
              <a16:creationId xmlns:a16="http://schemas.microsoft.com/office/drawing/2014/main" id="{7D5499F0-1037-2D8E-3CD8-1CF1BC1F9CAA}"/>
            </a:ext>
          </a:extLst>
        </p:cNvPr>
        <p:cNvGrpSpPr/>
        <p:nvPr/>
      </p:nvGrpSpPr>
      <p:grpSpPr>
        <a:xfrm>
          <a:off x="0" y="0"/>
          <a:ext cx="0" cy="0"/>
          <a:chOff x="0" y="0"/>
          <a:chExt cx="0" cy="0"/>
        </a:xfrm>
      </p:grpSpPr>
      <p:sp>
        <p:nvSpPr>
          <p:cNvPr id="19" name="Заголовок 1">
            <a:extLst>
              <a:ext uri="{FF2B5EF4-FFF2-40B4-BE49-F238E27FC236}">
                <a16:creationId xmlns:a16="http://schemas.microsoft.com/office/drawing/2014/main" id="{245A8951-3187-6B20-C952-EC0EA5505A3B}"/>
              </a:ext>
            </a:extLst>
          </p:cNvPr>
          <p:cNvSpPr txBox="1">
            <a:spLocks/>
          </p:cNvSpPr>
          <p:nvPr/>
        </p:nvSpPr>
        <p:spPr>
          <a:xfrm>
            <a:off x="1965057" y="144344"/>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10A2C83F-7BE7-2088-9581-2EC2A96CCF50}"/>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4" name="Заголовок 1">
            <a:extLst>
              <a:ext uri="{FF2B5EF4-FFF2-40B4-BE49-F238E27FC236}">
                <a16:creationId xmlns:a16="http://schemas.microsoft.com/office/drawing/2014/main" id="{49E1601C-8282-953C-EBCD-254EEFDD5A8B}"/>
              </a:ext>
            </a:extLst>
          </p:cNvPr>
          <p:cNvSpPr txBox="1">
            <a:spLocks/>
          </p:cNvSpPr>
          <p:nvPr/>
        </p:nvSpPr>
        <p:spPr>
          <a:xfrm>
            <a:off x="2510739" y="160765"/>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r>
              <a:rPr lang="uk-UA" sz="4000" b="1" dirty="0">
                <a:solidFill>
                  <a:schemeClr val="bg1"/>
                </a:solidFill>
                <a:effectLst>
                  <a:outerShdw blurRad="50800" dist="38100" dir="2700000" algn="tl" rotWithShape="0">
                    <a:prstClr val="black">
                      <a:alpha val="40000"/>
                    </a:prstClr>
                  </a:outerShdw>
                </a:effectLst>
                <a:latin typeface="Bookman Old Style" panose="02050604050505020204" pitchFamily="18" charset="0"/>
              </a:rPr>
              <a:t>ПРИКЛАД МУЖНОСТІ</a:t>
            </a:r>
          </a:p>
          <a:p>
            <a:pPr algn="ctr"/>
            <a:r>
              <a:rPr lang="uk-UA" sz="3800" b="1" i="1" dirty="0">
                <a:solidFill>
                  <a:schemeClr val="bg1"/>
                </a:solidFill>
                <a:latin typeface="Monotype Corsiva" panose="03010101010201010101" pitchFamily="66" charset="0"/>
              </a:rPr>
              <a:t>ТАРАСЮК Дмитро </a:t>
            </a:r>
          </a:p>
          <a:p>
            <a:pPr algn="ctr"/>
            <a:r>
              <a:rPr lang="uk-UA" sz="3800" b="1" i="1" dirty="0">
                <a:solidFill>
                  <a:schemeClr val="bg1"/>
                </a:solidFill>
                <a:latin typeface="Monotype Corsiva" panose="03010101010201010101" pitchFamily="66" charset="0"/>
              </a:rPr>
              <a:t>Васильович</a:t>
            </a:r>
          </a:p>
        </p:txBody>
      </p:sp>
      <p:pic>
        <p:nvPicPr>
          <p:cNvPr id="9" name="Рисунок 8">
            <a:extLst>
              <a:ext uri="{FF2B5EF4-FFF2-40B4-BE49-F238E27FC236}">
                <a16:creationId xmlns:a16="http://schemas.microsoft.com/office/drawing/2014/main" id="{93D0F48C-CBFE-6C87-8095-2ECDCCE3BF19}"/>
              </a:ext>
            </a:extLst>
          </p:cNvPr>
          <p:cNvPicPr>
            <a:picLocks noChangeAspect="1"/>
          </p:cNvPicPr>
          <p:nvPr/>
        </p:nvPicPr>
        <p:blipFill>
          <a:blip r:embed="rId2" cstate="print">
            <a:extLst>
              <a:ext uri="{28A0092B-C50C-407E-A947-70E740481C1C}">
                <a14:useLocalDpi xmlns:a14="http://schemas.microsoft.com/office/drawing/2010/main" val="0"/>
              </a:ext>
            </a:extLst>
          </a:blip>
          <a:srcRect b="21338"/>
          <a:stretch/>
        </p:blipFill>
        <p:spPr bwMode="auto">
          <a:xfrm>
            <a:off x="329138" y="160765"/>
            <a:ext cx="2308860" cy="28916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a:extLst>
              <a:ext uri="{FF2B5EF4-FFF2-40B4-BE49-F238E27FC236}">
                <a16:creationId xmlns:a16="http://schemas.microsoft.com/office/drawing/2014/main" id="{5429817B-32CA-4DB9-D819-4744376B15B8}"/>
              </a:ext>
            </a:extLst>
          </p:cNvPr>
          <p:cNvSpPr txBox="1"/>
          <p:nvPr/>
        </p:nvSpPr>
        <p:spPr>
          <a:xfrm>
            <a:off x="97441" y="3489626"/>
            <a:ext cx="2772253" cy="3046988"/>
          </a:xfrm>
          <a:prstGeom prst="rect">
            <a:avLst/>
          </a:prstGeom>
          <a:noFill/>
        </p:spPr>
        <p:txBody>
          <a:bodyPr wrap="square">
            <a:spAutoFit/>
          </a:bodyPr>
          <a:lstStyle/>
          <a:p>
            <a:pPr algn="ctr" defTabSz="456744" fontAlgn="auto">
              <a:spcBef>
                <a:spcPts val="0"/>
              </a:spcBef>
              <a:spcAft>
                <a:spcPts val="0"/>
              </a:spcAft>
              <a:defRPr/>
            </a:pPr>
            <a:r>
              <a:rPr lang="uk-UA" sz="2400" b="1" i="1" dirty="0">
                <a:solidFill>
                  <a:schemeClr val="bg1"/>
                </a:solidFill>
                <a:latin typeface="Monotype Corsiva" panose="03010101010201010101" pitchFamily="66" charset="0"/>
              </a:rPr>
              <a:t>Молодший сержант</a:t>
            </a:r>
          </a:p>
          <a:p>
            <a:pPr algn="ctr" defTabSz="456744" fontAlgn="auto">
              <a:spcBef>
                <a:spcPts val="0"/>
              </a:spcBef>
              <a:spcAft>
                <a:spcPts val="0"/>
              </a:spcAft>
              <a:defRPr/>
            </a:pPr>
            <a:r>
              <a:rPr lang="ru-RU" sz="2400" b="1" i="1" dirty="0" err="1">
                <a:solidFill>
                  <a:schemeClr val="bg1"/>
                </a:solidFill>
                <a:latin typeface="Monotype Corsiva" panose="03010101010201010101" pitchFamily="66" charset="0"/>
              </a:rPr>
              <a:t>Головний</a:t>
            </a:r>
            <a:r>
              <a:rPr lang="ru-RU" sz="2400" b="1" i="1" dirty="0">
                <a:solidFill>
                  <a:schemeClr val="bg1"/>
                </a:solidFill>
                <a:latin typeface="Monotype Corsiva" panose="03010101010201010101" pitchFamily="66" charset="0"/>
              </a:rPr>
              <a:t> сержант-командир 1 </a:t>
            </a:r>
            <a:r>
              <a:rPr lang="ru-RU" sz="2400" b="1" i="1" dirty="0" err="1">
                <a:solidFill>
                  <a:schemeClr val="bg1"/>
                </a:solidFill>
                <a:latin typeface="Monotype Corsiva" panose="03010101010201010101" pitchFamily="66" charset="0"/>
              </a:rPr>
              <a:t>відділення</a:t>
            </a:r>
            <a:r>
              <a:rPr lang="ru-RU" sz="2400" b="1" i="1" dirty="0">
                <a:solidFill>
                  <a:schemeClr val="bg1"/>
                </a:solidFill>
                <a:latin typeface="Monotype Corsiva" panose="03010101010201010101" pitchFamily="66" charset="0"/>
              </a:rPr>
              <a:t> </a:t>
            </a:r>
            <a:r>
              <a:rPr lang="ru-RU" sz="2400" b="1" i="1" dirty="0" err="1">
                <a:solidFill>
                  <a:schemeClr val="bg1"/>
                </a:solidFill>
                <a:latin typeface="Monotype Corsiva" panose="03010101010201010101" pitchFamily="66" charset="0"/>
              </a:rPr>
              <a:t>інженерної</a:t>
            </a:r>
            <a:r>
              <a:rPr lang="ru-RU" sz="2400" b="1" i="1" dirty="0">
                <a:solidFill>
                  <a:schemeClr val="bg1"/>
                </a:solidFill>
                <a:latin typeface="Monotype Corsiva" panose="03010101010201010101" pitchFamily="66" charset="0"/>
              </a:rPr>
              <a:t> </a:t>
            </a:r>
            <a:r>
              <a:rPr lang="ru-RU" sz="2400" b="1" i="1" dirty="0" err="1">
                <a:solidFill>
                  <a:schemeClr val="bg1"/>
                </a:solidFill>
                <a:latin typeface="Monotype Corsiva" panose="03010101010201010101" pitchFamily="66" charset="0"/>
              </a:rPr>
              <a:t>розвідки</a:t>
            </a:r>
            <a:r>
              <a:rPr lang="ru-RU" sz="2400" b="1" i="1" dirty="0">
                <a:solidFill>
                  <a:schemeClr val="bg1"/>
                </a:solidFill>
                <a:latin typeface="Monotype Corsiva" panose="03010101010201010101" pitchFamily="66" charset="0"/>
              </a:rPr>
              <a:t>        1 взводу </a:t>
            </a:r>
            <a:r>
              <a:rPr lang="ru-RU" sz="2400" b="1" i="1" dirty="0" err="1">
                <a:solidFill>
                  <a:schemeClr val="bg1"/>
                </a:solidFill>
                <a:latin typeface="Monotype Corsiva" panose="03010101010201010101" pitchFamily="66" charset="0"/>
              </a:rPr>
              <a:t>інженерної</a:t>
            </a:r>
            <a:r>
              <a:rPr lang="ru-RU" sz="2400" b="1" i="1" dirty="0">
                <a:solidFill>
                  <a:schemeClr val="bg1"/>
                </a:solidFill>
                <a:latin typeface="Monotype Corsiva" panose="03010101010201010101" pitchFamily="66" charset="0"/>
              </a:rPr>
              <a:t> </a:t>
            </a:r>
            <a:r>
              <a:rPr lang="ru-RU" sz="2400" b="1" i="1" dirty="0" err="1">
                <a:solidFill>
                  <a:schemeClr val="bg1"/>
                </a:solidFill>
                <a:latin typeface="Monotype Corsiva" panose="03010101010201010101" pitchFamily="66" charset="0"/>
              </a:rPr>
              <a:t>розвідки</a:t>
            </a:r>
            <a:r>
              <a:rPr lang="ru-RU" sz="2400" b="1" i="1" dirty="0">
                <a:solidFill>
                  <a:schemeClr val="bg1"/>
                </a:solidFill>
                <a:latin typeface="Monotype Corsiva" panose="03010101010201010101" pitchFamily="66" charset="0"/>
              </a:rPr>
              <a:t> 1 </a:t>
            </a:r>
            <a:r>
              <a:rPr lang="ru-RU" sz="2400" b="1" i="1" dirty="0" err="1">
                <a:solidFill>
                  <a:schemeClr val="bg1"/>
                </a:solidFill>
                <a:latin typeface="Monotype Corsiva" panose="03010101010201010101" pitchFamily="66" charset="0"/>
              </a:rPr>
              <a:t>інженерно-саперної</a:t>
            </a:r>
            <a:r>
              <a:rPr lang="ru-RU" sz="2400" b="1" i="1" dirty="0">
                <a:solidFill>
                  <a:schemeClr val="bg1"/>
                </a:solidFill>
                <a:latin typeface="Monotype Corsiva" panose="03010101010201010101" pitchFamily="66" charset="0"/>
              </a:rPr>
              <a:t> </a:t>
            </a:r>
            <a:r>
              <a:rPr lang="ru-RU" sz="2400" b="1" i="1" dirty="0" err="1">
                <a:solidFill>
                  <a:schemeClr val="bg1"/>
                </a:solidFill>
                <a:latin typeface="Monotype Corsiva" panose="03010101010201010101" pitchFamily="66" charset="0"/>
              </a:rPr>
              <a:t>роти</a:t>
            </a:r>
            <a:r>
              <a:rPr lang="ru-RU" sz="2400" b="1" i="1" dirty="0">
                <a:solidFill>
                  <a:schemeClr val="bg1"/>
                </a:solidFill>
                <a:latin typeface="Monotype Corsiva" panose="03010101010201010101" pitchFamily="66" charset="0"/>
              </a:rPr>
              <a:t> </a:t>
            </a:r>
          </a:p>
          <a:p>
            <a:pPr algn="ctr" defTabSz="456744" fontAlgn="auto">
              <a:spcBef>
                <a:spcPts val="0"/>
              </a:spcBef>
              <a:spcAft>
                <a:spcPts val="0"/>
              </a:spcAft>
              <a:defRPr/>
            </a:pPr>
            <a:r>
              <a:rPr lang="ru-RU" sz="2400" b="1" i="1" dirty="0">
                <a:solidFill>
                  <a:schemeClr val="bg1"/>
                </a:solidFill>
                <a:latin typeface="Monotype Corsiva" panose="03010101010201010101" pitchFamily="66" charset="0"/>
              </a:rPr>
              <a:t>в/ч  А4733</a:t>
            </a:r>
            <a:endParaRPr lang="uk-UA" sz="2400" b="1" i="1" dirty="0">
              <a:solidFill>
                <a:schemeClr val="bg1"/>
              </a:solidFill>
              <a:latin typeface="Monotype Corsiva" panose="03010101010201010101" pitchFamily="66" charset="0"/>
            </a:endParaRPr>
          </a:p>
        </p:txBody>
      </p:sp>
      <p:sp>
        <p:nvSpPr>
          <p:cNvPr id="13" name="TextBox 12">
            <a:extLst>
              <a:ext uri="{FF2B5EF4-FFF2-40B4-BE49-F238E27FC236}">
                <a16:creationId xmlns:a16="http://schemas.microsoft.com/office/drawing/2014/main" id="{41C4ED9E-C975-5021-A45E-0856D83D8F84}"/>
              </a:ext>
            </a:extLst>
          </p:cNvPr>
          <p:cNvSpPr txBox="1"/>
          <p:nvPr/>
        </p:nvSpPr>
        <p:spPr>
          <a:xfrm>
            <a:off x="2910839" y="1832057"/>
            <a:ext cx="7674034" cy="5478423"/>
          </a:xfrm>
          <a:prstGeom prst="rect">
            <a:avLst/>
          </a:prstGeom>
          <a:noFill/>
        </p:spPr>
        <p:txBody>
          <a:bodyPr wrap="square">
            <a:spAutoFit/>
          </a:bodyPr>
          <a:lstStyle/>
          <a:p>
            <a:pPr algn="just"/>
            <a:r>
              <a:rPr lang="ru-RU" sz="1900" dirty="0">
                <a:solidFill>
                  <a:schemeClr val="bg1"/>
                </a:solidFill>
                <a:latin typeface="Bookman Old Style" panose="02050604050505020204" pitchFamily="18" charset="0"/>
              </a:rPr>
              <a:t>     </a:t>
            </a:r>
            <a:r>
              <a:rPr lang="ru-RU" sz="2500" dirty="0">
                <a:solidFill>
                  <a:schemeClr val="bg1"/>
                </a:solidFill>
                <a:effectLst>
                  <a:glow rad="228600">
                    <a:schemeClr val="tx1">
                      <a:lumMod val="95000"/>
                      <a:lumOff val="5000"/>
                      <a:alpha val="40000"/>
                    </a:schemeClr>
                  </a:glow>
                </a:effectLst>
                <a:latin typeface="Bookman Old Style" panose="02050604050505020204" pitchFamily="18" charset="0"/>
              </a:rPr>
              <a:t>22.08.2024 року </a:t>
            </a:r>
            <a:r>
              <a:rPr lang="ru-RU" sz="2500" dirty="0">
                <a:solidFill>
                  <a:schemeClr val="bg1"/>
                </a:solidFill>
                <a:latin typeface="Bookman Old Style" panose="02050604050505020204" pitchFamily="18" charset="0"/>
              </a:rPr>
              <a:t>проводив </a:t>
            </a:r>
            <a:r>
              <a:rPr lang="ru-RU" sz="2500" dirty="0" err="1">
                <a:solidFill>
                  <a:schemeClr val="bg1"/>
                </a:solidFill>
                <a:latin typeface="Bookman Old Style" panose="02050604050505020204" pitchFamily="18" charset="0"/>
              </a:rPr>
              <a:t>евакуацію</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військовослужбовців</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із</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зони</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виконання</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завдання</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н.п</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Шептуховка</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Курської</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області</a:t>
            </a:r>
            <a:r>
              <a:rPr lang="ru-RU" sz="2500" dirty="0">
                <a:solidFill>
                  <a:schemeClr val="bg1"/>
                </a:solidFill>
                <a:latin typeface="Bookman Old Style" panose="02050604050505020204" pitchFamily="18" charset="0"/>
              </a:rPr>
              <a:t> тяжко </a:t>
            </a:r>
            <a:r>
              <a:rPr lang="ru-RU" sz="2500" dirty="0" err="1">
                <a:solidFill>
                  <a:schemeClr val="bg1"/>
                </a:solidFill>
                <a:latin typeface="Bookman Old Style" panose="02050604050505020204" pitchFamily="18" charset="0"/>
              </a:rPr>
              <a:t>пореного</a:t>
            </a:r>
            <a:r>
              <a:rPr lang="ru-RU" sz="2500" dirty="0">
                <a:solidFill>
                  <a:schemeClr val="bg1"/>
                </a:solidFill>
                <a:latin typeface="Bookman Old Style" panose="02050604050505020204" pitchFamily="18" charset="0"/>
              </a:rPr>
              <a:t> та </a:t>
            </a:r>
            <a:r>
              <a:rPr lang="ru-RU" sz="2500" dirty="0" err="1">
                <a:solidFill>
                  <a:schemeClr val="bg1"/>
                </a:solidFill>
                <a:latin typeface="Bookman Old Style" panose="02050604050505020204" pitchFamily="18" charset="0"/>
              </a:rPr>
              <a:t>загиблого</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військовослужбовців</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свого</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підрозділу</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які</a:t>
            </a:r>
            <a:r>
              <a:rPr lang="ru-RU" sz="2500" dirty="0">
                <a:solidFill>
                  <a:schemeClr val="bg1"/>
                </a:solidFill>
                <a:latin typeface="Bookman Old Style" panose="02050604050505020204" pitchFamily="18" charset="0"/>
              </a:rPr>
              <a:t> в </a:t>
            </a:r>
            <a:r>
              <a:rPr lang="ru-RU" sz="2500" dirty="0" err="1">
                <a:solidFill>
                  <a:schemeClr val="bg1"/>
                </a:solidFill>
                <a:latin typeface="Bookman Old Style" panose="02050604050505020204" pitchFamily="18" charset="0"/>
              </a:rPr>
              <a:t>результаті</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артилерійського</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обстрілу</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отримали</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мінно-вибухові</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поранення</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різної</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тяжкості</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Молодший</a:t>
            </a:r>
            <a:r>
              <a:rPr lang="ru-RU" sz="2500" dirty="0">
                <a:solidFill>
                  <a:schemeClr val="bg1"/>
                </a:solidFill>
                <a:latin typeface="Bookman Old Style" panose="02050604050505020204" pitchFamily="18" charset="0"/>
              </a:rPr>
              <a:t> сержант ТАРАСЮК Дмитро </a:t>
            </a:r>
            <a:r>
              <a:rPr lang="ru-RU" sz="2500" dirty="0" err="1">
                <a:solidFill>
                  <a:schemeClr val="bg1"/>
                </a:solidFill>
                <a:latin typeface="Bookman Old Style" panose="02050604050505020204" pitchFamily="18" charset="0"/>
              </a:rPr>
              <a:t>Васильович</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незважаючи</a:t>
            </a:r>
            <a:r>
              <a:rPr lang="ru-RU" sz="2500" dirty="0">
                <a:solidFill>
                  <a:schemeClr val="bg1"/>
                </a:solidFill>
                <a:latin typeface="Bookman Old Style" panose="02050604050505020204" pitchFamily="18" charset="0"/>
              </a:rPr>
              <a:t> на </a:t>
            </a:r>
            <a:r>
              <a:rPr lang="ru-RU" sz="2500" dirty="0" err="1">
                <a:solidFill>
                  <a:schemeClr val="bg1"/>
                </a:solidFill>
                <a:latin typeface="Bookman Old Style" panose="02050604050505020204" pitchFamily="18" charset="0"/>
              </a:rPr>
              <a:t>загрозу</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повторної</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артилерійської</a:t>
            </a:r>
            <a:r>
              <a:rPr lang="ru-RU" sz="2500" dirty="0">
                <a:solidFill>
                  <a:schemeClr val="bg1"/>
                </a:solidFill>
                <a:latin typeface="Bookman Old Style" panose="02050604050505020204" pitchFamily="18" charset="0"/>
              </a:rPr>
              <a:t> атаки та </a:t>
            </a:r>
            <a:r>
              <a:rPr lang="ru-RU" sz="2500" dirty="0" err="1">
                <a:solidFill>
                  <a:schemeClr val="bg1"/>
                </a:solidFill>
                <a:latin typeface="Bookman Old Style" panose="02050604050505020204" pitchFamily="18" charset="0"/>
              </a:rPr>
              <a:t>постійної</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загрози</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від</a:t>
            </a:r>
            <a:r>
              <a:rPr lang="ru-RU" sz="2500" dirty="0">
                <a:solidFill>
                  <a:schemeClr val="bg1"/>
                </a:solidFill>
                <a:latin typeface="Bookman Old Style" panose="02050604050505020204" pitchFamily="18" charset="0"/>
              </a:rPr>
              <a:t> </a:t>
            </a:r>
            <a:r>
              <a:rPr lang="en-US" sz="2500" dirty="0">
                <a:solidFill>
                  <a:schemeClr val="bg1"/>
                </a:solidFill>
                <a:latin typeface="Bookman Old Style" panose="02050604050505020204" pitchFamily="18" charset="0"/>
              </a:rPr>
              <a:t>FPV – </a:t>
            </a:r>
            <a:r>
              <a:rPr lang="ru-RU" sz="2500" dirty="0" err="1">
                <a:solidFill>
                  <a:schemeClr val="bg1"/>
                </a:solidFill>
                <a:latin typeface="Bookman Old Style" panose="02050604050505020204" pitchFamily="18" charset="0"/>
              </a:rPr>
              <a:t>дронів</a:t>
            </a:r>
            <a:r>
              <a:rPr lang="ru-RU" sz="2500" dirty="0">
                <a:solidFill>
                  <a:schemeClr val="bg1"/>
                </a:solidFill>
                <a:latin typeface="Bookman Old Style" panose="02050604050505020204" pitchFamily="18" charset="0"/>
              </a:rPr>
              <a:t>, проявив </a:t>
            </a:r>
            <a:r>
              <a:rPr lang="ru-RU" sz="2500" dirty="0" err="1">
                <a:solidFill>
                  <a:schemeClr val="bg1"/>
                </a:solidFill>
                <a:latin typeface="Bookman Old Style" panose="02050604050505020204" pitchFamily="18" charset="0"/>
              </a:rPr>
              <a:t>мужність</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холоднокровність</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зібраність</a:t>
            </a:r>
            <a:r>
              <a:rPr lang="ru-RU" sz="2500" dirty="0">
                <a:solidFill>
                  <a:schemeClr val="bg1"/>
                </a:solidFill>
                <a:latin typeface="Bookman Old Style" panose="02050604050505020204" pitchFamily="18" charset="0"/>
              </a:rPr>
              <a:t> та </a:t>
            </a:r>
            <a:r>
              <a:rPr lang="ru-RU" sz="2500" dirty="0" err="1">
                <a:solidFill>
                  <a:schemeClr val="bg1"/>
                </a:solidFill>
                <a:latin typeface="Bookman Old Style" panose="02050604050505020204" pitchFamily="18" charset="0"/>
              </a:rPr>
              <a:t>зумів</a:t>
            </a:r>
            <a:r>
              <a:rPr lang="ru-RU" sz="2500" dirty="0">
                <a:solidFill>
                  <a:schemeClr val="bg1"/>
                </a:solidFill>
                <a:latin typeface="Bookman Old Style" panose="02050604050505020204" pitchFamily="18" charset="0"/>
              </a:rPr>
              <a:t> провести </a:t>
            </a:r>
            <a:r>
              <a:rPr lang="ru-RU" sz="2500" dirty="0" err="1">
                <a:solidFill>
                  <a:schemeClr val="bg1"/>
                </a:solidFill>
                <a:latin typeface="Bookman Old Style" panose="02050604050505020204" pitchFamily="18" charset="0"/>
              </a:rPr>
              <a:t>евакуацію</a:t>
            </a:r>
            <a:r>
              <a:rPr lang="ru-RU" sz="2500" dirty="0">
                <a:solidFill>
                  <a:schemeClr val="bg1"/>
                </a:solidFill>
                <a:latin typeface="Bookman Old Style" panose="02050604050505020204" pitchFamily="18" charset="0"/>
              </a:rPr>
              <a:t> тяжко </a:t>
            </a:r>
            <a:r>
              <a:rPr lang="ru-RU" sz="2500" dirty="0" err="1">
                <a:solidFill>
                  <a:schemeClr val="bg1"/>
                </a:solidFill>
                <a:latin typeface="Bookman Old Style" panose="02050604050505020204" pitchFamily="18" charset="0"/>
              </a:rPr>
              <a:t>пораненого</a:t>
            </a:r>
            <a:r>
              <a:rPr lang="ru-RU" sz="2500" dirty="0">
                <a:solidFill>
                  <a:schemeClr val="bg1"/>
                </a:solidFill>
                <a:latin typeface="Bookman Old Style" panose="02050604050505020204" pitchFamily="18" charset="0"/>
              </a:rPr>
              <a:t> та </a:t>
            </a:r>
            <a:r>
              <a:rPr lang="ru-RU" sz="2500" dirty="0" err="1">
                <a:solidFill>
                  <a:schemeClr val="bg1"/>
                </a:solidFill>
                <a:latin typeface="Bookman Old Style" panose="02050604050505020204" pitchFamily="18" charset="0"/>
              </a:rPr>
              <a:t>загиблого</a:t>
            </a:r>
            <a:r>
              <a:rPr lang="ru-RU" sz="2500" dirty="0">
                <a:solidFill>
                  <a:schemeClr val="bg1"/>
                </a:solidFill>
                <a:latin typeface="Bookman Old Style" panose="02050604050505020204" pitchFamily="18" charset="0"/>
              </a:rPr>
              <a:t> </a:t>
            </a:r>
            <a:r>
              <a:rPr lang="ru-RU" sz="2500" dirty="0" err="1">
                <a:solidFill>
                  <a:schemeClr val="bg1"/>
                </a:solidFill>
                <a:latin typeface="Bookman Old Style" panose="02050604050505020204" pitchFamily="18" charset="0"/>
              </a:rPr>
              <a:t>військовослужбовців</a:t>
            </a:r>
            <a:r>
              <a:rPr lang="ru-RU" sz="2500" dirty="0">
                <a:solidFill>
                  <a:schemeClr val="bg1"/>
                </a:solidFill>
                <a:latin typeface="Bookman Old Style" panose="02050604050505020204" pitchFamily="18" charset="0"/>
              </a:rPr>
              <a:t> з поля бою. </a:t>
            </a:r>
            <a:endParaRPr lang="uk-UA" sz="25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04574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Заголовок 1">
            <a:extLst>
              <a:ext uri="{FF2B5EF4-FFF2-40B4-BE49-F238E27FC236}">
                <a16:creationId xmlns:a16="http://schemas.microsoft.com/office/drawing/2014/main" id="{C17C5841-C9D0-0FCC-2CC1-919E7DF91E76}"/>
              </a:ext>
            </a:extLst>
          </p:cNvPr>
          <p:cNvSpPr txBox="1">
            <a:spLocks/>
          </p:cNvSpPr>
          <p:nvPr/>
        </p:nvSpPr>
        <p:spPr>
          <a:xfrm>
            <a:off x="1646360" y="127480"/>
            <a:ext cx="7663818" cy="1502757"/>
          </a:xfrm>
          <a:prstGeom prst="rect">
            <a:avLst/>
          </a:prstGeom>
        </p:spPr>
        <p:txBody>
          <a:bodyPr>
            <a:noAutofit/>
          </a:bodyPr>
          <a:lstStyle>
            <a:lvl1pPr algn="l" defTabSz="755934" rtl="0" eaLnBrk="1" latinLnBrk="0" hangingPunct="1">
              <a:lnSpc>
                <a:spcPct val="90000"/>
              </a:lnSpc>
              <a:spcBef>
                <a:spcPct val="0"/>
              </a:spcBef>
              <a:buNone/>
              <a:defRPr sz="3637" kern="1200">
                <a:solidFill>
                  <a:schemeClr val="tx1"/>
                </a:solidFill>
                <a:latin typeface="+mj-lt"/>
                <a:ea typeface="+mj-ea"/>
                <a:cs typeface="+mj-cs"/>
              </a:defRPr>
            </a:lvl1pPr>
          </a:lstStyle>
          <a:p>
            <a:pPr algn="ctr"/>
            <a:endParaRPr lang="uk-UA" sz="3200" b="1" i="1" dirty="0">
              <a:solidFill>
                <a:schemeClr val="bg1"/>
              </a:solidFill>
              <a:latin typeface="Monotype Corsiva" panose="03010101010201010101" pitchFamily="66" charset="0"/>
            </a:endParaRPr>
          </a:p>
        </p:txBody>
      </p:sp>
      <p:sp>
        <p:nvSpPr>
          <p:cNvPr id="28" name="TextBox 27">
            <a:extLst>
              <a:ext uri="{FF2B5EF4-FFF2-40B4-BE49-F238E27FC236}">
                <a16:creationId xmlns:a16="http://schemas.microsoft.com/office/drawing/2014/main" id="{5A24F37C-B1FC-B885-0046-E0484EA3ACCA}"/>
              </a:ext>
            </a:extLst>
          </p:cNvPr>
          <p:cNvSpPr txBox="1"/>
          <p:nvPr/>
        </p:nvSpPr>
        <p:spPr>
          <a:xfrm>
            <a:off x="-154170" y="4070048"/>
            <a:ext cx="2119227" cy="569387"/>
          </a:xfrm>
          <a:prstGeom prst="rect">
            <a:avLst/>
          </a:prstGeom>
          <a:noFill/>
        </p:spPr>
        <p:txBody>
          <a:bodyPr wrap="square">
            <a:spAutoFit/>
          </a:bodyPr>
          <a:lstStyle/>
          <a:p>
            <a:pPr algn="ctr" defTabSz="456744" fontAlgn="auto">
              <a:spcBef>
                <a:spcPts val="0"/>
              </a:spcBef>
              <a:spcAft>
                <a:spcPts val="0"/>
              </a:spcAft>
              <a:defRPr/>
            </a:pPr>
            <a:endParaRPr lang="ru-RU" sz="1600" dirty="0">
              <a:solidFill>
                <a:schemeClr val="bg1"/>
              </a:solidFill>
              <a:latin typeface="Bookman Old Style" panose="02050604050505020204" pitchFamily="18" charset="0"/>
            </a:endParaRPr>
          </a:p>
          <a:p>
            <a:pPr algn="ctr"/>
            <a:endParaRPr lang="ru-RU" sz="1500" dirty="0">
              <a:solidFill>
                <a:schemeClr val="bg1"/>
              </a:solidFill>
              <a:latin typeface="Bookman Old Style" panose="02050604050505020204" pitchFamily="18" charset="0"/>
            </a:endParaRPr>
          </a:p>
        </p:txBody>
      </p:sp>
      <p:sp>
        <p:nvSpPr>
          <p:cNvPr id="23" name="TextBox 22">
            <a:extLst>
              <a:ext uri="{FF2B5EF4-FFF2-40B4-BE49-F238E27FC236}">
                <a16:creationId xmlns:a16="http://schemas.microsoft.com/office/drawing/2014/main" id="{671DA66A-A804-4407-89AC-FCBED2AC1734}"/>
              </a:ext>
            </a:extLst>
          </p:cNvPr>
          <p:cNvSpPr txBox="1"/>
          <p:nvPr/>
        </p:nvSpPr>
        <p:spPr>
          <a:xfrm>
            <a:off x="119570" y="5264376"/>
            <a:ext cx="10241968" cy="338554"/>
          </a:xfrm>
          <a:prstGeom prst="rect">
            <a:avLst/>
          </a:prstGeom>
          <a:noFill/>
        </p:spPr>
        <p:txBody>
          <a:bodyPr wrap="square">
            <a:spAutoFit/>
          </a:bodyPr>
          <a:lstStyle/>
          <a:p>
            <a:pPr algn="just"/>
            <a:r>
              <a:rPr lang="uk-UA" sz="1600" dirty="0">
                <a:solidFill>
                  <a:schemeClr val="bg1"/>
                </a:solidFill>
                <a:effectLst>
                  <a:glow rad="228600">
                    <a:schemeClr val="tx1">
                      <a:lumMod val="95000"/>
                      <a:lumOff val="5000"/>
                      <a:alpha val="40000"/>
                    </a:schemeClr>
                  </a:glow>
                </a:effectLst>
                <a:latin typeface="Bookman Old Style" panose="02050604050505020204" pitchFamily="18" charset="0"/>
              </a:rPr>
              <a:t> 	</a:t>
            </a:r>
            <a:endParaRPr lang="ru-RU" sz="1500" dirty="0">
              <a:solidFill>
                <a:schemeClr val="bg1"/>
              </a:solidFill>
              <a:latin typeface="Bookman Old Style" panose="02050604050505020204" pitchFamily="18" charset="0"/>
            </a:endParaRPr>
          </a:p>
        </p:txBody>
      </p:sp>
      <p:sp>
        <p:nvSpPr>
          <p:cNvPr id="26" name="TextBox 25">
            <a:extLst>
              <a:ext uri="{FF2B5EF4-FFF2-40B4-BE49-F238E27FC236}">
                <a16:creationId xmlns:a16="http://schemas.microsoft.com/office/drawing/2014/main" id="{7C5D41D1-14A9-4A66-B953-BAB92A730B7A}"/>
              </a:ext>
            </a:extLst>
          </p:cNvPr>
          <p:cNvSpPr txBox="1"/>
          <p:nvPr/>
        </p:nvSpPr>
        <p:spPr>
          <a:xfrm>
            <a:off x="119570" y="6065662"/>
            <a:ext cx="9398163" cy="338554"/>
          </a:xfrm>
          <a:prstGeom prst="rect">
            <a:avLst/>
          </a:prstGeom>
          <a:noFill/>
        </p:spPr>
        <p:txBody>
          <a:bodyPr wrap="square">
            <a:spAutoFit/>
          </a:bodyPr>
          <a:lstStyle/>
          <a:p>
            <a:pPr algn="just"/>
            <a:r>
              <a:rPr lang="ru-RU" sz="1600" dirty="0">
                <a:solidFill>
                  <a:schemeClr val="bg1"/>
                </a:solidFill>
                <a:latin typeface="Bookman Old Style" panose="02050604050505020204" pitchFamily="18" charset="0"/>
              </a:rPr>
              <a:t>        </a:t>
            </a:r>
          </a:p>
        </p:txBody>
      </p:sp>
      <p:sp>
        <p:nvSpPr>
          <p:cNvPr id="3" name="Прямокутник 2">
            <a:extLst>
              <a:ext uri="{FF2B5EF4-FFF2-40B4-BE49-F238E27FC236}">
                <a16:creationId xmlns:a16="http://schemas.microsoft.com/office/drawing/2014/main" id="{DC21C6A8-C652-E933-3BE0-3DA947267DA1}"/>
              </a:ext>
            </a:extLst>
          </p:cNvPr>
          <p:cNvSpPr/>
          <p:nvPr/>
        </p:nvSpPr>
        <p:spPr>
          <a:xfrm>
            <a:off x="997346" y="3531439"/>
            <a:ext cx="8697119" cy="1107996"/>
          </a:xfrm>
          <a:prstGeom prst="rect">
            <a:avLst/>
          </a:prstGeom>
          <a:noFill/>
        </p:spPr>
        <p:txBody>
          <a:bodyPr wrap="square" lIns="91440" tIns="45720" rIns="91440" bIns="45720">
            <a:spAutoFit/>
          </a:bodyPr>
          <a:lstStyle/>
          <a:p>
            <a:pPr algn="ctr"/>
            <a:r>
              <a:rPr lang="uk-UA" sz="6600" dirty="0">
                <a:solidFill>
                  <a:schemeClr val="bg1"/>
                </a:solidFill>
                <a:effectLst>
                  <a:glow rad="228600">
                    <a:schemeClr val="tx1">
                      <a:lumMod val="95000"/>
                      <a:lumOff val="5000"/>
                      <a:alpha val="40000"/>
                    </a:schemeClr>
                  </a:glow>
                </a:effectLst>
                <a:latin typeface="Bookman Old Style" panose="02050604050505020204" pitchFamily="18" charset="0"/>
              </a:rPr>
              <a:t>ДЯКУЮ ЗА УВАГУ!</a:t>
            </a:r>
          </a:p>
        </p:txBody>
      </p:sp>
      <p:pic>
        <p:nvPicPr>
          <p:cNvPr id="6" name="Рисунок 5" descr="Зображення, що містить текст&#10;&#10;Автоматично згенерований опис">
            <a:extLst>
              <a:ext uri="{FF2B5EF4-FFF2-40B4-BE49-F238E27FC236}">
                <a16:creationId xmlns:a16="http://schemas.microsoft.com/office/drawing/2014/main" id="{D689CE90-DDCF-628D-ADFC-3C30B39AD4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577" y="183267"/>
            <a:ext cx="1466570" cy="1430852"/>
          </a:xfrm>
          <a:prstGeom prst="rect">
            <a:avLst/>
          </a:prstGeom>
        </p:spPr>
      </p:pic>
    </p:spTree>
    <p:extLst>
      <p:ext uri="{BB962C8B-B14F-4D97-AF65-F5344CB8AC3E}">
        <p14:creationId xmlns:p14="http://schemas.microsoft.com/office/powerpoint/2010/main" val="129385980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13002</TotalTime>
  <Words>3143</Words>
  <Application>Microsoft Office PowerPoint</Application>
  <PresentationFormat>Довільний</PresentationFormat>
  <Paragraphs>189</Paragraphs>
  <Slides>38</Slides>
  <Notes>24</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38</vt:i4>
      </vt:variant>
    </vt:vector>
  </HeadingPairs>
  <TitlesOfParts>
    <vt:vector size="45" baseType="lpstr">
      <vt:lpstr>Arial</vt:lpstr>
      <vt:lpstr>Bookman Old Style</vt:lpstr>
      <vt:lpstr>Calibri</vt:lpstr>
      <vt:lpstr>Calibri Light</vt:lpstr>
      <vt:lpstr>Monotype Corsiva</vt:lpstr>
      <vt:lpstr>Times New Roman</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Георгий Киев</dc:creator>
  <cp:lastModifiedBy>Працівник</cp:lastModifiedBy>
  <cp:revision>422</cp:revision>
  <dcterms:created xsi:type="dcterms:W3CDTF">2023-04-04T07:23:29Z</dcterms:created>
  <dcterms:modified xsi:type="dcterms:W3CDTF">2024-12-07T08:37:44Z</dcterms:modified>
</cp:coreProperties>
</file>