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8"/>
  </p:notesMasterIdLst>
  <p:sldIdLst>
    <p:sldId id="256" r:id="rId2"/>
    <p:sldId id="329" r:id="rId3"/>
    <p:sldId id="330" r:id="rId4"/>
    <p:sldId id="347" r:id="rId5"/>
    <p:sldId id="358" r:id="rId6"/>
    <p:sldId id="349" r:id="rId7"/>
    <p:sldId id="359" r:id="rId8"/>
    <p:sldId id="350" r:id="rId9"/>
    <p:sldId id="348" r:id="rId10"/>
    <p:sldId id="357" r:id="rId11"/>
    <p:sldId id="351" r:id="rId12"/>
    <p:sldId id="353" r:id="rId13"/>
    <p:sldId id="352" r:id="rId14"/>
    <p:sldId id="355" r:id="rId15"/>
    <p:sldId id="356" r:id="rId16"/>
    <p:sldId id="300" r:id="rId17"/>
  </p:sldIdLst>
  <p:sldSz cx="12192000" cy="6858000"/>
  <p:notesSz cx="6858000" cy="9144000"/>
  <p:embeddedFontLst>
    <p:embeddedFont>
      <p:font typeface="UAF Sans" panose="020B0604020202020204" charset="-52"/>
      <p:regular r:id="rId19"/>
      <p:bold r:id="rId20"/>
    </p:embeddedFont>
    <p:embeddedFont>
      <p:font typeface="UAF Sans Medium" panose="020B0604020202020204" charset="-52"/>
      <p:regular r:id="rId21"/>
    </p:embeddedFont>
    <p:embeddedFont>
      <p:font typeface="UAF Sans SemiBold" panose="020B0604020202020204" charset="-52"/>
      <p:bold r:id="rId22"/>
    </p:embeddedFont>
    <p:embeddedFont>
      <p:font typeface="Calibri" panose="020F0502020204030204" pitchFamily="34" charset="0"/>
      <p:regular r:id="rId23"/>
      <p:bold r:id="rId24"/>
      <p:italic r:id="rId25"/>
      <p:boldItalic r:id="rId26"/>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3919569-E7B9-44A8-B41F-39BAFE14A559}">
          <p14:sldIdLst>
            <p14:sldId id="256"/>
            <p14:sldId id="329"/>
            <p14:sldId id="330"/>
            <p14:sldId id="347"/>
            <p14:sldId id="358"/>
            <p14:sldId id="349"/>
            <p14:sldId id="359"/>
            <p14:sldId id="350"/>
            <p14:sldId id="348"/>
            <p14:sldId id="357"/>
            <p14:sldId id="351"/>
            <p14:sldId id="353"/>
            <p14:sldId id="352"/>
            <p14:sldId id="355"/>
            <p14:sldId id="356"/>
            <p14:sldId id="30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slan Klepets" initials="RK" lastIdx="1" clrIdx="0">
    <p:extLst>
      <p:ext uri="{19B8F6BF-5375-455C-9EA6-DF929625EA0E}">
        <p15:presenceInfo xmlns:p15="http://schemas.microsoft.com/office/powerpoint/2012/main" userId="441f0d8126c8e4f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CA8FF1-DE8F-4926-930E-46A889333C6F}" v="5" dt="2024-11-07T13:33:58.3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79" autoAdjust="0"/>
    <p:restoredTop sz="94667" autoAdjust="0"/>
  </p:normalViewPr>
  <p:slideViewPr>
    <p:cSldViewPr snapToGrid="0" showGuides="1">
      <p:cViewPr varScale="1">
        <p:scale>
          <a:sx n="69" d="100"/>
          <a:sy n="69" d="100"/>
        </p:scale>
        <p:origin x="58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Юрій Широкий" userId="f7f498a38416e5d4" providerId="LiveId" clId="{E0CA8FF1-DE8F-4926-930E-46A889333C6F}"/>
    <pc:docChg chg="undo redo custSel addSld modSld modSection">
      <pc:chgData name="Юрій Широкий" userId="f7f498a38416e5d4" providerId="LiveId" clId="{E0CA8FF1-DE8F-4926-930E-46A889333C6F}" dt="2024-11-07T13:36:47.366" v="531" actId="14100"/>
      <pc:docMkLst>
        <pc:docMk/>
      </pc:docMkLst>
      <pc:sldChg chg="addSp delSp modSp mod modClrScheme chgLayout">
        <pc:chgData name="Юрій Широкий" userId="f7f498a38416e5d4" providerId="LiveId" clId="{E0CA8FF1-DE8F-4926-930E-46A889333C6F}" dt="2024-11-07T10:13:09.595" v="91" actId="1076"/>
        <pc:sldMkLst>
          <pc:docMk/>
          <pc:sldMk cId="3791773956" sldId="329"/>
        </pc:sldMkLst>
        <pc:spChg chg="mod ord">
          <ac:chgData name="Юрій Широкий" userId="f7f498a38416e5d4" providerId="LiveId" clId="{E0CA8FF1-DE8F-4926-930E-46A889333C6F}" dt="2024-11-07T10:12:57.267" v="90" actId="1076"/>
          <ac:spMkLst>
            <pc:docMk/>
            <pc:sldMk cId="3791773956" sldId="329"/>
            <ac:spMk id="3" creationId="{D3BBBFE6-B2F2-F9EA-FE22-EE955BDBDFB2}"/>
          </ac:spMkLst>
        </pc:spChg>
        <pc:spChg chg="mod">
          <ac:chgData name="Юрій Широкий" userId="f7f498a38416e5d4" providerId="LiveId" clId="{E0CA8FF1-DE8F-4926-930E-46A889333C6F}" dt="2024-11-07T10:13:09.595" v="91" actId="1076"/>
          <ac:spMkLst>
            <pc:docMk/>
            <pc:sldMk cId="3791773956" sldId="329"/>
            <ac:spMk id="13" creationId="{5AC9DC9C-E844-1EE1-FE9F-7E4244253B3A}"/>
          </ac:spMkLst>
        </pc:spChg>
        <pc:spChg chg="add del mod">
          <ac:chgData name="Юрій Широкий" userId="f7f498a38416e5d4" providerId="LiveId" clId="{E0CA8FF1-DE8F-4926-930E-46A889333C6F}" dt="2024-11-07T10:11:50.350" v="9" actId="26606"/>
          <ac:spMkLst>
            <pc:docMk/>
            <pc:sldMk cId="3791773956" sldId="329"/>
            <ac:spMk id="18" creationId="{561CCC64-7F4F-9F38-A9B1-F158F4924E31}"/>
          </ac:spMkLst>
        </pc:spChg>
        <pc:picChg chg="add del mod ord">
          <ac:chgData name="Юрій Широкий" userId="f7f498a38416e5d4" providerId="LiveId" clId="{E0CA8FF1-DE8F-4926-930E-46A889333C6F}" dt="2024-11-07T10:12:51.989" v="89" actId="14100"/>
          <ac:picMkLst>
            <pc:docMk/>
            <pc:sldMk cId="3791773956" sldId="329"/>
            <ac:picMk id="4" creationId="{EAFB9F52-FA1E-B09B-FF40-F8ECDF630234}"/>
          </ac:picMkLst>
        </pc:picChg>
      </pc:sldChg>
      <pc:sldChg chg="addSp delSp modSp mod">
        <pc:chgData name="Юрій Широкий" userId="f7f498a38416e5d4" providerId="LiveId" clId="{E0CA8FF1-DE8F-4926-930E-46A889333C6F}" dt="2024-11-07T13:32:41.400" v="433" actId="14100"/>
        <pc:sldMkLst>
          <pc:docMk/>
          <pc:sldMk cId="893082288" sldId="347"/>
        </pc:sldMkLst>
        <pc:spChg chg="mod">
          <ac:chgData name="Юрій Широкий" userId="f7f498a38416e5d4" providerId="LiveId" clId="{E0CA8FF1-DE8F-4926-930E-46A889333C6F}" dt="2024-11-07T13:32:25.326" v="428" actId="403"/>
          <ac:spMkLst>
            <pc:docMk/>
            <pc:sldMk cId="893082288" sldId="347"/>
            <ac:spMk id="9" creationId="{6F20EFAB-1B26-590B-6CA1-41B229694A5C}"/>
          </ac:spMkLst>
        </pc:spChg>
        <pc:picChg chg="add mod">
          <ac:chgData name="Юрій Широкий" userId="f7f498a38416e5d4" providerId="LiveId" clId="{E0CA8FF1-DE8F-4926-930E-46A889333C6F}" dt="2024-11-07T13:32:31.889" v="429" actId="14100"/>
          <ac:picMkLst>
            <pc:docMk/>
            <pc:sldMk cId="893082288" sldId="347"/>
            <ac:picMk id="3" creationId="{49B29FB7-BF08-FEF4-29EE-CF0D052775F8}"/>
          </ac:picMkLst>
        </pc:picChg>
        <pc:picChg chg="add mod">
          <ac:chgData name="Юрій Широкий" userId="f7f498a38416e5d4" providerId="LiveId" clId="{E0CA8FF1-DE8F-4926-930E-46A889333C6F}" dt="2024-11-07T13:32:41.400" v="433" actId="14100"/>
          <ac:picMkLst>
            <pc:docMk/>
            <pc:sldMk cId="893082288" sldId="347"/>
            <ac:picMk id="5" creationId="{3C129672-036A-C670-1773-B763D2E90056}"/>
          </ac:picMkLst>
        </pc:picChg>
        <pc:picChg chg="add del mod">
          <ac:chgData name="Юрій Широкий" userId="f7f498a38416e5d4" providerId="LiveId" clId="{E0CA8FF1-DE8F-4926-930E-46A889333C6F}" dt="2024-11-07T10:15:30.519" v="123" actId="478"/>
          <ac:picMkLst>
            <pc:docMk/>
            <pc:sldMk cId="893082288" sldId="347"/>
            <ac:picMk id="7" creationId="{FE196C55-2E7A-6F67-1ADF-99B24371D309}"/>
          </ac:picMkLst>
        </pc:picChg>
        <pc:picChg chg="add del mod ord">
          <ac:chgData name="Юрій Широкий" userId="f7f498a38416e5d4" providerId="LiveId" clId="{E0CA8FF1-DE8F-4926-930E-46A889333C6F}" dt="2024-11-07T13:31:04.160" v="411" actId="478"/>
          <ac:picMkLst>
            <pc:docMk/>
            <pc:sldMk cId="893082288" sldId="347"/>
            <ac:picMk id="10" creationId="{3CBD6DAA-0ED8-CEF8-348C-0012F903CBF3}"/>
          </ac:picMkLst>
        </pc:picChg>
        <pc:picChg chg="add del mod">
          <ac:chgData name="Юрій Широкий" userId="f7f498a38416e5d4" providerId="LiveId" clId="{E0CA8FF1-DE8F-4926-930E-46A889333C6F}" dt="2024-11-07T13:31:06.001" v="412" actId="478"/>
          <ac:picMkLst>
            <pc:docMk/>
            <pc:sldMk cId="893082288" sldId="347"/>
            <ac:picMk id="14" creationId="{50F3CE50-764A-F4FA-AF27-774CE82360AB}"/>
          </ac:picMkLst>
        </pc:picChg>
      </pc:sldChg>
      <pc:sldChg chg="addSp delSp modSp mod setBg">
        <pc:chgData name="Юрій Широкий" userId="f7f498a38416e5d4" providerId="LiveId" clId="{E0CA8FF1-DE8F-4926-930E-46A889333C6F}" dt="2024-11-07T10:31:28.139" v="216" actId="20577"/>
        <pc:sldMkLst>
          <pc:docMk/>
          <pc:sldMk cId="4224785094" sldId="348"/>
        </pc:sldMkLst>
        <pc:spChg chg="mod">
          <ac:chgData name="Юрій Широкий" userId="f7f498a38416e5d4" providerId="LiveId" clId="{E0CA8FF1-DE8F-4926-930E-46A889333C6F}" dt="2024-11-07T10:30:40.722" v="205" actId="27636"/>
          <ac:spMkLst>
            <pc:docMk/>
            <pc:sldMk cId="4224785094" sldId="348"/>
            <ac:spMk id="2" creationId="{E2CB5B3D-1B34-E490-F947-0B231C1D7FE8}"/>
          </ac:spMkLst>
        </pc:spChg>
        <pc:spChg chg="mod">
          <ac:chgData name="Юрій Широкий" userId="f7f498a38416e5d4" providerId="LiveId" clId="{E0CA8FF1-DE8F-4926-930E-46A889333C6F}" dt="2024-11-07T10:31:28.139" v="216" actId="20577"/>
          <ac:spMkLst>
            <pc:docMk/>
            <pc:sldMk cId="4224785094" sldId="348"/>
            <ac:spMk id="3" creationId="{F0D4479E-F406-4E27-AD7D-6D0E780BAFDA}"/>
          </ac:spMkLst>
        </pc:spChg>
        <pc:spChg chg="add del">
          <ac:chgData name="Юрій Широкий" userId="f7f498a38416e5d4" providerId="LiveId" clId="{E0CA8FF1-DE8F-4926-930E-46A889333C6F}" dt="2024-11-07T10:28:49.039" v="188" actId="26606"/>
          <ac:spMkLst>
            <pc:docMk/>
            <pc:sldMk cId="4224785094" sldId="348"/>
            <ac:spMk id="9" creationId="{231BF440-39FA-4087-84CC-2EEC0BBDAF29}"/>
          </ac:spMkLst>
        </pc:spChg>
        <pc:spChg chg="add del">
          <ac:chgData name="Юрій Широкий" userId="f7f498a38416e5d4" providerId="LiveId" clId="{E0CA8FF1-DE8F-4926-930E-46A889333C6F}" dt="2024-11-07T10:28:49.039" v="188" actId="26606"/>
          <ac:spMkLst>
            <pc:docMk/>
            <pc:sldMk cId="4224785094" sldId="348"/>
            <ac:spMk id="10" creationId="{F04E4CBA-303B-48BD-8451-C2701CB0EEBF}"/>
          </ac:spMkLst>
        </pc:spChg>
        <pc:spChg chg="add del">
          <ac:chgData name="Юрій Широкий" userId="f7f498a38416e5d4" providerId="LiveId" clId="{E0CA8FF1-DE8F-4926-930E-46A889333C6F}" dt="2024-11-07T10:28:49.039" v="188" actId="26606"/>
          <ac:spMkLst>
            <pc:docMk/>
            <pc:sldMk cId="4224785094" sldId="348"/>
            <ac:spMk id="11" creationId="{F6CA58B3-AFCC-4A40-9882-50D5080879B0}"/>
          </ac:spMkLst>
        </pc:spChg>
        <pc:spChg chg="add del">
          <ac:chgData name="Юрій Широкий" userId="f7f498a38416e5d4" providerId="LiveId" clId="{E0CA8FF1-DE8F-4926-930E-46A889333C6F}" dt="2024-11-07T10:28:44.111" v="184" actId="26606"/>
          <ac:spMkLst>
            <pc:docMk/>
            <pc:sldMk cId="4224785094" sldId="348"/>
            <ac:spMk id="12" creationId="{231BF440-39FA-4087-84CC-2EEC0BBDAF29}"/>
          </ac:spMkLst>
        </pc:spChg>
        <pc:spChg chg="add del">
          <ac:chgData name="Юрій Широкий" userId="f7f498a38416e5d4" providerId="LiveId" clId="{E0CA8FF1-DE8F-4926-930E-46A889333C6F}" dt="2024-11-07T10:28:49.039" v="188" actId="26606"/>
          <ac:spMkLst>
            <pc:docMk/>
            <pc:sldMk cId="4224785094" sldId="348"/>
            <ac:spMk id="13" creationId="{75C56826-D4E5-42ED-8529-079651CB3005}"/>
          </ac:spMkLst>
        </pc:spChg>
        <pc:spChg chg="add del">
          <ac:chgData name="Юрій Широкий" userId="f7f498a38416e5d4" providerId="LiveId" clId="{E0CA8FF1-DE8F-4926-930E-46A889333C6F}" dt="2024-11-07T10:28:44.111" v="184" actId="26606"/>
          <ac:spMkLst>
            <pc:docMk/>
            <pc:sldMk cId="4224785094" sldId="348"/>
            <ac:spMk id="14" creationId="{F04E4CBA-303B-48BD-8451-C2701CB0EEBF}"/>
          </ac:spMkLst>
        </pc:spChg>
        <pc:spChg chg="add del">
          <ac:chgData name="Юрій Широкий" userId="f7f498a38416e5d4" providerId="LiveId" clId="{E0CA8FF1-DE8F-4926-930E-46A889333C6F}" dt="2024-11-07T10:28:49.039" v="188" actId="26606"/>
          <ac:spMkLst>
            <pc:docMk/>
            <pc:sldMk cId="4224785094" sldId="348"/>
            <ac:spMk id="15" creationId="{82095FCE-EF05-4443-B97A-85DEE3A5CA17}"/>
          </ac:spMkLst>
        </pc:spChg>
        <pc:spChg chg="add del">
          <ac:chgData name="Юрій Широкий" userId="f7f498a38416e5d4" providerId="LiveId" clId="{E0CA8FF1-DE8F-4926-930E-46A889333C6F}" dt="2024-11-07T10:28:44.111" v="184" actId="26606"/>
          <ac:spMkLst>
            <pc:docMk/>
            <pc:sldMk cId="4224785094" sldId="348"/>
            <ac:spMk id="16" creationId="{F6CA58B3-AFCC-4A40-9882-50D5080879B0}"/>
          </ac:spMkLst>
        </pc:spChg>
        <pc:spChg chg="add del">
          <ac:chgData name="Юрій Широкий" userId="f7f498a38416e5d4" providerId="LiveId" clId="{E0CA8FF1-DE8F-4926-930E-46A889333C6F}" dt="2024-11-07T10:28:49.039" v="188" actId="26606"/>
          <ac:spMkLst>
            <pc:docMk/>
            <pc:sldMk cId="4224785094" sldId="348"/>
            <ac:spMk id="17" creationId="{CA00AE6B-AA30-4CF8-BA6F-339B780AD76C}"/>
          </ac:spMkLst>
        </pc:spChg>
        <pc:spChg chg="add del">
          <ac:chgData name="Юрій Широкий" userId="f7f498a38416e5d4" providerId="LiveId" clId="{E0CA8FF1-DE8F-4926-930E-46A889333C6F}" dt="2024-11-07T10:28:44.111" v="184" actId="26606"/>
          <ac:spMkLst>
            <pc:docMk/>
            <pc:sldMk cId="4224785094" sldId="348"/>
            <ac:spMk id="18" creationId="{75C56826-D4E5-42ED-8529-079651CB3005}"/>
          </ac:spMkLst>
        </pc:spChg>
        <pc:spChg chg="add del">
          <ac:chgData name="Юрій Широкий" userId="f7f498a38416e5d4" providerId="LiveId" clId="{E0CA8FF1-DE8F-4926-930E-46A889333C6F}" dt="2024-11-07T10:28:50.897" v="192" actId="26606"/>
          <ac:spMkLst>
            <pc:docMk/>
            <pc:sldMk cId="4224785094" sldId="348"/>
            <ac:spMk id="19" creationId="{6ECA6DCB-B7E1-40A9-9524-540C6DA40B1B}"/>
          </ac:spMkLst>
        </pc:spChg>
        <pc:spChg chg="add del">
          <ac:chgData name="Юрій Широкий" userId="f7f498a38416e5d4" providerId="LiveId" clId="{E0CA8FF1-DE8F-4926-930E-46A889333C6F}" dt="2024-11-07T10:28:44.111" v="184" actId="26606"/>
          <ac:spMkLst>
            <pc:docMk/>
            <pc:sldMk cId="4224785094" sldId="348"/>
            <ac:spMk id="20" creationId="{82095FCE-EF05-4443-B97A-85DEE3A5CA17}"/>
          </ac:spMkLst>
        </pc:spChg>
        <pc:spChg chg="add del">
          <ac:chgData name="Юрій Широкий" userId="f7f498a38416e5d4" providerId="LiveId" clId="{E0CA8FF1-DE8F-4926-930E-46A889333C6F}" dt="2024-11-07T10:28:44.111" v="184" actId="26606"/>
          <ac:spMkLst>
            <pc:docMk/>
            <pc:sldMk cId="4224785094" sldId="348"/>
            <ac:spMk id="22" creationId="{CA00AE6B-AA30-4CF8-BA6F-339B780AD76C}"/>
          </ac:spMkLst>
        </pc:spChg>
        <pc:spChg chg="add">
          <ac:chgData name="Юрій Широкий" userId="f7f498a38416e5d4" providerId="LiveId" clId="{E0CA8FF1-DE8F-4926-930E-46A889333C6F}" dt="2024-11-07T10:30:40.647" v="204" actId="26606"/>
          <ac:spMkLst>
            <pc:docMk/>
            <pc:sldMk cId="4224785094" sldId="348"/>
            <ac:spMk id="23" creationId="{F4F2FC05-7D27-410F-BDA9-ADF4831368C7}"/>
          </ac:spMkLst>
        </pc:spChg>
        <pc:spChg chg="add del">
          <ac:chgData name="Юрій Широкий" userId="f7f498a38416e5d4" providerId="LiveId" clId="{E0CA8FF1-DE8F-4926-930E-46A889333C6F}" dt="2024-11-07T10:28:50.897" v="192" actId="26606"/>
          <ac:spMkLst>
            <pc:docMk/>
            <pc:sldMk cId="4224785094" sldId="348"/>
            <ac:spMk id="24" creationId="{8CB5D2D7-DF65-4E86-BFBA-FFB9B5ACEB64}"/>
          </ac:spMkLst>
        </pc:spChg>
        <pc:spChg chg="add">
          <ac:chgData name="Юрій Широкий" userId="f7f498a38416e5d4" providerId="LiveId" clId="{E0CA8FF1-DE8F-4926-930E-46A889333C6F}" dt="2024-11-07T10:30:40.647" v="204" actId="26606"/>
          <ac:spMkLst>
            <pc:docMk/>
            <pc:sldMk cId="4224785094" sldId="348"/>
            <ac:spMk id="25" creationId="{9080D120-BD54-46E1-BA37-82F5E8089E90}"/>
          </ac:spMkLst>
        </pc:spChg>
        <pc:spChg chg="add del">
          <ac:chgData name="Юрій Широкий" userId="f7f498a38416e5d4" providerId="LiveId" clId="{E0CA8FF1-DE8F-4926-930E-46A889333C6F}" dt="2024-11-07T10:28:50.897" v="192" actId="26606"/>
          <ac:spMkLst>
            <pc:docMk/>
            <pc:sldMk cId="4224785094" sldId="348"/>
            <ac:spMk id="26" creationId="{3873B707-463F-40B0-8227-E8CC6C67EB25}"/>
          </ac:spMkLst>
        </pc:spChg>
        <pc:spChg chg="add del">
          <ac:chgData name="Юрій Широкий" userId="f7f498a38416e5d4" providerId="LiveId" clId="{E0CA8FF1-DE8F-4926-930E-46A889333C6F}" dt="2024-11-07T10:28:50.897" v="192" actId="26606"/>
          <ac:spMkLst>
            <pc:docMk/>
            <pc:sldMk cId="4224785094" sldId="348"/>
            <ac:spMk id="27" creationId="{C13237C8-E62C-4F0D-A318-BD6FB6C2D138}"/>
          </ac:spMkLst>
        </pc:spChg>
        <pc:spChg chg="add del">
          <ac:chgData name="Юрій Широкий" userId="f7f498a38416e5d4" providerId="LiveId" clId="{E0CA8FF1-DE8F-4926-930E-46A889333C6F}" dt="2024-11-07T10:28:50.897" v="192" actId="26606"/>
          <ac:spMkLst>
            <pc:docMk/>
            <pc:sldMk cId="4224785094" sldId="348"/>
            <ac:spMk id="28" creationId="{19C9EAEA-39D0-4B0E-A0EB-51E7B26740B1}"/>
          </ac:spMkLst>
        </pc:spChg>
        <pc:spChg chg="add">
          <ac:chgData name="Юрій Широкий" userId="f7f498a38416e5d4" providerId="LiveId" clId="{E0CA8FF1-DE8F-4926-930E-46A889333C6F}" dt="2024-11-07T10:30:40.647" v="204" actId="26606"/>
          <ac:spMkLst>
            <pc:docMk/>
            <pc:sldMk cId="4224785094" sldId="348"/>
            <ac:spMk id="29" creationId="{81D83946-74FA-498A-AC80-9926F041B5C5}"/>
          </ac:spMkLst>
        </pc:spChg>
        <pc:spChg chg="add del">
          <ac:chgData name="Юрій Широкий" userId="f7f498a38416e5d4" providerId="LiveId" clId="{E0CA8FF1-DE8F-4926-930E-46A889333C6F}" dt="2024-11-07T10:28:55.550" v="195" actId="26606"/>
          <ac:spMkLst>
            <pc:docMk/>
            <pc:sldMk cId="4224785094" sldId="348"/>
            <ac:spMk id="30" creationId="{D2B783EE-0239-4717-BBEA-8C9EAC61C824}"/>
          </ac:spMkLst>
        </pc:spChg>
        <pc:spChg chg="add del">
          <ac:chgData name="Юрій Широкий" userId="f7f498a38416e5d4" providerId="LiveId" clId="{E0CA8FF1-DE8F-4926-930E-46A889333C6F}" dt="2024-11-07T10:28:55.550" v="195" actId="26606"/>
          <ac:spMkLst>
            <pc:docMk/>
            <pc:sldMk cId="4224785094" sldId="348"/>
            <ac:spMk id="31" creationId="{A7B99495-F43F-4D80-A44F-2CB4764EB90B}"/>
          </ac:spMkLst>
        </pc:spChg>
        <pc:spChg chg="add del">
          <ac:chgData name="Юрій Широкий" userId="f7f498a38416e5d4" providerId="LiveId" clId="{E0CA8FF1-DE8F-4926-930E-46A889333C6F}" dt="2024-11-07T10:28:55.550" v="195" actId="26606"/>
          <ac:spMkLst>
            <pc:docMk/>
            <pc:sldMk cId="4224785094" sldId="348"/>
            <ac:spMk id="32" creationId="{70BEB1E7-2F88-40BC-B73D-42E5B6F80BFC}"/>
          </ac:spMkLst>
        </pc:spChg>
        <pc:spChg chg="add">
          <ac:chgData name="Юрій Широкий" userId="f7f498a38416e5d4" providerId="LiveId" clId="{E0CA8FF1-DE8F-4926-930E-46A889333C6F}" dt="2024-11-07T10:30:40.647" v="204" actId="26606"/>
          <ac:spMkLst>
            <pc:docMk/>
            <pc:sldMk cId="4224785094" sldId="348"/>
            <ac:spMk id="33" creationId="{5060D983-8B52-443A-8183-2A1DE05618B5}"/>
          </ac:spMkLst>
        </pc:spChg>
        <pc:spChg chg="add del">
          <ac:chgData name="Юрій Широкий" userId="f7f498a38416e5d4" providerId="LiveId" clId="{E0CA8FF1-DE8F-4926-930E-46A889333C6F}" dt="2024-11-07T10:30:13.781" v="203" actId="26606"/>
          <ac:spMkLst>
            <pc:docMk/>
            <pc:sldMk cId="4224785094" sldId="348"/>
            <ac:spMk id="34" creationId="{231BF440-39FA-4087-84CC-2EEC0BBDAF29}"/>
          </ac:spMkLst>
        </pc:spChg>
        <pc:spChg chg="add del">
          <ac:chgData name="Юрій Широкий" userId="f7f498a38416e5d4" providerId="LiveId" clId="{E0CA8FF1-DE8F-4926-930E-46A889333C6F}" dt="2024-11-07T10:30:13.781" v="203" actId="26606"/>
          <ac:spMkLst>
            <pc:docMk/>
            <pc:sldMk cId="4224785094" sldId="348"/>
            <ac:spMk id="35" creationId="{F04E4CBA-303B-48BD-8451-C2701CB0EEBF}"/>
          </ac:spMkLst>
        </pc:spChg>
        <pc:spChg chg="add del">
          <ac:chgData name="Юрій Широкий" userId="f7f498a38416e5d4" providerId="LiveId" clId="{E0CA8FF1-DE8F-4926-930E-46A889333C6F}" dt="2024-11-07T10:30:13.781" v="203" actId="26606"/>
          <ac:spMkLst>
            <pc:docMk/>
            <pc:sldMk cId="4224785094" sldId="348"/>
            <ac:spMk id="36" creationId="{F6CA58B3-AFCC-4A40-9882-50D5080879B0}"/>
          </ac:spMkLst>
        </pc:spChg>
        <pc:spChg chg="add del">
          <ac:chgData name="Юрій Широкий" userId="f7f498a38416e5d4" providerId="LiveId" clId="{E0CA8FF1-DE8F-4926-930E-46A889333C6F}" dt="2024-11-07T10:30:13.781" v="203" actId="26606"/>
          <ac:spMkLst>
            <pc:docMk/>
            <pc:sldMk cId="4224785094" sldId="348"/>
            <ac:spMk id="37" creationId="{75C56826-D4E5-42ED-8529-079651CB3005}"/>
          </ac:spMkLst>
        </pc:spChg>
        <pc:spChg chg="add del">
          <ac:chgData name="Юрій Широкий" userId="f7f498a38416e5d4" providerId="LiveId" clId="{E0CA8FF1-DE8F-4926-930E-46A889333C6F}" dt="2024-11-07T10:30:13.781" v="203" actId="26606"/>
          <ac:spMkLst>
            <pc:docMk/>
            <pc:sldMk cId="4224785094" sldId="348"/>
            <ac:spMk id="38" creationId="{82095FCE-EF05-4443-B97A-85DEE3A5CA17}"/>
          </ac:spMkLst>
        </pc:spChg>
        <pc:spChg chg="add del">
          <ac:chgData name="Юрій Широкий" userId="f7f498a38416e5d4" providerId="LiveId" clId="{E0CA8FF1-DE8F-4926-930E-46A889333C6F}" dt="2024-11-07T10:30:13.781" v="203" actId="26606"/>
          <ac:spMkLst>
            <pc:docMk/>
            <pc:sldMk cId="4224785094" sldId="348"/>
            <ac:spMk id="39" creationId="{CA00AE6B-AA30-4CF8-BA6F-339B780AD76C}"/>
          </ac:spMkLst>
        </pc:spChg>
        <pc:grpChg chg="add del">
          <ac:chgData name="Юрій Широкий" userId="f7f498a38416e5d4" providerId="LiveId" clId="{E0CA8FF1-DE8F-4926-930E-46A889333C6F}" dt="2024-11-07T10:28:50.897" v="192" actId="26606"/>
          <ac:grpSpMkLst>
            <pc:docMk/>
            <pc:sldMk cId="4224785094" sldId="348"/>
            <ac:grpSpMk id="21" creationId="{1DE889C7-FAD6-4397-98E2-05D503484459}"/>
          </ac:grpSpMkLst>
        </pc:grpChg>
        <pc:picChg chg="add mod ord">
          <ac:chgData name="Юрій Широкий" userId="f7f498a38416e5d4" providerId="LiveId" clId="{E0CA8FF1-DE8F-4926-930E-46A889333C6F}" dt="2024-11-07T10:30:47.834" v="209" actId="962"/>
          <ac:picMkLst>
            <pc:docMk/>
            <pc:sldMk cId="4224785094" sldId="348"/>
            <ac:picMk id="5" creationId="{D6F5E0D4-5B82-C42C-3BCD-C24E95FA9697}"/>
          </ac:picMkLst>
        </pc:picChg>
        <pc:picChg chg="add mod ord">
          <ac:chgData name="Юрій Широкий" userId="f7f498a38416e5d4" providerId="LiveId" clId="{E0CA8FF1-DE8F-4926-930E-46A889333C6F}" dt="2024-11-07T10:30:43.717" v="206" actId="27614"/>
          <ac:picMkLst>
            <pc:docMk/>
            <pc:sldMk cId="4224785094" sldId="348"/>
            <ac:picMk id="7" creationId="{CF634365-78D6-AE83-A40B-80DA0423EDB3}"/>
          </ac:picMkLst>
        </pc:picChg>
      </pc:sldChg>
      <pc:sldChg chg="addSp delSp modSp mod">
        <pc:chgData name="Юрій Широкий" userId="f7f498a38416e5d4" providerId="LiveId" clId="{E0CA8FF1-DE8F-4926-930E-46A889333C6F}" dt="2024-11-07T13:35:26.083" v="469" actId="403"/>
        <pc:sldMkLst>
          <pc:docMk/>
          <pc:sldMk cId="1651242732" sldId="349"/>
        </pc:sldMkLst>
        <pc:spChg chg="mod">
          <ac:chgData name="Юрій Широкий" userId="f7f498a38416e5d4" providerId="LiveId" clId="{E0CA8FF1-DE8F-4926-930E-46A889333C6F}" dt="2024-11-07T13:35:26.083" v="469" actId="403"/>
          <ac:spMkLst>
            <pc:docMk/>
            <pc:sldMk cId="1651242732" sldId="349"/>
            <ac:spMk id="5" creationId="{3078E4E1-E7C4-D013-54A7-7A350B0E2B2B}"/>
          </ac:spMkLst>
        </pc:spChg>
        <pc:picChg chg="add mod">
          <ac:chgData name="Юрій Широкий" userId="f7f498a38416e5d4" providerId="LiveId" clId="{E0CA8FF1-DE8F-4926-930E-46A889333C6F}" dt="2024-11-07T13:35:19.052" v="466" actId="14100"/>
          <ac:picMkLst>
            <pc:docMk/>
            <pc:sldMk cId="1651242732" sldId="349"/>
            <ac:picMk id="4" creationId="{758B202C-667B-D073-DA0C-B2C3AE11CA55}"/>
          </ac:picMkLst>
        </pc:picChg>
        <pc:picChg chg="add del mod">
          <ac:chgData name="Юрій Широкий" userId="f7f498a38416e5d4" providerId="LiveId" clId="{E0CA8FF1-DE8F-4926-930E-46A889333C6F}" dt="2024-11-07T13:33:55.536" v="445" actId="478"/>
          <ac:picMkLst>
            <pc:docMk/>
            <pc:sldMk cId="1651242732" sldId="349"/>
            <ac:picMk id="7" creationId="{BB1CF292-FA18-64D1-D02F-F8F8EC5F906E}"/>
          </ac:picMkLst>
        </pc:picChg>
        <pc:picChg chg="add mod">
          <ac:chgData name="Юрій Широкий" userId="f7f498a38416e5d4" providerId="LiveId" clId="{E0CA8FF1-DE8F-4926-930E-46A889333C6F}" dt="2024-11-07T13:35:14.604" v="464" actId="14100"/>
          <ac:picMkLst>
            <pc:docMk/>
            <pc:sldMk cId="1651242732" sldId="349"/>
            <ac:picMk id="9" creationId="{C5D4B8B6-8832-CB68-DCFF-1CFA09461F77}"/>
          </ac:picMkLst>
        </pc:picChg>
      </pc:sldChg>
      <pc:sldChg chg="addSp modSp mod setBg">
        <pc:chgData name="Юрій Широкий" userId="f7f498a38416e5d4" providerId="LiveId" clId="{E0CA8FF1-DE8F-4926-930E-46A889333C6F}" dt="2024-11-07T13:36:47.366" v="531" actId="14100"/>
        <pc:sldMkLst>
          <pc:docMk/>
          <pc:sldMk cId="1454956023" sldId="351"/>
        </pc:sldMkLst>
        <pc:spChg chg="mod">
          <ac:chgData name="Юрій Широкий" userId="f7f498a38416e5d4" providerId="LiveId" clId="{E0CA8FF1-DE8F-4926-930E-46A889333C6F}" dt="2024-11-07T10:33:06.637" v="225" actId="26606"/>
          <ac:spMkLst>
            <pc:docMk/>
            <pc:sldMk cId="1454956023" sldId="351"/>
            <ac:spMk id="2" creationId="{A5794C7A-5DB5-0BF5-5F6E-892A774E0E94}"/>
          </ac:spMkLst>
        </pc:spChg>
        <pc:spChg chg="mod">
          <ac:chgData name="Юрій Широкий" userId="f7f498a38416e5d4" providerId="LiveId" clId="{E0CA8FF1-DE8F-4926-930E-46A889333C6F}" dt="2024-11-07T13:36:47.366" v="531" actId="14100"/>
          <ac:spMkLst>
            <pc:docMk/>
            <pc:sldMk cId="1454956023" sldId="351"/>
            <ac:spMk id="3" creationId="{AC12E15B-25C0-61EA-6355-EF7F8AF49EDE}"/>
          </ac:spMkLst>
        </pc:spChg>
        <pc:spChg chg="add">
          <ac:chgData name="Юрій Широкий" userId="f7f498a38416e5d4" providerId="LiveId" clId="{E0CA8FF1-DE8F-4926-930E-46A889333C6F}" dt="2024-11-07T10:33:06.637" v="225" actId="26606"/>
          <ac:spMkLst>
            <pc:docMk/>
            <pc:sldMk cId="1454956023" sldId="351"/>
            <ac:spMk id="12" creationId="{231BF440-39FA-4087-84CC-2EEC0BBDAF29}"/>
          </ac:spMkLst>
        </pc:spChg>
        <pc:spChg chg="add">
          <ac:chgData name="Юрій Широкий" userId="f7f498a38416e5d4" providerId="LiveId" clId="{E0CA8FF1-DE8F-4926-930E-46A889333C6F}" dt="2024-11-07T10:33:06.637" v="225" actId="26606"/>
          <ac:spMkLst>
            <pc:docMk/>
            <pc:sldMk cId="1454956023" sldId="351"/>
            <ac:spMk id="14" creationId="{F04E4CBA-303B-48BD-8451-C2701CB0EEBF}"/>
          </ac:spMkLst>
        </pc:spChg>
        <pc:spChg chg="add">
          <ac:chgData name="Юрій Широкий" userId="f7f498a38416e5d4" providerId="LiveId" clId="{E0CA8FF1-DE8F-4926-930E-46A889333C6F}" dt="2024-11-07T10:33:06.637" v="225" actId="26606"/>
          <ac:spMkLst>
            <pc:docMk/>
            <pc:sldMk cId="1454956023" sldId="351"/>
            <ac:spMk id="16" creationId="{F6CA58B3-AFCC-4A40-9882-50D5080879B0}"/>
          </ac:spMkLst>
        </pc:spChg>
        <pc:spChg chg="add">
          <ac:chgData name="Юрій Широкий" userId="f7f498a38416e5d4" providerId="LiveId" clId="{E0CA8FF1-DE8F-4926-930E-46A889333C6F}" dt="2024-11-07T10:33:06.637" v="225" actId="26606"/>
          <ac:spMkLst>
            <pc:docMk/>
            <pc:sldMk cId="1454956023" sldId="351"/>
            <ac:spMk id="18" creationId="{75C56826-D4E5-42ED-8529-079651CB3005}"/>
          </ac:spMkLst>
        </pc:spChg>
        <pc:spChg chg="add">
          <ac:chgData name="Юрій Широкий" userId="f7f498a38416e5d4" providerId="LiveId" clId="{E0CA8FF1-DE8F-4926-930E-46A889333C6F}" dt="2024-11-07T10:33:06.637" v="225" actId="26606"/>
          <ac:spMkLst>
            <pc:docMk/>
            <pc:sldMk cId="1454956023" sldId="351"/>
            <ac:spMk id="20" creationId="{82095FCE-EF05-4443-B97A-85DEE3A5CA17}"/>
          </ac:spMkLst>
        </pc:spChg>
        <pc:spChg chg="add">
          <ac:chgData name="Юрій Широкий" userId="f7f498a38416e5d4" providerId="LiveId" clId="{E0CA8FF1-DE8F-4926-930E-46A889333C6F}" dt="2024-11-07T10:33:06.637" v="225" actId="26606"/>
          <ac:spMkLst>
            <pc:docMk/>
            <pc:sldMk cId="1454956023" sldId="351"/>
            <ac:spMk id="22" creationId="{CA00AE6B-AA30-4CF8-BA6F-339B780AD76C}"/>
          </ac:spMkLst>
        </pc:spChg>
        <pc:picChg chg="add mod ord modCrop">
          <ac:chgData name="Юрій Широкий" userId="f7f498a38416e5d4" providerId="LiveId" clId="{E0CA8FF1-DE8F-4926-930E-46A889333C6F}" dt="2024-11-07T10:33:42.066" v="229" actId="14100"/>
          <ac:picMkLst>
            <pc:docMk/>
            <pc:sldMk cId="1454956023" sldId="351"/>
            <ac:picMk id="5" creationId="{87BAD657-555A-49AC-809E-647CCD5FCA21}"/>
          </ac:picMkLst>
        </pc:picChg>
        <pc:picChg chg="add mod ord">
          <ac:chgData name="Юрій Широкий" userId="f7f498a38416e5d4" providerId="LiveId" clId="{E0CA8FF1-DE8F-4926-930E-46A889333C6F}" dt="2024-11-07T10:33:06.637" v="225" actId="26606"/>
          <ac:picMkLst>
            <pc:docMk/>
            <pc:sldMk cId="1454956023" sldId="351"/>
            <ac:picMk id="7" creationId="{A24F64E6-8B78-E700-3EB0-A04091572E5E}"/>
          </ac:picMkLst>
        </pc:picChg>
      </pc:sldChg>
      <pc:sldChg chg="addSp delSp modSp mod">
        <pc:chgData name="Юрій Широкий" userId="f7f498a38416e5d4" providerId="LiveId" clId="{E0CA8FF1-DE8F-4926-930E-46A889333C6F}" dt="2024-11-07T10:39:04.479" v="301" actId="14100"/>
        <pc:sldMkLst>
          <pc:docMk/>
          <pc:sldMk cId="1712559868" sldId="352"/>
        </pc:sldMkLst>
        <pc:spChg chg="mod">
          <ac:chgData name="Юрій Широкий" userId="f7f498a38416e5d4" providerId="LiveId" clId="{E0CA8FF1-DE8F-4926-930E-46A889333C6F}" dt="2024-11-07T10:36:25.216" v="260" actId="20577"/>
          <ac:spMkLst>
            <pc:docMk/>
            <pc:sldMk cId="1712559868" sldId="352"/>
            <ac:spMk id="2" creationId="{C897842A-880E-6726-09E5-E0F1788CA51A}"/>
          </ac:spMkLst>
        </pc:spChg>
        <pc:spChg chg="mod">
          <ac:chgData name="Юрій Широкий" userId="f7f498a38416e5d4" providerId="LiveId" clId="{E0CA8FF1-DE8F-4926-930E-46A889333C6F}" dt="2024-11-07T10:39:04.479" v="301" actId="14100"/>
          <ac:spMkLst>
            <pc:docMk/>
            <pc:sldMk cId="1712559868" sldId="352"/>
            <ac:spMk id="3" creationId="{88006157-EACF-ABE2-1DB2-B825F8E1120F}"/>
          </ac:spMkLst>
        </pc:spChg>
        <pc:picChg chg="add mod modCrop">
          <ac:chgData name="Юрій Широкий" userId="f7f498a38416e5d4" providerId="LiveId" clId="{E0CA8FF1-DE8F-4926-930E-46A889333C6F}" dt="2024-11-07T10:36:21.984" v="259" actId="1076"/>
          <ac:picMkLst>
            <pc:docMk/>
            <pc:sldMk cId="1712559868" sldId="352"/>
            <ac:picMk id="5" creationId="{9336AB1E-B384-76F4-332F-956265F1197D}"/>
          </ac:picMkLst>
        </pc:picChg>
        <pc:picChg chg="add del mod">
          <ac:chgData name="Юрій Широкий" userId="f7f498a38416e5d4" providerId="LiveId" clId="{E0CA8FF1-DE8F-4926-930E-46A889333C6F}" dt="2024-11-07T10:35:55.081" v="251" actId="478"/>
          <ac:picMkLst>
            <pc:docMk/>
            <pc:sldMk cId="1712559868" sldId="352"/>
            <ac:picMk id="7" creationId="{A025E0A4-AA68-3A78-B63C-439E6DDFBD4A}"/>
          </ac:picMkLst>
        </pc:picChg>
      </pc:sldChg>
      <pc:sldChg chg="addSp delSp modSp mod setBg">
        <pc:chgData name="Юрій Широкий" userId="f7f498a38416e5d4" providerId="LiveId" clId="{E0CA8FF1-DE8F-4926-930E-46A889333C6F}" dt="2024-11-07T13:27:55.280" v="398" actId="255"/>
        <pc:sldMkLst>
          <pc:docMk/>
          <pc:sldMk cId="3429752316" sldId="353"/>
        </pc:sldMkLst>
        <pc:spChg chg="mod">
          <ac:chgData name="Юрій Широкий" userId="f7f498a38416e5d4" providerId="LiveId" clId="{E0CA8FF1-DE8F-4926-930E-46A889333C6F}" dt="2024-11-07T13:27:43.610" v="393" actId="1076"/>
          <ac:spMkLst>
            <pc:docMk/>
            <pc:sldMk cId="3429752316" sldId="353"/>
            <ac:spMk id="2" creationId="{00000000-0000-0000-0000-000000000000}"/>
          </ac:spMkLst>
        </pc:spChg>
        <pc:spChg chg="mod">
          <ac:chgData name="Юрій Широкий" userId="f7f498a38416e5d4" providerId="LiveId" clId="{E0CA8FF1-DE8F-4926-930E-46A889333C6F}" dt="2024-11-07T13:27:55.280" v="398" actId="255"/>
          <ac:spMkLst>
            <pc:docMk/>
            <pc:sldMk cId="3429752316" sldId="353"/>
            <ac:spMk id="4" creationId="{C48CA2D0-5023-5FB9-792B-29F1329EBD29}"/>
          </ac:spMkLst>
        </pc:spChg>
        <pc:spChg chg="add del">
          <ac:chgData name="Юрій Широкий" userId="f7f498a38416e5d4" providerId="LiveId" clId="{E0CA8FF1-DE8F-4926-930E-46A889333C6F}" dt="2024-11-07T10:34:19.688" v="232" actId="26606"/>
          <ac:spMkLst>
            <pc:docMk/>
            <pc:sldMk cId="3429752316" sldId="353"/>
            <ac:spMk id="10" creationId="{8FC9BE17-9A7B-462D-AE50-3D8777387304}"/>
          </ac:spMkLst>
        </pc:spChg>
        <pc:spChg chg="add del">
          <ac:chgData name="Юрій Широкий" userId="f7f498a38416e5d4" providerId="LiveId" clId="{E0CA8FF1-DE8F-4926-930E-46A889333C6F}" dt="2024-11-07T10:34:19.688" v="232" actId="26606"/>
          <ac:spMkLst>
            <pc:docMk/>
            <pc:sldMk cId="3429752316" sldId="353"/>
            <ac:spMk id="12" creationId="{3EBE8569-6AEC-4B8C-8D53-2DE337CDBA65}"/>
          </ac:spMkLst>
        </pc:spChg>
        <pc:spChg chg="add del">
          <ac:chgData name="Юрій Широкий" userId="f7f498a38416e5d4" providerId="LiveId" clId="{E0CA8FF1-DE8F-4926-930E-46A889333C6F}" dt="2024-11-07T10:34:19.688" v="232" actId="26606"/>
          <ac:spMkLst>
            <pc:docMk/>
            <pc:sldMk cId="3429752316" sldId="353"/>
            <ac:spMk id="14" creationId="{55D4142C-5077-457F-A6AD-3FECFDB39685}"/>
          </ac:spMkLst>
        </pc:spChg>
        <pc:spChg chg="add del">
          <ac:chgData name="Юрій Широкий" userId="f7f498a38416e5d4" providerId="LiveId" clId="{E0CA8FF1-DE8F-4926-930E-46A889333C6F}" dt="2024-11-07T10:34:19.688" v="232" actId="26606"/>
          <ac:spMkLst>
            <pc:docMk/>
            <pc:sldMk cId="3429752316" sldId="353"/>
            <ac:spMk id="16" creationId="{7A5F0580-5EE9-419F-96EE-B6529EF6E7D0}"/>
          </ac:spMkLst>
        </pc:spChg>
        <pc:spChg chg="add">
          <ac:chgData name="Юрій Широкий" userId="f7f498a38416e5d4" providerId="LiveId" clId="{E0CA8FF1-DE8F-4926-930E-46A889333C6F}" dt="2024-11-07T10:34:19.753" v="233" actId="26606"/>
          <ac:spMkLst>
            <pc:docMk/>
            <pc:sldMk cId="3429752316" sldId="353"/>
            <ac:spMk id="18" creationId="{7C432AFE-B3D2-4BFF-BF8F-96C27AFF1AC7}"/>
          </ac:spMkLst>
        </pc:spChg>
        <pc:spChg chg="add">
          <ac:chgData name="Юрій Широкий" userId="f7f498a38416e5d4" providerId="LiveId" clId="{E0CA8FF1-DE8F-4926-930E-46A889333C6F}" dt="2024-11-07T10:34:19.753" v="233" actId="26606"/>
          <ac:spMkLst>
            <pc:docMk/>
            <pc:sldMk cId="3429752316" sldId="353"/>
            <ac:spMk id="19" creationId="{AF2F604E-43BE-4DC3-B983-E071523364F8}"/>
          </ac:spMkLst>
        </pc:spChg>
        <pc:spChg chg="add">
          <ac:chgData name="Юрій Широкий" userId="f7f498a38416e5d4" providerId="LiveId" clId="{E0CA8FF1-DE8F-4926-930E-46A889333C6F}" dt="2024-11-07T10:34:19.753" v="233" actId="26606"/>
          <ac:spMkLst>
            <pc:docMk/>
            <pc:sldMk cId="3429752316" sldId="353"/>
            <ac:spMk id="20" creationId="{08C9B587-E65E-4B52-B37C-ABEBB6E87928}"/>
          </ac:spMkLst>
        </pc:spChg>
        <pc:picChg chg="add mod ord">
          <ac:chgData name="Юрій Широкий" userId="f7f498a38416e5d4" providerId="LiveId" clId="{E0CA8FF1-DE8F-4926-930E-46A889333C6F}" dt="2024-11-07T13:27:41.771" v="392" actId="1076"/>
          <ac:picMkLst>
            <pc:docMk/>
            <pc:sldMk cId="3429752316" sldId="353"/>
            <ac:picMk id="5" creationId="{F1BABD4E-56CD-E313-203F-66A384D7A885}"/>
          </ac:picMkLst>
        </pc:picChg>
      </pc:sldChg>
      <pc:sldChg chg="addSp delSp modSp mod setBg setClrOvrMap">
        <pc:chgData name="Юрій Широкий" userId="f7f498a38416e5d4" providerId="LiveId" clId="{E0CA8FF1-DE8F-4926-930E-46A889333C6F}" dt="2024-11-07T10:41:19.080" v="340" actId="1440"/>
        <pc:sldMkLst>
          <pc:docMk/>
          <pc:sldMk cId="3908940816" sldId="355"/>
        </pc:sldMkLst>
        <pc:spChg chg="mod ord">
          <ac:chgData name="Юрій Широкий" userId="f7f498a38416e5d4" providerId="LiveId" clId="{E0CA8FF1-DE8F-4926-930E-46A889333C6F}" dt="2024-11-07T10:39:51.125" v="318" actId="1076"/>
          <ac:spMkLst>
            <pc:docMk/>
            <pc:sldMk cId="3908940816" sldId="355"/>
            <ac:spMk id="2" creationId="{ECB6D0DD-D9B9-548D-C0EA-567DD3EC6117}"/>
          </ac:spMkLst>
        </pc:spChg>
        <pc:spChg chg="mod ord">
          <ac:chgData name="Юрій Широкий" userId="f7f498a38416e5d4" providerId="LiveId" clId="{E0CA8FF1-DE8F-4926-930E-46A889333C6F}" dt="2024-11-07T10:40:39.902" v="331" actId="27636"/>
          <ac:spMkLst>
            <pc:docMk/>
            <pc:sldMk cId="3908940816" sldId="355"/>
            <ac:spMk id="3" creationId="{82AF4999-504B-4FDA-FFB8-129808B8B4A8}"/>
          </ac:spMkLst>
        </pc:spChg>
        <pc:spChg chg="add del">
          <ac:chgData name="Юрій Широкий" userId="f7f498a38416e5d4" providerId="LiveId" clId="{E0CA8FF1-DE8F-4926-930E-46A889333C6F}" dt="2024-11-07T10:38:19.438" v="282" actId="26606"/>
          <ac:spMkLst>
            <pc:docMk/>
            <pc:sldMk cId="3908940816" sldId="355"/>
            <ac:spMk id="15" creationId="{5CB593EA-2F98-479F-B4C4-F366571FA64D}"/>
          </ac:spMkLst>
        </pc:spChg>
        <pc:spChg chg="add del">
          <ac:chgData name="Юрій Широкий" userId="f7f498a38416e5d4" providerId="LiveId" clId="{E0CA8FF1-DE8F-4926-930E-46A889333C6F}" dt="2024-11-07T10:38:19.438" v="282" actId="26606"/>
          <ac:spMkLst>
            <pc:docMk/>
            <pc:sldMk cId="3908940816" sldId="355"/>
            <ac:spMk id="16" creationId="{39BEB6D0-9E4E-4221-93D1-74ABECEE9EFC}"/>
          </ac:spMkLst>
        </pc:spChg>
        <pc:spChg chg="add del">
          <ac:chgData name="Юрій Широкий" userId="f7f498a38416e5d4" providerId="LiveId" clId="{E0CA8FF1-DE8F-4926-930E-46A889333C6F}" dt="2024-11-07T10:37:59.938" v="278" actId="26606"/>
          <ac:spMkLst>
            <pc:docMk/>
            <pc:sldMk cId="3908940816" sldId="355"/>
            <ac:spMk id="18" creationId="{07977D39-626F-40D7-B00F-16E02602DD5A}"/>
          </ac:spMkLst>
        </pc:spChg>
        <pc:spChg chg="add del">
          <ac:chgData name="Юрій Широкий" userId="f7f498a38416e5d4" providerId="LiveId" clId="{E0CA8FF1-DE8F-4926-930E-46A889333C6F}" dt="2024-11-07T10:39:01.452" v="294" actId="26606"/>
          <ac:spMkLst>
            <pc:docMk/>
            <pc:sldMk cId="3908940816" sldId="355"/>
            <ac:spMk id="19" creationId="{3A45B268-BBDB-4EC6-A664-CED7BF60D20D}"/>
          </ac:spMkLst>
        </pc:spChg>
        <pc:spChg chg="add del">
          <ac:chgData name="Юрій Широкий" userId="f7f498a38416e5d4" providerId="LiveId" clId="{E0CA8FF1-DE8F-4926-930E-46A889333C6F}" dt="2024-11-07T10:37:59.938" v="278" actId="26606"/>
          <ac:spMkLst>
            <pc:docMk/>
            <pc:sldMk cId="3908940816" sldId="355"/>
            <ac:spMk id="20" creationId="{B905CDE4-B751-4B3E-B625-6E59F8903414}"/>
          </ac:spMkLst>
        </pc:spChg>
        <pc:spChg chg="add del">
          <ac:chgData name="Юрій Широкий" userId="f7f498a38416e5d4" providerId="LiveId" clId="{E0CA8FF1-DE8F-4926-930E-46A889333C6F}" dt="2024-11-07T10:39:01.452" v="294" actId="26606"/>
          <ac:spMkLst>
            <pc:docMk/>
            <pc:sldMk cId="3908940816" sldId="355"/>
            <ac:spMk id="21" creationId="{07977D39-626F-40D7-B00F-16E02602DD5A}"/>
          </ac:spMkLst>
        </pc:spChg>
        <pc:spChg chg="add del">
          <ac:chgData name="Юрій Широкий" userId="f7f498a38416e5d4" providerId="LiveId" clId="{E0CA8FF1-DE8F-4926-930E-46A889333C6F}" dt="2024-11-07T10:37:59.938" v="278" actId="26606"/>
          <ac:spMkLst>
            <pc:docMk/>
            <pc:sldMk cId="3908940816" sldId="355"/>
            <ac:spMk id="22" creationId="{08108C16-F4C0-44AA-999D-17BD39219B24}"/>
          </ac:spMkLst>
        </pc:spChg>
        <pc:spChg chg="add del">
          <ac:chgData name="Юрій Широкий" userId="f7f498a38416e5d4" providerId="LiveId" clId="{E0CA8FF1-DE8F-4926-930E-46A889333C6F}" dt="2024-11-07T10:39:01.452" v="294" actId="26606"/>
          <ac:spMkLst>
            <pc:docMk/>
            <pc:sldMk cId="3908940816" sldId="355"/>
            <ac:spMk id="23" creationId="{B78B55DD-3C55-4B94-9031-4F3723BD43EA}"/>
          </ac:spMkLst>
        </pc:spChg>
        <pc:spChg chg="add del">
          <ac:chgData name="Юрій Широкий" userId="f7f498a38416e5d4" providerId="LiveId" clId="{E0CA8FF1-DE8F-4926-930E-46A889333C6F}" dt="2024-11-07T10:37:59.938" v="278" actId="26606"/>
          <ac:spMkLst>
            <pc:docMk/>
            <pc:sldMk cId="3908940816" sldId="355"/>
            <ac:spMk id="24" creationId="{CDC29AC1-2821-4FCC-B597-88DAF39C36FE}"/>
          </ac:spMkLst>
        </pc:spChg>
        <pc:spChg chg="add del">
          <ac:chgData name="Юрій Широкий" userId="f7f498a38416e5d4" providerId="LiveId" clId="{E0CA8FF1-DE8F-4926-930E-46A889333C6F}" dt="2024-11-07T10:39:01.452" v="294" actId="26606"/>
          <ac:spMkLst>
            <pc:docMk/>
            <pc:sldMk cId="3908940816" sldId="355"/>
            <ac:spMk id="25" creationId="{B905CDE4-B751-4B3E-B625-6E59F8903414}"/>
          </ac:spMkLst>
        </pc:spChg>
        <pc:spChg chg="add del">
          <ac:chgData name="Юрій Широкий" userId="f7f498a38416e5d4" providerId="LiveId" clId="{E0CA8FF1-DE8F-4926-930E-46A889333C6F}" dt="2024-11-07T10:37:59.938" v="278" actId="26606"/>
          <ac:spMkLst>
            <pc:docMk/>
            <pc:sldMk cId="3908940816" sldId="355"/>
            <ac:spMk id="26" creationId="{C8F10CB3-3B5E-4C7A-98CF-B87454DDFA39}"/>
          </ac:spMkLst>
        </pc:spChg>
        <pc:spChg chg="add del">
          <ac:chgData name="Юрій Широкий" userId="f7f498a38416e5d4" providerId="LiveId" clId="{E0CA8FF1-DE8F-4926-930E-46A889333C6F}" dt="2024-11-07T10:39:01.452" v="294" actId="26606"/>
          <ac:spMkLst>
            <pc:docMk/>
            <pc:sldMk cId="3908940816" sldId="355"/>
            <ac:spMk id="27" creationId="{42D9BB05-ED63-4148-87AB-82720ACC335C}"/>
          </ac:spMkLst>
        </pc:spChg>
        <pc:spChg chg="add del">
          <ac:chgData name="Юрій Широкий" userId="f7f498a38416e5d4" providerId="LiveId" clId="{E0CA8FF1-DE8F-4926-930E-46A889333C6F}" dt="2024-11-07T10:39:01.452" v="294" actId="26606"/>
          <ac:spMkLst>
            <pc:docMk/>
            <pc:sldMk cId="3908940816" sldId="355"/>
            <ac:spMk id="28" creationId="{CDC29AC1-2821-4FCC-B597-88DAF39C36FE}"/>
          </ac:spMkLst>
        </pc:spChg>
        <pc:spChg chg="add del">
          <ac:chgData name="Юрій Широкий" userId="f7f498a38416e5d4" providerId="LiveId" clId="{E0CA8FF1-DE8F-4926-930E-46A889333C6F}" dt="2024-11-07T10:39:01.452" v="294" actId="26606"/>
          <ac:spMkLst>
            <pc:docMk/>
            <pc:sldMk cId="3908940816" sldId="355"/>
            <ac:spMk id="30" creationId="{5B00B48C-8AA7-4128-AD60-76349F0CEC58}"/>
          </ac:spMkLst>
        </pc:spChg>
        <pc:spChg chg="add del">
          <ac:chgData name="Юрій Широкий" userId="f7f498a38416e5d4" providerId="LiveId" clId="{E0CA8FF1-DE8F-4926-930E-46A889333C6F}" dt="2024-11-07T10:39:01.452" v="294" actId="26606"/>
          <ac:spMkLst>
            <pc:docMk/>
            <pc:sldMk cId="3908940816" sldId="355"/>
            <ac:spMk id="32" creationId="{08108C16-F4C0-44AA-999D-17BD39219B24}"/>
          </ac:spMkLst>
        </pc:spChg>
        <pc:spChg chg="add del">
          <ac:chgData name="Юрій Широкий" userId="f7f498a38416e5d4" providerId="LiveId" clId="{E0CA8FF1-DE8F-4926-930E-46A889333C6F}" dt="2024-11-07T10:39:01.452" v="294" actId="26606"/>
          <ac:spMkLst>
            <pc:docMk/>
            <pc:sldMk cId="3908940816" sldId="355"/>
            <ac:spMk id="34" creationId="{0760511E-86BF-4340-9949-CECB774FAC36}"/>
          </ac:spMkLst>
        </pc:spChg>
        <pc:spChg chg="add del">
          <ac:chgData name="Юрій Широкий" userId="f7f498a38416e5d4" providerId="LiveId" clId="{E0CA8FF1-DE8F-4926-930E-46A889333C6F}" dt="2024-11-07T10:39:01.452" v="294" actId="26606"/>
          <ac:spMkLst>
            <pc:docMk/>
            <pc:sldMk cId="3908940816" sldId="355"/>
            <ac:spMk id="36" creationId="{C8F10CB3-3B5E-4C7A-98CF-B87454DDFA39}"/>
          </ac:spMkLst>
        </pc:spChg>
        <pc:picChg chg="add del mod ord">
          <ac:chgData name="Юрій Широкий" userId="f7f498a38416e5d4" providerId="LiveId" clId="{E0CA8FF1-DE8F-4926-930E-46A889333C6F}" dt="2024-11-07T10:41:19.080" v="340" actId="1440"/>
          <ac:picMkLst>
            <pc:docMk/>
            <pc:sldMk cId="3908940816" sldId="355"/>
            <ac:picMk id="5" creationId="{7C776653-61FC-D2FC-D144-FCA88EF44824}"/>
          </ac:picMkLst>
        </pc:picChg>
        <pc:picChg chg="add del mod ord">
          <ac:chgData name="Юрій Широкий" userId="f7f498a38416e5d4" providerId="LiveId" clId="{E0CA8FF1-DE8F-4926-930E-46A889333C6F}" dt="2024-11-07T10:41:14.865" v="339" actId="1440"/>
          <ac:picMkLst>
            <pc:docMk/>
            <pc:sldMk cId="3908940816" sldId="355"/>
            <ac:picMk id="7" creationId="{0BB559E2-D4B4-3C46-511F-1EB4FF9364BE}"/>
          </ac:picMkLst>
        </pc:picChg>
        <pc:picChg chg="add del mod ord">
          <ac:chgData name="Юрій Широкий" userId="f7f498a38416e5d4" providerId="LiveId" clId="{E0CA8FF1-DE8F-4926-930E-46A889333C6F}" dt="2024-11-07T10:40:03.655" v="323" actId="478"/>
          <ac:picMkLst>
            <pc:docMk/>
            <pc:sldMk cId="3908940816" sldId="355"/>
            <ac:picMk id="9" creationId="{95F28BF6-DFA4-BDDC-A2D0-A87BFB27F159}"/>
          </ac:picMkLst>
        </pc:picChg>
        <pc:picChg chg="add del mod ord">
          <ac:chgData name="Юрій Широкий" userId="f7f498a38416e5d4" providerId="LiveId" clId="{E0CA8FF1-DE8F-4926-930E-46A889333C6F}" dt="2024-11-07T10:40:05.264" v="324" actId="478"/>
          <ac:picMkLst>
            <pc:docMk/>
            <pc:sldMk cId="3908940816" sldId="355"/>
            <ac:picMk id="11" creationId="{0F931390-8A07-41E3-27B2-EBBEE11C022B}"/>
          </ac:picMkLst>
        </pc:picChg>
        <pc:picChg chg="add del mod ord">
          <ac:chgData name="Юрій Широкий" userId="f7f498a38416e5d4" providerId="LiveId" clId="{E0CA8FF1-DE8F-4926-930E-46A889333C6F}" dt="2024-11-07T10:40:07.028" v="325" actId="478"/>
          <ac:picMkLst>
            <pc:docMk/>
            <pc:sldMk cId="3908940816" sldId="355"/>
            <ac:picMk id="13" creationId="{9524CB85-3D21-E407-1537-316A3678EDD5}"/>
          </ac:picMkLst>
        </pc:picChg>
      </pc:sldChg>
      <pc:sldChg chg="addSp delSp modSp mod">
        <pc:chgData name="Юрій Широкий" userId="f7f498a38416e5d4" providerId="LiveId" clId="{E0CA8FF1-DE8F-4926-930E-46A889333C6F}" dt="2024-11-07T12:38:59.681" v="377" actId="1076"/>
        <pc:sldMkLst>
          <pc:docMk/>
          <pc:sldMk cId="1786388021" sldId="356"/>
        </pc:sldMkLst>
        <pc:spChg chg="mod">
          <ac:chgData name="Юрій Широкий" userId="f7f498a38416e5d4" providerId="LiveId" clId="{E0CA8FF1-DE8F-4926-930E-46A889333C6F}" dt="2024-11-07T10:45:23.700" v="353" actId="1076"/>
          <ac:spMkLst>
            <pc:docMk/>
            <pc:sldMk cId="1786388021" sldId="356"/>
            <ac:spMk id="4" creationId="{D364140B-D006-3038-B884-B40687EDDE9A}"/>
          </ac:spMkLst>
        </pc:spChg>
        <pc:picChg chg="add mod">
          <ac:chgData name="Юрій Широкий" userId="f7f498a38416e5d4" providerId="LiveId" clId="{E0CA8FF1-DE8F-4926-930E-46A889333C6F}" dt="2024-11-07T12:38:45.311" v="374" actId="1440"/>
          <ac:picMkLst>
            <pc:docMk/>
            <pc:sldMk cId="1786388021" sldId="356"/>
            <ac:picMk id="5" creationId="{5E6DE785-E620-96E3-EB15-87EE7AD0BB55}"/>
          </ac:picMkLst>
        </pc:picChg>
        <pc:picChg chg="add del mod">
          <ac:chgData name="Юрій Широкий" userId="f7f498a38416e5d4" providerId="LiveId" clId="{E0CA8FF1-DE8F-4926-930E-46A889333C6F}" dt="2024-11-07T10:45:35.162" v="356" actId="478"/>
          <ac:picMkLst>
            <pc:docMk/>
            <pc:sldMk cId="1786388021" sldId="356"/>
            <ac:picMk id="7" creationId="{417BD583-23A9-386A-8D3D-A989CF6B7CA9}"/>
          </ac:picMkLst>
        </pc:picChg>
        <pc:picChg chg="add mod">
          <ac:chgData name="Юрій Широкий" userId="f7f498a38416e5d4" providerId="LiveId" clId="{E0CA8FF1-DE8F-4926-930E-46A889333C6F}" dt="2024-11-07T12:38:49.388" v="375" actId="1440"/>
          <ac:picMkLst>
            <pc:docMk/>
            <pc:sldMk cId="1786388021" sldId="356"/>
            <ac:picMk id="9" creationId="{8B905716-EC2F-D09A-68AD-0B55355F1C27}"/>
          </ac:picMkLst>
        </pc:picChg>
        <pc:picChg chg="add del mod">
          <ac:chgData name="Юрій Широкий" userId="f7f498a38416e5d4" providerId="LiveId" clId="{E0CA8FF1-DE8F-4926-930E-46A889333C6F}" dt="2024-11-07T12:38:31.439" v="370" actId="478"/>
          <ac:picMkLst>
            <pc:docMk/>
            <pc:sldMk cId="1786388021" sldId="356"/>
            <ac:picMk id="11" creationId="{0BBB2961-A622-EFD1-A5C3-995872F7BFD4}"/>
          </ac:picMkLst>
        </pc:picChg>
        <pc:picChg chg="add mod">
          <ac:chgData name="Юрій Широкий" userId="f7f498a38416e5d4" providerId="LiveId" clId="{E0CA8FF1-DE8F-4926-930E-46A889333C6F}" dt="2024-11-07T12:38:59.681" v="377" actId="1076"/>
          <ac:picMkLst>
            <pc:docMk/>
            <pc:sldMk cId="1786388021" sldId="356"/>
            <ac:picMk id="13" creationId="{FBCEC574-4AED-00D4-E11E-80F4E0D79EA4}"/>
          </ac:picMkLst>
        </pc:picChg>
      </pc:sldChg>
      <pc:sldChg chg="addSp modSp mod setBg">
        <pc:chgData name="Юрій Широкий" userId="f7f498a38416e5d4" providerId="LiveId" clId="{E0CA8FF1-DE8F-4926-930E-46A889333C6F}" dt="2024-11-07T10:32:29.487" v="222" actId="123"/>
        <pc:sldMkLst>
          <pc:docMk/>
          <pc:sldMk cId="185273862" sldId="357"/>
        </pc:sldMkLst>
        <pc:spChg chg="mod ord">
          <ac:chgData name="Юрій Широкий" userId="f7f498a38416e5d4" providerId="LiveId" clId="{E0CA8FF1-DE8F-4926-930E-46A889333C6F}" dt="2024-11-07T10:32:29.487" v="222" actId="123"/>
          <ac:spMkLst>
            <pc:docMk/>
            <pc:sldMk cId="185273862" sldId="357"/>
            <ac:spMk id="3" creationId="{D1A50303-A438-4F4D-3700-0A2D2790C9F7}"/>
          </ac:spMkLst>
        </pc:spChg>
        <pc:spChg chg="mod ord">
          <ac:chgData name="Юрій Широкий" userId="f7f498a38416e5d4" providerId="LiveId" clId="{E0CA8FF1-DE8F-4926-930E-46A889333C6F}" dt="2024-11-07T10:32:17.878" v="218" actId="26606"/>
          <ac:spMkLst>
            <pc:docMk/>
            <pc:sldMk cId="185273862" sldId="357"/>
            <ac:spMk id="4" creationId="{DB505309-C42F-1C9F-56E0-3D55D0DDCD5C}"/>
          </ac:spMkLst>
        </pc:spChg>
        <pc:spChg chg="add">
          <ac:chgData name="Юрій Широкий" userId="f7f498a38416e5d4" providerId="LiveId" clId="{E0CA8FF1-DE8F-4926-930E-46A889333C6F}" dt="2024-11-07T10:32:17.878" v="218" actId="26606"/>
          <ac:spMkLst>
            <pc:docMk/>
            <pc:sldMk cId="185273862" sldId="357"/>
            <ac:spMk id="10" creationId="{8FC9BE17-9A7B-462D-AE50-3D8777387304}"/>
          </ac:spMkLst>
        </pc:spChg>
        <pc:spChg chg="add">
          <ac:chgData name="Юрій Широкий" userId="f7f498a38416e5d4" providerId="LiveId" clId="{E0CA8FF1-DE8F-4926-930E-46A889333C6F}" dt="2024-11-07T10:32:17.878" v="218" actId="26606"/>
          <ac:spMkLst>
            <pc:docMk/>
            <pc:sldMk cId="185273862" sldId="357"/>
            <ac:spMk id="12" creationId="{3EBE8569-6AEC-4B8C-8D53-2DE337CDBA65}"/>
          </ac:spMkLst>
        </pc:spChg>
        <pc:spChg chg="add">
          <ac:chgData name="Юрій Широкий" userId="f7f498a38416e5d4" providerId="LiveId" clId="{E0CA8FF1-DE8F-4926-930E-46A889333C6F}" dt="2024-11-07T10:32:17.878" v="218" actId="26606"/>
          <ac:spMkLst>
            <pc:docMk/>
            <pc:sldMk cId="185273862" sldId="357"/>
            <ac:spMk id="14" creationId="{55D4142C-5077-457F-A6AD-3FECFDB39685}"/>
          </ac:spMkLst>
        </pc:spChg>
        <pc:spChg chg="add">
          <ac:chgData name="Юрій Широкий" userId="f7f498a38416e5d4" providerId="LiveId" clId="{E0CA8FF1-DE8F-4926-930E-46A889333C6F}" dt="2024-11-07T10:32:17.878" v="218" actId="26606"/>
          <ac:spMkLst>
            <pc:docMk/>
            <pc:sldMk cId="185273862" sldId="357"/>
            <ac:spMk id="16" creationId="{7A5F0580-5EE9-419F-96EE-B6529EF6E7D0}"/>
          </ac:spMkLst>
        </pc:spChg>
        <pc:picChg chg="add mod">
          <ac:chgData name="Юрій Широкий" userId="f7f498a38416e5d4" providerId="LiveId" clId="{E0CA8FF1-DE8F-4926-930E-46A889333C6F}" dt="2024-11-07T10:32:19.951" v="221" actId="962"/>
          <ac:picMkLst>
            <pc:docMk/>
            <pc:sldMk cId="185273862" sldId="357"/>
            <ac:picMk id="5" creationId="{34F1ABA5-FE6C-502A-B2B0-162F6267C633}"/>
          </ac:picMkLst>
        </pc:picChg>
      </pc:sldChg>
      <pc:sldChg chg="addSp delSp modSp new mod">
        <pc:chgData name="Юрій Широкий" userId="f7f498a38416e5d4" providerId="LiveId" clId="{E0CA8FF1-DE8F-4926-930E-46A889333C6F}" dt="2024-11-07T13:31:50.273" v="419" actId="1076"/>
        <pc:sldMkLst>
          <pc:docMk/>
          <pc:sldMk cId="257094510" sldId="358"/>
        </pc:sldMkLst>
        <pc:spChg chg="del">
          <ac:chgData name="Юрій Широкий" userId="f7f498a38416e5d4" providerId="LiveId" clId="{E0CA8FF1-DE8F-4926-930E-46A889333C6F}" dt="2024-11-07T13:28:36.338" v="400" actId="478"/>
          <ac:spMkLst>
            <pc:docMk/>
            <pc:sldMk cId="257094510" sldId="358"/>
            <ac:spMk id="2" creationId="{7059A5DB-2ABF-B0AD-FBD9-451A9D4BBFA9}"/>
          </ac:spMkLst>
        </pc:spChg>
        <pc:spChg chg="mod">
          <ac:chgData name="Юрій Широкий" userId="f7f498a38416e5d4" providerId="LiveId" clId="{E0CA8FF1-DE8F-4926-930E-46A889333C6F}" dt="2024-11-07T13:30:29.241" v="409" actId="27636"/>
          <ac:spMkLst>
            <pc:docMk/>
            <pc:sldMk cId="257094510" sldId="358"/>
            <ac:spMk id="3" creationId="{451DC73D-6523-7764-BF56-A25FD0E0B5E6}"/>
          </ac:spMkLst>
        </pc:spChg>
        <pc:spChg chg="add mod">
          <ac:chgData name="Юрій Широкий" userId="f7f498a38416e5d4" providerId="LiveId" clId="{E0CA8FF1-DE8F-4926-930E-46A889333C6F}" dt="2024-11-07T13:28:37.414" v="401"/>
          <ac:spMkLst>
            <pc:docMk/>
            <pc:sldMk cId="257094510" sldId="358"/>
            <ac:spMk id="4" creationId="{A60ADBA8-5AFE-D904-4D56-B4BABEC7FE53}"/>
          </ac:spMkLst>
        </pc:spChg>
        <pc:picChg chg="add mod">
          <ac:chgData name="Юрій Широкий" userId="f7f498a38416e5d4" providerId="LiveId" clId="{E0CA8FF1-DE8F-4926-930E-46A889333C6F}" dt="2024-11-07T13:31:43.731" v="416" actId="1076"/>
          <ac:picMkLst>
            <pc:docMk/>
            <pc:sldMk cId="257094510" sldId="358"/>
            <ac:picMk id="5" creationId="{5B89C68A-363A-211D-88D7-EA8554E3CFC3}"/>
          </ac:picMkLst>
        </pc:picChg>
        <pc:picChg chg="add mod">
          <ac:chgData name="Юрій Широкий" userId="f7f498a38416e5d4" providerId="LiveId" clId="{E0CA8FF1-DE8F-4926-930E-46A889333C6F}" dt="2024-11-07T13:31:50.273" v="419" actId="1076"/>
          <ac:picMkLst>
            <pc:docMk/>
            <pc:sldMk cId="257094510" sldId="358"/>
            <ac:picMk id="6" creationId="{B68BB23C-7C65-8CA9-E67D-CE97024EAF21}"/>
          </ac:picMkLst>
        </pc:picChg>
      </pc:sldChg>
      <pc:sldChg chg="addSp delSp modSp new mod modClrScheme chgLayout">
        <pc:chgData name="Юрій Широкий" userId="f7f498a38416e5d4" providerId="LiveId" clId="{E0CA8FF1-DE8F-4926-930E-46A889333C6F}" dt="2024-11-07T13:35:47.151" v="478" actId="1036"/>
        <pc:sldMkLst>
          <pc:docMk/>
          <pc:sldMk cId="3862167867" sldId="359"/>
        </pc:sldMkLst>
        <pc:spChg chg="del">
          <ac:chgData name="Юрій Широкий" userId="f7f498a38416e5d4" providerId="LiveId" clId="{E0CA8FF1-DE8F-4926-930E-46A889333C6F}" dt="2024-11-07T13:33:13.022" v="435" actId="478"/>
          <ac:spMkLst>
            <pc:docMk/>
            <pc:sldMk cId="3862167867" sldId="359"/>
            <ac:spMk id="2" creationId="{ED409AF8-167C-56E4-8CB5-DB6F03F1F85F}"/>
          </ac:spMkLst>
        </pc:spChg>
        <pc:spChg chg="mod ord">
          <ac:chgData name="Юрій Широкий" userId="f7f498a38416e5d4" providerId="LiveId" clId="{E0CA8FF1-DE8F-4926-930E-46A889333C6F}" dt="2024-11-07T13:35:47.151" v="478" actId="1036"/>
          <ac:spMkLst>
            <pc:docMk/>
            <pc:sldMk cId="3862167867" sldId="359"/>
            <ac:spMk id="3" creationId="{9FB8F007-04CE-55E1-A874-220F252D5CE8}"/>
          </ac:spMkLst>
        </pc:spChg>
        <pc:spChg chg="add mod">
          <ac:chgData name="Юрій Широкий" userId="f7f498a38416e5d4" providerId="LiveId" clId="{E0CA8FF1-DE8F-4926-930E-46A889333C6F}" dt="2024-11-07T13:34:39.182" v="456" actId="26606"/>
          <ac:spMkLst>
            <pc:docMk/>
            <pc:sldMk cId="3862167867" sldId="359"/>
            <ac:spMk id="4" creationId="{684169EC-C716-5DB9-8C87-5C10366561B4}"/>
          </ac:spMkLst>
        </pc:spChg>
        <pc:spChg chg="add del mod">
          <ac:chgData name="Юрій Широкий" userId="f7f498a38416e5d4" providerId="LiveId" clId="{E0CA8FF1-DE8F-4926-930E-46A889333C6F}" dt="2024-11-07T13:34:39.182" v="456" actId="26606"/>
          <ac:spMkLst>
            <pc:docMk/>
            <pc:sldMk cId="3862167867" sldId="359"/>
            <ac:spMk id="7" creationId="{F92C60F7-E083-B606-A1C1-83C9CC190F98}"/>
          </ac:spMkLst>
        </pc:spChg>
        <pc:spChg chg="add del mod">
          <ac:chgData name="Юрій Широкий" userId="f7f498a38416e5d4" providerId="LiveId" clId="{E0CA8FF1-DE8F-4926-930E-46A889333C6F}" dt="2024-11-07T13:34:25.126" v="451" actId="26606"/>
          <ac:spMkLst>
            <pc:docMk/>
            <pc:sldMk cId="3862167867" sldId="359"/>
            <ac:spMk id="10" creationId="{A905CB3A-C58A-D026-CA46-AD78151BCAD3}"/>
          </ac:spMkLst>
        </pc:spChg>
        <pc:picChg chg="add mod">
          <ac:chgData name="Юрій Широкий" userId="f7f498a38416e5d4" providerId="LiveId" clId="{E0CA8FF1-DE8F-4926-930E-46A889333C6F}" dt="2024-11-07T13:34:52.736" v="461" actId="1076"/>
          <ac:picMkLst>
            <pc:docMk/>
            <pc:sldMk cId="3862167867" sldId="359"/>
            <ac:picMk id="5" creationId="{71E525EF-B650-4367-2836-1AC9DFFE0367}"/>
          </ac:picMkLst>
        </pc:picChg>
      </pc:sldChg>
    </pc:docChg>
  </pc:docChgLst>
  <pc:docChgLst>
    <pc:chgData name="Юрій Широкий" userId="f7f498a38416e5d4" providerId="LiveId" clId="{90FB2714-AC43-4D6B-A92F-A17669FF8D6F}"/>
    <pc:docChg chg="undo custSel modSld">
      <pc:chgData name="Юрій Широкий" userId="f7f498a38416e5d4" providerId="LiveId" clId="{90FB2714-AC43-4D6B-A92F-A17669FF8D6F}" dt="2024-11-06T12:09:30.567" v="1392" actId="27636"/>
      <pc:docMkLst>
        <pc:docMk/>
      </pc:docMkLst>
      <pc:sldChg chg="modSp mod">
        <pc:chgData name="Юрій Широкий" userId="f7f498a38416e5d4" providerId="LiveId" clId="{90FB2714-AC43-4D6B-A92F-A17669FF8D6F}" dt="2024-11-06T11:06:39.623" v="64" actId="1076"/>
        <pc:sldMkLst>
          <pc:docMk/>
          <pc:sldMk cId="3721577652" sldId="256"/>
        </pc:sldMkLst>
        <pc:spChg chg="mod">
          <ac:chgData name="Юрій Широкий" userId="f7f498a38416e5d4" providerId="LiveId" clId="{90FB2714-AC43-4D6B-A92F-A17669FF8D6F}" dt="2024-11-06T11:06:39.623" v="64" actId="1076"/>
          <ac:spMkLst>
            <pc:docMk/>
            <pc:sldMk cId="3721577652" sldId="256"/>
            <ac:spMk id="4" creationId="{38004337-3189-2B67-B7D8-3EC5AE78E08C}"/>
          </ac:spMkLst>
        </pc:spChg>
      </pc:sldChg>
      <pc:sldChg chg="delSp modSp mod">
        <pc:chgData name="Юрій Широкий" userId="f7f498a38416e5d4" providerId="LiveId" clId="{90FB2714-AC43-4D6B-A92F-A17669FF8D6F}" dt="2024-11-06T11:09:50.602" v="284" actId="478"/>
        <pc:sldMkLst>
          <pc:docMk/>
          <pc:sldMk cId="3791773956" sldId="329"/>
        </pc:sldMkLst>
        <pc:spChg chg="mod">
          <ac:chgData name="Юрій Широкий" userId="f7f498a38416e5d4" providerId="LiveId" clId="{90FB2714-AC43-4D6B-A92F-A17669FF8D6F}" dt="2024-11-06T11:09:14.878" v="231" actId="20577"/>
          <ac:spMkLst>
            <pc:docMk/>
            <pc:sldMk cId="3791773956" sldId="329"/>
            <ac:spMk id="3" creationId="{D3BBBFE6-B2F2-F9EA-FE22-EE955BDBDFB2}"/>
          </ac:spMkLst>
        </pc:spChg>
        <pc:spChg chg="mod">
          <ac:chgData name="Юрій Широкий" userId="f7f498a38416e5d4" providerId="LiveId" clId="{90FB2714-AC43-4D6B-A92F-A17669FF8D6F}" dt="2024-11-06T11:07:28.267" v="78" actId="20577"/>
          <ac:spMkLst>
            <pc:docMk/>
            <pc:sldMk cId="3791773956" sldId="329"/>
            <ac:spMk id="13" creationId="{5AC9DC9C-E844-1EE1-FE9F-7E4244253B3A}"/>
          </ac:spMkLst>
        </pc:spChg>
        <pc:picChg chg="del">
          <ac:chgData name="Юрій Широкий" userId="f7f498a38416e5d4" providerId="LiveId" clId="{90FB2714-AC43-4D6B-A92F-A17669FF8D6F}" dt="2024-11-06T11:09:50.602" v="284" actId="478"/>
          <ac:picMkLst>
            <pc:docMk/>
            <pc:sldMk cId="3791773956" sldId="329"/>
            <ac:picMk id="7172" creationId="{54990284-A334-F63C-B331-883864B98643}"/>
          </ac:picMkLst>
        </pc:picChg>
      </pc:sldChg>
      <pc:sldChg chg="addSp delSp modSp mod setBg">
        <pc:chgData name="Юрій Широкий" userId="f7f498a38416e5d4" providerId="LiveId" clId="{90FB2714-AC43-4D6B-A92F-A17669FF8D6F}" dt="2024-11-06T11:22:31.013" v="815"/>
        <pc:sldMkLst>
          <pc:docMk/>
          <pc:sldMk cId="1676461950" sldId="330"/>
        </pc:sldMkLst>
        <pc:spChg chg="mod">
          <ac:chgData name="Юрій Широкий" userId="f7f498a38416e5d4" providerId="LiveId" clId="{90FB2714-AC43-4D6B-A92F-A17669FF8D6F}" dt="2024-11-06T11:09:48.082" v="283" actId="27636"/>
          <ac:spMkLst>
            <pc:docMk/>
            <pc:sldMk cId="1676461950" sldId="330"/>
            <ac:spMk id="2" creationId="{465FC4EE-DBE6-599E-43F9-BEC5FCFAE188}"/>
          </ac:spMkLst>
        </pc:spChg>
        <pc:spChg chg="add mod">
          <ac:chgData name="Юрій Широкий" userId="f7f498a38416e5d4" providerId="LiveId" clId="{90FB2714-AC43-4D6B-A92F-A17669FF8D6F}" dt="2024-11-06T11:22:00.643" v="804" actId="20577"/>
          <ac:spMkLst>
            <pc:docMk/>
            <pc:sldMk cId="1676461950" sldId="330"/>
            <ac:spMk id="3" creationId="{A090D0F1-4EA9-6058-6BC8-D560C8D87F72}"/>
          </ac:spMkLst>
        </pc:spChg>
        <pc:spChg chg="del mod">
          <ac:chgData name="Юрій Широкий" userId="f7f498a38416e5d4" providerId="LiveId" clId="{90FB2714-AC43-4D6B-A92F-A17669FF8D6F}" dt="2024-11-06T11:16:25.666" v="473"/>
          <ac:spMkLst>
            <pc:docMk/>
            <pc:sldMk cId="1676461950" sldId="330"/>
            <ac:spMk id="4" creationId="{8D1599E1-35C3-CA7E-C3E3-63037BDC3A4F}"/>
          </ac:spMkLst>
        </pc:spChg>
        <pc:spChg chg="mod">
          <ac:chgData name="Юрій Широкий" userId="f7f498a38416e5d4" providerId="LiveId" clId="{90FB2714-AC43-4D6B-A92F-A17669FF8D6F}" dt="2024-11-06T11:18:49.001" v="642" actId="1076"/>
          <ac:spMkLst>
            <pc:docMk/>
            <pc:sldMk cId="1676461950" sldId="330"/>
            <ac:spMk id="12" creationId="{28B106F9-0A48-7EC3-5601-0339307BA66C}"/>
          </ac:spMkLst>
        </pc:spChg>
        <pc:picChg chg="add mod">
          <ac:chgData name="Юрій Широкий" userId="f7f498a38416e5d4" providerId="LiveId" clId="{90FB2714-AC43-4D6B-A92F-A17669FF8D6F}" dt="2024-11-06T11:22:16.989" v="813" actId="14861"/>
          <ac:picMkLst>
            <pc:docMk/>
            <pc:sldMk cId="1676461950" sldId="330"/>
            <ac:picMk id="6" creationId="{33690605-B4F1-23D0-0757-8589C0E52AED}"/>
          </ac:picMkLst>
        </pc:picChg>
        <pc:picChg chg="del">
          <ac:chgData name="Юрій Широкий" userId="f7f498a38416e5d4" providerId="LiveId" clId="{90FB2714-AC43-4D6B-A92F-A17669FF8D6F}" dt="2024-11-06T11:09:56.840" v="285" actId="478"/>
          <ac:picMkLst>
            <pc:docMk/>
            <pc:sldMk cId="1676461950" sldId="330"/>
            <ac:picMk id="10242" creationId="{8FD8B80F-408A-D1C4-63B8-2EDEDB18DBF4}"/>
          </ac:picMkLst>
        </pc:picChg>
      </pc:sldChg>
      <pc:sldChg chg="delSp modSp mod">
        <pc:chgData name="Юрій Широкий" userId="f7f498a38416e5d4" providerId="LiveId" clId="{90FB2714-AC43-4D6B-A92F-A17669FF8D6F}" dt="2024-11-06T11:46:48.160" v="1039" actId="123"/>
        <pc:sldMkLst>
          <pc:docMk/>
          <pc:sldMk cId="893082288" sldId="347"/>
        </pc:sldMkLst>
        <pc:spChg chg="mod">
          <ac:chgData name="Юрій Широкий" userId="f7f498a38416e5d4" providerId="LiveId" clId="{90FB2714-AC43-4D6B-A92F-A17669FF8D6F}" dt="2024-11-06T11:46:48.160" v="1039" actId="123"/>
          <ac:spMkLst>
            <pc:docMk/>
            <pc:sldMk cId="893082288" sldId="347"/>
            <ac:spMk id="9" creationId="{6F20EFAB-1B26-590B-6CA1-41B229694A5C}"/>
          </ac:spMkLst>
        </pc:spChg>
        <pc:spChg chg="mod">
          <ac:chgData name="Юрій Широкий" userId="f7f498a38416e5d4" providerId="LiveId" clId="{90FB2714-AC43-4D6B-A92F-A17669FF8D6F}" dt="2024-11-06T11:46:32.722" v="1036" actId="1076"/>
          <ac:spMkLst>
            <pc:docMk/>
            <pc:sldMk cId="893082288" sldId="347"/>
            <ac:spMk id="13" creationId="{5AC9DC9C-E844-1EE1-FE9F-7E4244253B3A}"/>
          </ac:spMkLst>
        </pc:spChg>
        <pc:picChg chg="del">
          <ac:chgData name="Юрій Широкий" userId="f7f498a38416e5d4" providerId="LiveId" clId="{90FB2714-AC43-4D6B-A92F-A17669FF8D6F}" dt="2024-11-06T11:24:20.748" v="854" actId="478"/>
          <ac:picMkLst>
            <pc:docMk/>
            <pc:sldMk cId="893082288" sldId="347"/>
            <ac:picMk id="4" creationId="{873CC4E1-C001-8A3A-38E6-D6CD8C232FDF}"/>
          </ac:picMkLst>
        </pc:picChg>
      </pc:sldChg>
      <pc:sldChg chg="delSp modSp mod">
        <pc:chgData name="Юрій Широкий" userId="f7f498a38416e5d4" providerId="LiveId" clId="{90FB2714-AC43-4D6B-A92F-A17669FF8D6F}" dt="2024-11-06T12:09:30.567" v="1392" actId="27636"/>
        <pc:sldMkLst>
          <pc:docMk/>
          <pc:sldMk cId="4224785094" sldId="348"/>
        </pc:sldMkLst>
        <pc:spChg chg="mod">
          <ac:chgData name="Юрій Широкий" userId="f7f498a38416e5d4" providerId="LiveId" clId="{90FB2714-AC43-4D6B-A92F-A17669FF8D6F}" dt="2024-11-06T12:05:03.662" v="1363" actId="20577"/>
          <ac:spMkLst>
            <pc:docMk/>
            <pc:sldMk cId="4224785094" sldId="348"/>
            <ac:spMk id="2" creationId="{E2CB5B3D-1B34-E490-F947-0B231C1D7FE8}"/>
          </ac:spMkLst>
        </pc:spChg>
        <pc:spChg chg="mod">
          <ac:chgData name="Юрій Широкий" userId="f7f498a38416e5d4" providerId="LiveId" clId="{90FB2714-AC43-4D6B-A92F-A17669FF8D6F}" dt="2024-11-06T12:09:30.567" v="1392" actId="27636"/>
          <ac:spMkLst>
            <pc:docMk/>
            <pc:sldMk cId="4224785094" sldId="348"/>
            <ac:spMk id="3" creationId="{F0D4479E-F406-4E27-AD7D-6D0E780BAFDA}"/>
          </ac:spMkLst>
        </pc:spChg>
        <pc:picChg chg="del">
          <ac:chgData name="Юрій Широкий" userId="f7f498a38416e5d4" providerId="LiveId" clId="{90FB2714-AC43-4D6B-A92F-A17669FF8D6F}" dt="2024-11-06T12:07:46.995" v="1371" actId="478"/>
          <ac:picMkLst>
            <pc:docMk/>
            <pc:sldMk cId="4224785094" sldId="348"/>
            <ac:picMk id="5" creationId="{41289ABA-54A3-0CF8-3BED-A890B7AD509A}"/>
          </ac:picMkLst>
        </pc:picChg>
      </pc:sldChg>
      <pc:sldChg chg="addSp delSp modSp mod">
        <pc:chgData name="Юрій Широкий" userId="f7f498a38416e5d4" providerId="LiveId" clId="{90FB2714-AC43-4D6B-A92F-A17669FF8D6F}" dt="2024-11-06T11:47:34.913" v="1045" actId="113"/>
        <pc:sldMkLst>
          <pc:docMk/>
          <pc:sldMk cId="1651242732" sldId="349"/>
        </pc:sldMkLst>
        <pc:spChg chg="mod">
          <ac:chgData name="Юрій Широкий" userId="f7f498a38416e5d4" providerId="LiveId" clId="{90FB2714-AC43-4D6B-A92F-A17669FF8D6F}" dt="2024-11-06T11:43:59.023" v="1017"/>
          <ac:spMkLst>
            <pc:docMk/>
            <pc:sldMk cId="1651242732" sldId="349"/>
            <ac:spMk id="2" creationId="{8843BA5D-5905-403C-B0B1-C3D0DA866E69}"/>
          </ac:spMkLst>
        </pc:spChg>
        <pc:spChg chg="del">
          <ac:chgData name="Юрій Широкий" userId="f7f498a38416e5d4" providerId="LiveId" clId="{90FB2714-AC43-4D6B-A92F-A17669FF8D6F}" dt="2024-11-06T11:43:43.841" v="1016" actId="478"/>
          <ac:spMkLst>
            <pc:docMk/>
            <pc:sldMk cId="1651242732" sldId="349"/>
            <ac:spMk id="3" creationId="{0E1713F2-4C6B-1FB1-F99A-8282F2226AF9}"/>
          </ac:spMkLst>
        </pc:spChg>
        <pc:spChg chg="add mod">
          <ac:chgData name="Юрій Широкий" userId="f7f498a38416e5d4" providerId="LiveId" clId="{90FB2714-AC43-4D6B-A92F-A17669FF8D6F}" dt="2024-11-06T11:47:34.913" v="1045" actId="113"/>
          <ac:spMkLst>
            <pc:docMk/>
            <pc:sldMk cId="1651242732" sldId="349"/>
            <ac:spMk id="5" creationId="{3078E4E1-E7C4-D013-54A7-7A350B0E2B2B}"/>
          </ac:spMkLst>
        </pc:spChg>
        <pc:picChg chg="del">
          <ac:chgData name="Юрій Широкий" userId="f7f498a38416e5d4" providerId="LiveId" clId="{90FB2714-AC43-4D6B-A92F-A17669FF8D6F}" dt="2024-11-06T11:43:38.737" v="1015" actId="478"/>
          <ac:picMkLst>
            <pc:docMk/>
            <pc:sldMk cId="1651242732" sldId="349"/>
            <ac:picMk id="7" creationId="{A72D57AC-EDC9-2B0B-5E1A-0B4757D3E376}"/>
          </ac:picMkLst>
        </pc:picChg>
      </pc:sldChg>
      <pc:sldChg chg="addSp delSp modSp mod">
        <pc:chgData name="Юрій Широкий" userId="f7f498a38416e5d4" providerId="LiveId" clId="{90FB2714-AC43-4D6B-A92F-A17669FF8D6F}" dt="2024-11-06T11:59:58.458" v="1293" actId="20577"/>
        <pc:sldMkLst>
          <pc:docMk/>
          <pc:sldMk cId="1063160213" sldId="350"/>
        </pc:sldMkLst>
        <pc:spChg chg="mod">
          <ac:chgData name="Юрій Широкий" userId="f7f498a38416e5d4" providerId="LiveId" clId="{90FB2714-AC43-4D6B-A92F-A17669FF8D6F}" dt="2024-11-06T11:58:26.239" v="1279" actId="20577"/>
          <ac:spMkLst>
            <pc:docMk/>
            <pc:sldMk cId="1063160213" sldId="350"/>
            <ac:spMk id="2" creationId="{B622BE0A-4D2D-D081-9CB6-4D7259382100}"/>
          </ac:spMkLst>
        </pc:spChg>
        <pc:spChg chg="mod">
          <ac:chgData name="Юрій Широкий" userId="f7f498a38416e5d4" providerId="LiveId" clId="{90FB2714-AC43-4D6B-A92F-A17669FF8D6F}" dt="2024-11-06T11:50:32.573" v="1254" actId="14100"/>
          <ac:spMkLst>
            <pc:docMk/>
            <pc:sldMk cId="1063160213" sldId="350"/>
            <ac:spMk id="3" creationId="{DAF20A7F-F60A-4700-6045-C3D6467CE176}"/>
          </ac:spMkLst>
        </pc:spChg>
        <pc:spChg chg="add mod">
          <ac:chgData name="Юрій Широкий" userId="f7f498a38416e5d4" providerId="LiveId" clId="{90FB2714-AC43-4D6B-A92F-A17669FF8D6F}" dt="2024-11-06T11:59:58.458" v="1293" actId="20577"/>
          <ac:spMkLst>
            <pc:docMk/>
            <pc:sldMk cId="1063160213" sldId="350"/>
            <ac:spMk id="4" creationId="{2AD43BB1-730E-E875-41C8-9C9C3158FA3F}"/>
          </ac:spMkLst>
        </pc:spChg>
        <pc:picChg chg="del">
          <ac:chgData name="Юрій Широкий" userId="f7f498a38416e5d4" providerId="LiveId" clId="{90FB2714-AC43-4D6B-A92F-A17669FF8D6F}" dt="2024-11-06T11:47:03.281" v="1040" actId="478"/>
          <ac:picMkLst>
            <pc:docMk/>
            <pc:sldMk cId="1063160213" sldId="350"/>
            <ac:picMk id="7" creationId="{562A6D01-20DE-6806-C2D8-064BDB485CE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64CDAC-005C-423C-9B7E-1B406F1FB54F}" type="datetimeFigureOut">
              <a:rPr lang="ru-RU" smtClean="0"/>
              <a:t>12.11.2024</a:t>
            </a:fld>
            <a:endParaRPr lang="ru-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2DB6E1-87F8-406B-96F7-0257EF47E427}" type="slidenum">
              <a:rPr lang="ru-RU" smtClean="0"/>
              <a:t>‹#›</a:t>
            </a:fld>
            <a:endParaRPr lang="ru-RU"/>
          </a:p>
        </p:txBody>
      </p:sp>
    </p:spTree>
    <p:extLst>
      <p:ext uri="{BB962C8B-B14F-4D97-AF65-F5344CB8AC3E}">
        <p14:creationId xmlns:p14="http://schemas.microsoft.com/office/powerpoint/2010/main" val="4138531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53232-AFDA-4199-453B-EAEB9549CD1D}"/>
              </a:ext>
            </a:extLst>
          </p:cNvPr>
          <p:cNvSpPr>
            <a:spLocks noGrp="1"/>
          </p:cNvSpPr>
          <p:nvPr>
            <p:ph type="ctrTitle"/>
          </p:nvPr>
        </p:nvSpPr>
        <p:spPr>
          <a:xfrm>
            <a:off x="1524000" y="1122363"/>
            <a:ext cx="9144000" cy="2387600"/>
          </a:xfrm>
        </p:spPr>
        <p:txBody>
          <a:bodyPr anchor="b"/>
          <a:lstStyle>
            <a:lvl1pPr algn="ctr">
              <a:defRPr sz="6000">
                <a:latin typeface="UAF Sans SemiBold" pitchFamily="2" charset="-52"/>
                <a:ea typeface="UAF Sans SemiBold" pitchFamily="2" charset="-52"/>
              </a:defRPr>
            </a:lvl1pPr>
          </a:lstStyle>
          <a:p>
            <a:r>
              <a:rPr lang="en-US" dirty="0"/>
              <a:t>Click to edit Master title style</a:t>
            </a:r>
            <a:endParaRPr lang="ru-RU" dirty="0"/>
          </a:p>
        </p:txBody>
      </p:sp>
      <p:sp>
        <p:nvSpPr>
          <p:cNvPr id="3" name="Subtitle 2">
            <a:extLst>
              <a:ext uri="{FF2B5EF4-FFF2-40B4-BE49-F238E27FC236}">
                <a16:creationId xmlns:a16="http://schemas.microsoft.com/office/drawing/2014/main" id="{6E8D2DA7-416B-DBC9-2685-4D2D50317B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B098E046-5251-8D1E-F981-3277B0FB151D}"/>
              </a:ext>
            </a:extLst>
          </p:cNvPr>
          <p:cNvSpPr>
            <a:spLocks noGrp="1"/>
          </p:cNvSpPr>
          <p:nvPr>
            <p:ph type="dt" sz="half" idx="10"/>
          </p:nvPr>
        </p:nvSpPr>
        <p:spPr>
          <a:xfrm>
            <a:off x="838200" y="6356350"/>
            <a:ext cx="2743200" cy="365125"/>
          </a:xfrm>
          <a:prstGeom prst="rect">
            <a:avLst/>
          </a:prstGeom>
        </p:spPr>
        <p:txBody>
          <a:bodyPr/>
          <a:lstStyle/>
          <a:p>
            <a:fld id="{150CD462-C9DA-4DE9-BC94-EDEEDC476D28}" type="datetime1">
              <a:rPr lang="ru-RU" smtClean="0"/>
              <a:t>12.11.2024</a:t>
            </a:fld>
            <a:endParaRPr lang="ru-RU"/>
          </a:p>
        </p:txBody>
      </p:sp>
      <p:sp>
        <p:nvSpPr>
          <p:cNvPr id="5" name="Footer Placeholder 4">
            <a:extLst>
              <a:ext uri="{FF2B5EF4-FFF2-40B4-BE49-F238E27FC236}">
                <a16:creationId xmlns:a16="http://schemas.microsoft.com/office/drawing/2014/main" id="{5C363989-12E7-C1C8-B226-5364A4A5564D}"/>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Slide Number Placeholder 5">
            <a:extLst>
              <a:ext uri="{FF2B5EF4-FFF2-40B4-BE49-F238E27FC236}">
                <a16:creationId xmlns:a16="http://schemas.microsoft.com/office/drawing/2014/main" id="{63B0F845-D38C-FD5A-5B9A-90B4F21FD3D7}"/>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429329213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1BCF7-8835-D974-E130-D1433835A309}"/>
              </a:ext>
            </a:extLst>
          </p:cNvPr>
          <p:cNvSpPr>
            <a:spLocks noGrp="1"/>
          </p:cNvSpPr>
          <p:nvPr>
            <p:ph type="title"/>
          </p:nvPr>
        </p:nvSpPr>
        <p:spPr/>
        <p:txBody>
          <a:bodyPr>
            <a:normAutofit/>
          </a:bodyPr>
          <a:lstStyle>
            <a:lvl1pPr>
              <a:defRPr sz="2800">
                <a:solidFill>
                  <a:srgbClr val="800000"/>
                </a:solidFill>
              </a:defRPr>
            </a:lvl1pPr>
          </a:lstStyle>
          <a:p>
            <a:r>
              <a:rPr lang="en-US" dirty="0"/>
              <a:t>Click to edit Master title style</a:t>
            </a:r>
            <a:endParaRPr lang="ru-RU" dirty="0"/>
          </a:p>
        </p:txBody>
      </p:sp>
      <p:sp>
        <p:nvSpPr>
          <p:cNvPr id="3" name="Content Placeholder 2">
            <a:extLst>
              <a:ext uri="{FF2B5EF4-FFF2-40B4-BE49-F238E27FC236}">
                <a16:creationId xmlns:a16="http://schemas.microsoft.com/office/drawing/2014/main" id="{3F999A47-075B-A176-4CDB-15F4CAD209C0}"/>
              </a:ext>
            </a:extLst>
          </p:cNvPr>
          <p:cNvSpPr>
            <a:spLocks noGrp="1"/>
          </p:cNvSpPr>
          <p:nvPr>
            <p:ph idx="1"/>
          </p:nvPr>
        </p:nvSpPr>
        <p:spPr/>
        <p:txBody>
          <a:bodyPr/>
          <a:lstStyle>
            <a:lvl1pPr marL="228600" indent="-228600">
              <a:buClr>
                <a:srgbClr val="800000"/>
              </a:buClr>
              <a:buSzPct val="120000"/>
              <a:buFont typeface="Wingdings" panose="05000000000000000000" pitchFamily="2" charset="2"/>
              <a:buChar char="ü"/>
              <a:defRPr/>
            </a:lvl1pPr>
            <a:lvl2pPr marL="685800" indent="-228600">
              <a:buClr>
                <a:srgbClr val="800000"/>
              </a:buClr>
              <a:buFont typeface="Wingdings" panose="05000000000000000000" pitchFamily="2" charset="2"/>
              <a:buChar char="ü"/>
              <a:defRPr/>
            </a:lvl2pPr>
            <a:lvl3pPr marL="1143000" indent="-228600">
              <a:buClr>
                <a:srgbClr val="800000"/>
              </a:buClr>
              <a:buFont typeface="Wingdings" panose="05000000000000000000" pitchFamily="2" charset="2"/>
              <a:buChar char="ü"/>
              <a:defRPr/>
            </a:lvl3pPr>
            <a:lvl4pPr marL="1600200" indent="-228600">
              <a:buClr>
                <a:srgbClr val="800000"/>
              </a:buClr>
              <a:buFont typeface="Wingdings" panose="05000000000000000000" pitchFamily="2" charset="2"/>
              <a:buChar char="ü"/>
              <a:defRPr/>
            </a:lvl4pPr>
            <a:lvl5pPr marL="2057400" indent="-228600">
              <a:buClr>
                <a:srgbClr val="800000"/>
              </a:buClr>
              <a:buFont typeface="Wingdings" panose="05000000000000000000" pitchFamily="2" charset="2"/>
              <a:buChar char="ü"/>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
        <p:nvSpPr>
          <p:cNvPr id="7" name="Title 1">
            <a:extLst>
              <a:ext uri="{FF2B5EF4-FFF2-40B4-BE49-F238E27FC236}">
                <a16:creationId xmlns:a16="http://schemas.microsoft.com/office/drawing/2014/main" id="{D9C3B383-D875-FEB4-0416-35827708E181}"/>
              </a:ext>
            </a:extLst>
          </p:cNvPr>
          <p:cNvSpPr txBox="1">
            <a:spLocks/>
          </p:cNvSpPr>
          <p:nvPr userDrawn="1"/>
        </p:nvSpPr>
        <p:spPr>
          <a:xfrm>
            <a:off x="832698" y="5729838"/>
            <a:ext cx="6839415" cy="142882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UAF Sans SemiBold" pitchFamily="2" charset="-52"/>
                <a:ea typeface="UAF Sans SemiBold" pitchFamily="2" charset="-52"/>
                <a:cs typeface="+mj-cs"/>
              </a:defRPr>
            </a:lvl1pPr>
          </a:lstStyle>
          <a:p>
            <a:pPr>
              <a:lnSpc>
                <a:spcPct val="100000"/>
              </a:lnSpc>
            </a:pPr>
            <a:r>
              <a:rPr lang="ru-RU" sz="1400" dirty="0">
                <a:solidFill>
                  <a:schemeClr val="bg1"/>
                </a:solidFill>
              </a:rPr>
              <a:t>Десантно-штурмов</a:t>
            </a:r>
            <a:r>
              <a:rPr lang="uk-UA" sz="1400" dirty="0">
                <a:solidFill>
                  <a:schemeClr val="bg1"/>
                </a:solidFill>
              </a:rPr>
              <a:t>і війська</a:t>
            </a:r>
            <a:br>
              <a:rPr lang="uk-UA" sz="1400" dirty="0">
                <a:solidFill>
                  <a:schemeClr val="bg1"/>
                </a:solidFill>
              </a:rPr>
            </a:br>
            <a:r>
              <a:rPr lang="uk-UA" sz="1400" dirty="0">
                <a:solidFill>
                  <a:schemeClr val="bg1"/>
                </a:solidFill>
              </a:rPr>
              <a:t>Збройних Сил України</a:t>
            </a:r>
            <a:endParaRPr lang="ru-RU" sz="1400" dirty="0">
              <a:solidFill>
                <a:schemeClr val="bg1"/>
              </a:solidFill>
            </a:endParaRPr>
          </a:p>
        </p:txBody>
      </p:sp>
    </p:spTree>
    <p:extLst>
      <p:ext uri="{BB962C8B-B14F-4D97-AF65-F5344CB8AC3E}">
        <p14:creationId xmlns:p14="http://schemas.microsoft.com/office/powerpoint/2010/main" val="333149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44497-9425-6605-FBD0-507EC4457C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a:extLst>
              <a:ext uri="{FF2B5EF4-FFF2-40B4-BE49-F238E27FC236}">
                <a16:creationId xmlns:a16="http://schemas.microsoft.com/office/drawing/2014/main" id="{4B3950B7-449A-0B37-11DE-73A6F41700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89A54452-6C0C-7BC1-F1C1-A467FAA9F4B4}"/>
              </a:ext>
            </a:extLst>
          </p:cNvPr>
          <p:cNvSpPr>
            <a:spLocks noGrp="1"/>
          </p:cNvSpPr>
          <p:nvPr>
            <p:ph type="dt" sz="half" idx="10"/>
          </p:nvPr>
        </p:nvSpPr>
        <p:spPr>
          <a:xfrm>
            <a:off x="838200" y="6356350"/>
            <a:ext cx="2743200" cy="365125"/>
          </a:xfrm>
          <a:prstGeom prst="rect">
            <a:avLst/>
          </a:prstGeom>
        </p:spPr>
        <p:txBody>
          <a:bodyPr/>
          <a:lstStyle/>
          <a:p>
            <a:fld id="{CFDF7B2C-63D4-407C-9333-FA9BC2BBFB34}" type="datetime1">
              <a:rPr lang="ru-RU" smtClean="0"/>
              <a:t>12.11.2024</a:t>
            </a:fld>
            <a:endParaRPr lang="ru-RU"/>
          </a:p>
        </p:txBody>
      </p:sp>
      <p:sp>
        <p:nvSpPr>
          <p:cNvPr id="5" name="Footer Placeholder 4">
            <a:extLst>
              <a:ext uri="{FF2B5EF4-FFF2-40B4-BE49-F238E27FC236}">
                <a16:creationId xmlns:a16="http://schemas.microsoft.com/office/drawing/2014/main" id="{CADD55A7-6419-C0B5-3DB9-9CB498A5A38C}"/>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Slide Number Placeholder 5">
            <a:extLst>
              <a:ext uri="{FF2B5EF4-FFF2-40B4-BE49-F238E27FC236}">
                <a16:creationId xmlns:a16="http://schemas.microsoft.com/office/drawing/2014/main" id="{7469975E-C0CC-E488-59EB-37270B4A312A}"/>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171012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E1879-88D5-2A5C-A735-CD9B5B9B2EB3}"/>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id="{17C70D89-B479-9C87-702A-24887FDDA0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a:extLst>
              <a:ext uri="{FF2B5EF4-FFF2-40B4-BE49-F238E27FC236}">
                <a16:creationId xmlns:a16="http://schemas.microsoft.com/office/drawing/2014/main" id="{9EAF640B-1F64-4EAC-D351-6B1F5679DC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a:extLst>
              <a:ext uri="{FF2B5EF4-FFF2-40B4-BE49-F238E27FC236}">
                <a16:creationId xmlns:a16="http://schemas.microsoft.com/office/drawing/2014/main" id="{E3EC88C6-45E2-0654-FFEE-D8F3E3075C43}"/>
              </a:ext>
            </a:extLst>
          </p:cNvPr>
          <p:cNvSpPr>
            <a:spLocks noGrp="1"/>
          </p:cNvSpPr>
          <p:nvPr>
            <p:ph type="dt" sz="half" idx="10"/>
          </p:nvPr>
        </p:nvSpPr>
        <p:spPr>
          <a:xfrm>
            <a:off x="838200" y="6356350"/>
            <a:ext cx="2743200" cy="365125"/>
          </a:xfrm>
          <a:prstGeom prst="rect">
            <a:avLst/>
          </a:prstGeom>
        </p:spPr>
        <p:txBody>
          <a:bodyPr/>
          <a:lstStyle/>
          <a:p>
            <a:fld id="{DD0AA2B6-6340-4AFA-B0EE-613CF98E7003}" type="datetime1">
              <a:rPr lang="ru-RU" smtClean="0"/>
              <a:t>12.11.2024</a:t>
            </a:fld>
            <a:endParaRPr lang="ru-RU"/>
          </a:p>
        </p:txBody>
      </p:sp>
      <p:sp>
        <p:nvSpPr>
          <p:cNvPr id="6" name="Footer Placeholder 5">
            <a:extLst>
              <a:ext uri="{FF2B5EF4-FFF2-40B4-BE49-F238E27FC236}">
                <a16:creationId xmlns:a16="http://schemas.microsoft.com/office/drawing/2014/main" id="{9399F793-EC32-5C63-EB41-327216CB471B}"/>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7" name="Slide Number Placeholder 6">
            <a:extLst>
              <a:ext uri="{FF2B5EF4-FFF2-40B4-BE49-F238E27FC236}">
                <a16:creationId xmlns:a16="http://schemas.microsoft.com/office/drawing/2014/main" id="{DE657835-0F15-253F-7EC7-4323D2BAD9AD}"/>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1781060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06792-B142-0271-6B2E-15E6090B8767}"/>
              </a:ext>
            </a:extLst>
          </p:cNvPr>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a:extLst>
              <a:ext uri="{FF2B5EF4-FFF2-40B4-BE49-F238E27FC236}">
                <a16:creationId xmlns:a16="http://schemas.microsoft.com/office/drawing/2014/main" id="{F22D77DB-B087-7E0C-25B9-AC683C5229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E05ACA-675A-C644-EA45-E0EA8785B1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a:extLst>
              <a:ext uri="{FF2B5EF4-FFF2-40B4-BE49-F238E27FC236}">
                <a16:creationId xmlns:a16="http://schemas.microsoft.com/office/drawing/2014/main" id="{E67FBAE9-113A-FD09-FE0D-22707633A4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2036BC-1D85-D8E9-13AE-8272619B07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a:extLst>
              <a:ext uri="{FF2B5EF4-FFF2-40B4-BE49-F238E27FC236}">
                <a16:creationId xmlns:a16="http://schemas.microsoft.com/office/drawing/2014/main" id="{F62278C4-E2D3-E2D0-567D-1AC4AB11707E}"/>
              </a:ext>
            </a:extLst>
          </p:cNvPr>
          <p:cNvSpPr>
            <a:spLocks noGrp="1"/>
          </p:cNvSpPr>
          <p:nvPr>
            <p:ph type="dt" sz="half" idx="10"/>
          </p:nvPr>
        </p:nvSpPr>
        <p:spPr>
          <a:xfrm>
            <a:off x="838200" y="6356350"/>
            <a:ext cx="2743200" cy="365125"/>
          </a:xfrm>
          <a:prstGeom prst="rect">
            <a:avLst/>
          </a:prstGeom>
        </p:spPr>
        <p:txBody>
          <a:bodyPr/>
          <a:lstStyle/>
          <a:p>
            <a:fld id="{FD1446E8-FA0D-43F9-937D-0A817C65D5A7}" type="datetime1">
              <a:rPr lang="ru-RU" smtClean="0"/>
              <a:t>12.11.2024</a:t>
            </a:fld>
            <a:endParaRPr lang="ru-RU"/>
          </a:p>
        </p:txBody>
      </p:sp>
      <p:sp>
        <p:nvSpPr>
          <p:cNvPr id="8" name="Footer Placeholder 7">
            <a:extLst>
              <a:ext uri="{FF2B5EF4-FFF2-40B4-BE49-F238E27FC236}">
                <a16:creationId xmlns:a16="http://schemas.microsoft.com/office/drawing/2014/main" id="{B79EA204-3BAA-CCB5-249B-70D99E108001}"/>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9" name="Slide Number Placeholder 8">
            <a:extLst>
              <a:ext uri="{FF2B5EF4-FFF2-40B4-BE49-F238E27FC236}">
                <a16:creationId xmlns:a16="http://schemas.microsoft.com/office/drawing/2014/main" id="{65232AB6-94AC-D5AF-424D-650B7D98B197}"/>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8615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36615-58EE-6CB7-FA97-0B304DFD8C94}"/>
              </a:ext>
            </a:extLst>
          </p:cNvPr>
          <p:cNvSpPr>
            <a:spLocks noGrp="1"/>
          </p:cNvSpPr>
          <p:nvPr>
            <p:ph type="title"/>
          </p:nvPr>
        </p:nvSpPr>
        <p:spPr/>
        <p:txBody>
          <a:bodyPr/>
          <a:lstStyle/>
          <a:p>
            <a:r>
              <a:rPr lang="en-US"/>
              <a:t>Click to edit Master title style</a:t>
            </a:r>
            <a:endParaRPr lang="ru-RU"/>
          </a:p>
        </p:txBody>
      </p:sp>
      <p:sp>
        <p:nvSpPr>
          <p:cNvPr id="3" name="Date Placeholder 2">
            <a:extLst>
              <a:ext uri="{FF2B5EF4-FFF2-40B4-BE49-F238E27FC236}">
                <a16:creationId xmlns:a16="http://schemas.microsoft.com/office/drawing/2014/main" id="{D698DC55-9166-7D91-1DBD-83534047930F}"/>
              </a:ext>
            </a:extLst>
          </p:cNvPr>
          <p:cNvSpPr>
            <a:spLocks noGrp="1"/>
          </p:cNvSpPr>
          <p:nvPr>
            <p:ph type="dt" sz="half" idx="10"/>
          </p:nvPr>
        </p:nvSpPr>
        <p:spPr>
          <a:xfrm>
            <a:off x="838200" y="6356350"/>
            <a:ext cx="2743200" cy="365125"/>
          </a:xfrm>
          <a:prstGeom prst="rect">
            <a:avLst/>
          </a:prstGeom>
        </p:spPr>
        <p:txBody>
          <a:bodyPr/>
          <a:lstStyle/>
          <a:p>
            <a:fld id="{C1B8296B-7776-42AE-9F12-654470B67DCA}" type="datetime1">
              <a:rPr lang="ru-RU" smtClean="0"/>
              <a:t>12.11.2024</a:t>
            </a:fld>
            <a:endParaRPr lang="ru-RU"/>
          </a:p>
        </p:txBody>
      </p:sp>
      <p:sp>
        <p:nvSpPr>
          <p:cNvPr id="4" name="Footer Placeholder 3">
            <a:extLst>
              <a:ext uri="{FF2B5EF4-FFF2-40B4-BE49-F238E27FC236}">
                <a16:creationId xmlns:a16="http://schemas.microsoft.com/office/drawing/2014/main" id="{D2FFEE2E-25B7-E141-9B67-5B04C7442FFC}"/>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5" name="Slide Number Placeholder 4">
            <a:extLst>
              <a:ext uri="{FF2B5EF4-FFF2-40B4-BE49-F238E27FC236}">
                <a16:creationId xmlns:a16="http://schemas.microsoft.com/office/drawing/2014/main" id="{12F8A67D-0C2C-C0D1-EFC5-06D611FFA7C4}"/>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1310035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6FB5C9-A685-74AA-7F8F-76ED23C683D1}"/>
              </a:ext>
            </a:extLst>
          </p:cNvPr>
          <p:cNvSpPr>
            <a:spLocks noGrp="1"/>
          </p:cNvSpPr>
          <p:nvPr>
            <p:ph type="dt" sz="half" idx="10"/>
          </p:nvPr>
        </p:nvSpPr>
        <p:spPr>
          <a:xfrm>
            <a:off x="838200" y="6356350"/>
            <a:ext cx="2743200" cy="365125"/>
          </a:xfrm>
          <a:prstGeom prst="rect">
            <a:avLst/>
          </a:prstGeom>
        </p:spPr>
        <p:txBody>
          <a:bodyPr/>
          <a:lstStyle/>
          <a:p>
            <a:fld id="{8C8CB54D-AB61-46F2-A4BB-D35AB1B2A4DA}" type="datetime1">
              <a:rPr lang="ru-RU" smtClean="0"/>
              <a:t>12.11.2024</a:t>
            </a:fld>
            <a:endParaRPr lang="ru-RU"/>
          </a:p>
        </p:txBody>
      </p:sp>
      <p:sp>
        <p:nvSpPr>
          <p:cNvPr id="3" name="Footer Placeholder 2">
            <a:extLst>
              <a:ext uri="{FF2B5EF4-FFF2-40B4-BE49-F238E27FC236}">
                <a16:creationId xmlns:a16="http://schemas.microsoft.com/office/drawing/2014/main" id="{F588B87F-CC27-3AC1-5C74-CF78895118B9}"/>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4" name="Slide Number Placeholder 3">
            <a:extLst>
              <a:ext uri="{FF2B5EF4-FFF2-40B4-BE49-F238E27FC236}">
                <a16:creationId xmlns:a16="http://schemas.microsoft.com/office/drawing/2014/main" id="{C0BA4A5F-275D-254F-BA6C-A62726A21262}"/>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1750207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6C702-4C40-5B24-C009-371D4D6AB2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a:extLst>
              <a:ext uri="{FF2B5EF4-FFF2-40B4-BE49-F238E27FC236}">
                <a16:creationId xmlns:a16="http://schemas.microsoft.com/office/drawing/2014/main" id="{E408FA1D-C6E5-578A-7CD7-288A6E3A7C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a:extLst>
              <a:ext uri="{FF2B5EF4-FFF2-40B4-BE49-F238E27FC236}">
                <a16:creationId xmlns:a16="http://schemas.microsoft.com/office/drawing/2014/main" id="{C63C045C-208C-782F-6886-C0D091AFF0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9CF49D-BDAF-0446-9225-2E68425BE084}"/>
              </a:ext>
            </a:extLst>
          </p:cNvPr>
          <p:cNvSpPr>
            <a:spLocks noGrp="1"/>
          </p:cNvSpPr>
          <p:nvPr>
            <p:ph type="dt" sz="half" idx="10"/>
          </p:nvPr>
        </p:nvSpPr>
        <p:spPr>
          <a:xfrm>
            <a:off x="838200" y="6356350"/>
            <a:ext cx="2743200" cy="365125"/>
          </a:xfrm>
          <a:prstGeom prst="rect">
            <a:avLst/>
          </a:prstGeom>
        </p:spPr>
        <p:txBody>
          <a:bodyPr/>
          <a:lstStyle/>
          <a:p>
            <a:fld id="{BA3D6A25-B0E5-4450-A453-0A6B9344C3F9}" type="datetime1">
              <a:rPr lang="ru-RU" smtClean="0"/>
              <a:t>12.11.2024</a:t>
            </a:fld>
            <a:endParaRPr lang="ru-RU"/>
          </a:p>
        </p:txBody>
      </p:sp>
      <p:sp>
        <p:nvSpPr>
          <p:cNvPr id="6" name="Footer Placeholder 5">
            <a:extLst>
              <a:ext uri="{FF2B5EF4-FFF2-40B4-BE49-F238E27FC236}">
                <a16:creationId xmlns:a16="http://schemas.microsoft.com/office/drawing/2014/main" id="{F37D3B9E-DF07-AE3A-E994-CD169A3B7B0B}"/>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7" name="Slide Number Placeholder 6">
            <a:extLst>
              <a:ext uri="{FF2B5EF4-FFF2-40B4-BE49-F238E27FC236}">
                <a16:creationId xmlns:a16="http://schemas.microsoft.com/office/drawing/2014/main" id="{2CF67710-8A36-675F-1022-AA34B77DAED4}"/>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1988160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251C8-9536-47C8-245D-732E9E8310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a:extLst>
              <a:ext uri="{FF2B5EF4-FFF2-40B4-BE49-F238E27FC236}">
                <a16:creationId xmlns:a16="http://schemas.microsoft.com/office/drawing/2014/main" id="{C3A45540-0F07-90A1-D972-E48187A56D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a:extLst>
              <a:ext uri="{FF2B5EF4-FFF2-40B4-BE49-F238E27FC236}">
                <a16:creationId xmlns:a16="http://schemas.microsoft.com/office/drawing/2014/main" id="{53F6A260-7E88-2EA7-CBEF-F2B848AE87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E29373-5078-77EF-4C7F-9FB0AA187840}"/>
              </a:ext>
            </a:extLst>
          </p:cNvPr>
          <p:cNvSpPr>
            <a:spLocks noGrp="1"/>
          </p:cNvSpPr>
          <p:nvPr>
            <p:ph type="dt" sz="half" idx="10"/>
          </p:nvPr>
        </p:nvSpPr>
        <p:spPr>
          <a:xfrm>
            <a:off x="838200" y="6356350"/>
            <a:ext cx="2743200" cy="365125"/>
          </a:xfrm>
          <a:prstGeom prst="rect">
            <a:avLst/>
          </a:prstGeom>
        </p:spPr>
        <p:txBody>
          <a:bodyPr/>
          <a:lstStyle/>
          <a:p>
            <a:fld id="{C8E1BAE6-2A3B-426B-98F0-D525874C0A4E}" type="datetime1">
              <a:rPr lang="ru-RU" smtClean="0"/>
              <a:t>12.11.2024</a:t>
            </a:fld>
            <a:endParaRPr lang="ru-RU"/>
          </a:p>
        </p:txBody>
      </p:sp>
      <p:sp>
        <p:nvSpPr>
          <p:cNvPr id="6" name="Footer Placeholder 5">
            <a:extLst>
              <a:ext uri="{FF2B5EF4-FFF2-40B4-BE49-F238E27FC236}">
                <a16:creationId xmlns:a16="http://schemas.microsoft.com/office/drawing/2014/main" id="{3168235B-E48E-EC89-9529-37358BB43ADF}"/>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7" name="Slide Number Placeholder 6">
            <a:extLst>
              <a:ext uri="{FF2B5EF4-FFF2-40B4-BE49-F238E27FC236}">
                <a16:creationId xmlns:a16="http://schemas.microsoft.com/office/drawing/2014/main" id="{7E77D9A8-732A-AC66-35CA-C15CE612D19E}"/>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2640113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B0DAF-F779-391D-965B-156A254959C8}"/>
              </a:ext>
            </a:extLst>
          </p:cNvPr>
          <p:cNvSpPr>
            <a:spLocks noGrp="1"/>
          </p:cNvSpPr>
          <p:nvPr>
            <p:ph type="title"/>
          </p:nvPr>
        </p:nvSpPr>
        <p:spPr/>
        <p:txBody>
          <a:bodyPr/>
          <a:lstStyle/>
          <a:p>
            <a:r>
              <a:rPr lang="en-US"/>
              <a:t>Click to edit Master title style</a:t>
            </a:r>
            <a:endParaRPr lang="ru-RU"/>
          </a:p>
        </p:txBody>
      </p:sp>
      <p:sp>
        <p:nvSpPr>
          <p:cNvPr id="3" name="Vertical Text Placeholder 2">
            <a:extLst>
              <a:ext uri="{FF2B5EF4-FFF2-40B4-BE49-F238E27FC236}">
                <a16:creationId xmlns:a16="http://schemas.microsoft.com/office/drawing/2014/main" id="{101666C6-BAAE-02DD-6D1B-41FBDAF30A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9FC6DFB6-2A20-C3DD-72BC-E6E40CCD8FB0}"/>
              </a:ext>
            </a:extLst>
          </p:cNvPr>
          <p:cNvSpPr>
            <a:spLocks noGrp="1"/>
          </p:cNvSpPr>
          <p:nvPr>
            <p:ph type="dt" sz="half" idx="10"/>
          </p:nvPr>
        </p:nvSpPr>
        <p:spPr>
          <a:xfrm>
            <a:off x="838200" y="6356350"/>
            <a:ext cx="2743200" cy="365125"/>
          </a:xfrm>
          <a:prstGeom prst="rect">
            <a:avLst/>
          </a:prstGeom>
        </p:spPr>
        <p:txBody>
          <a:bodyPr/>
          <a:lstStyle/>
          <a:p>
            <a:fld id="{3E4E15A5-5E61-4CFF-AB09-FFD6BDEDCD86}" type="datetime1">
              <a:rPr lang="ru-RU" smtClean="0"/>
              <a:t>12.11.2024</a:t>
            </a:fld>
            <a:endParaRPr lang="ru-RU"/>
          </a:p>
        </p:txBody>
      </p:sp>
      <p:sp>
        <p:nvSpPr>
          <p:cNvPr id="5" name="Footer Placeholder 4">
            <a:extLst>
              <a:ext uri="{FF2B5EF4-FFF2-40B4-BE49-F238E27FC236}">
                <a16:creationId xmlns:a16="http://schemas.microsoft.com/office/drawing/2014/main" id="{B126F8A7-565B-F159-5B2F-4595D4217688}"/>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Slide Number Placeholder 5">
            <a:extLst>
              <a:ext uri="{FF2B5EF4-FFF2-40B4-BE49-F238E27FC236}">
                <a16:creationId xmlns:a16="http://schemas.microsoft.com/office/drawing/2014/main" id="{3755087A-CA4E-F110-DD7B-C3124B2EFDA8}"/>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3623193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3E351D-3ABC-C881-C74C-1E16E71C1C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a:extLst>
              <a:ext uri="{FF2B5EF4-FFF2-40B4-BE49-F238E27FC236}">
                <a16:creationId xmlns:a16="http://schemas.microsoft.com/office/drawing/2014/main" id="{D35C77F1-9B54-7F2C-D98A-4DC98217F5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25496920-DFCB-452A-07DF-28DA1FCE956B}"/>
              </a:ext>
            </a:extLst>
          </p:cNvPr>
          <p:cNvSpPr>
            <a:spLocks noGrp="1"/>
          </p:cNvSpPr>
          <p:nvPr>
            <p:ph type="dt" sz="half" idx="10"/>
          </p:nvPr>
        </p:nvSpPr>
        <p:spPr>
          <a:xfrm>
            <a:off x="838200" y="6356350"/>
            <a:ext cx="2743200" cy="365125"/>
          </a:xfrm>
          <a:prstGeom prst="rect">
            <a:avLst/>
          </a:prstGeom>
        </p:spPr>
        <p:txBody>
          <a:bodyPr/>
          <a:lstStyle/>
          <a:p>
            <a:fld id="{81A6D329-F6A3-4B7D-AAAD-06BC915C6B98}" type="datetime1">
              <a:rPr lang="ru-RU" smtClean="0"/>
              <a:t>12.11.2024</a:t>
            </a:fld>
            <a:endParaRPr lang="ru-RU"/>
          </a:p>
        </p:txBody>
      </p:sp>
      <p:sp>
        <p:nvSpPr>
          <p:cNvPr id="5" name="Footer Placeholder 4">
            <a:extLst>
              <a:ext uri="{FF2B5EF4-FFF2-40B4-BE49-F238E27FC236}">
                <a16:creationId xmlns:a16="http://schemas.microsoft.com/office/drawing/2014/main" id="{1AB84217-0C0B-EC68-2DB9-99B38632F1F0}"/>
              </a:ext>
            </a:extLst>
          </p:cNvPr>
          <p:cNvSpPr>
            <a:spLocks noGrp="1"/>
          </p:cNvSpPr>
          <p:nvPr>
            <p:ph type="ftr" sz="quarter" idx="11"/>
          </p:nvPr>
        </p:nvSpPr>
        <p:spPr>
          <a:xfrm>
            <a:off x="4038600" y="6356350"/>
            <a:ext cx="4114800" cy="365125"/>
          </a:xfrm>
          <a:prstGeom prst="rect">
            <a:avLst/>
          </a:prstGeom>
        </p:spPr>
        <p:txBody>
          <a:bodyPr/>
          <a:lstStyle/>
          <a:p>
            <a:endParaRPr lang="ru-RU"/>
          </a:p>
        </p:txBody>
      </p:sp>
      <p:sp>
        <p:nvSpPr>
          <p:cNvPr id="6" name="Slide Number Placeholder 5">
            <a:extLst>
              <a:ext uri="{FF2B5EF4-FFF2-40B4-BE49-F238E27FC236}">
                <a16:creationId xmlns:a16="http://schemas.microsoft.com/office/drawing/2014/main" id="{ABB1EDA1-6B15-0690-D25F-9E84406FEBFB}"/>
              </a:ext>
            </a:extLst>
          </p:cNvPr>
          <p:cNvSpPr>
            <a:spLocks noGrp="1"/>
          </p:cNvSpPr>
          <p:nvPr>
            <p:ph type="sldNum" sz="quarter" idx="12"/>
          </p:nvPr>
        </p:nvSpPr>
        <p:spPr>
          <a:xfrm>
            <a:off x="8610600" y="6356350"/>
            <a:ext cx="2743200" cy="365125"/>
          </a:xfrm>
          <a:prstGeom prst="rect">
            <a:avLst/>
          </a:prstGeom>
        </p:spPr>
        <p:txBody>
          <a:bodyPr/>
          <a:lstStyle/>
          <a:p>
            <a:fld id="{4617C41B-B130-4FFC-B346-BC5CFC3159CA}" type="slidenum">
              <a:rPr lang="ru-RU" smtClean="0"/>
              <a:t>‹#›</a:t>
            </a:fld>
            <a:endParaRPr lang="ru-RU"/>
          </a:p>
        </p:txBody>
      </p:sp>
    </p:spTree>
    <p:extLst>
      <p:ext uri="{BB962C8B-B14F-4D97-AF65-F5344CB8AC3E}">
        <p14:creationId xmlns:p14="http://schemas.microsoft.com/office/powerpoint/2010/main" val="2307763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F2B4DA-910E-7B7F-B372-420A9449C9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ru-RU" dirty="0"/>
          </a:p>
        </p:txBody>
      </p:sp>
      <p:sp>
        <p:nvSpPr>
          <p:cNvPr id="3" name="Text Placeholder 2">
            <a:extLst>
              <a:ext uri="{FF2B5EF4-FFF2-40B4-BE49-F238E27FC236}">
                <a16:creationId xmlns:a16="http://schemas.microsoft.com/office/drawing/2014/main" id="{643EDDCC-CEC2-8829-E2DE-1C083E179C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
        <p:nvSpPr>
          <p:cNvPr id="7" name="Місце для номера слайда 3">
            <a:extLst>
              <a:ext uri="{FF2B5EF4-FFF2-40B4-BE49-F238E27FC236}">
                <a16:creationId xmlns:a16="http://schemas.microsoft.com/office/drawing/2014/main" id="{C23B5C00-515A-D795-7DAB-F4F59FFCBF68}"/>
              </a:ext>
            </a:extLst>
          </p:cNvPr>
          <p:cNvSpPr>
            <a:spLocks noGrp="1"/>
          </p:cNvSpPr>
          <p:nvPr>
            <p:ph type="sldNum" sz="quarter" idx="4"/>
          </p:nvPr>
        </p:nvSpPr>
        <p:spPr>
          <a:xfrm>
            <a:off x="8610600" y="6356350"/>
            <a:ext cx="2743200" cy="365125"/>
          </a:xfrm>
          <a:prstGeom prst="rect">
            <a:avLst/>
          </a:prstGeom>
        </p:spPr>
        <p:txBody>
          <a:bodyPr/>
          <a:lstStyle/>
          <a:p>
            <a:fld id="{4617C41B-B130-4FFC-B346-BC5CFC3159CA}" type="slidenum">
              <a:rPr lang="ru-RU" smtClean="0"/>
              <a:t>‹#›</a:t>
            </a:fld>
            <a:endParaRPr lang="ru-RU"/>
          </a:p>
        </p:txBody>
      </p:sp>
      <p:sp>
        <p:nvSpPr>
          <p:cNvPr id="8" name="Rectangle 7">
            <a:extLst>
              <a:ext uri="{FF2B5EF4-FFF2-40B4-BE49-F238E27FC236}">
                <a16:creationId xmlns:a16="http://schemas.microsoft.com/office/drawing/2014/main" id="{630A6697-D8E6-54AD-EE68-E0F47649AB3B}"/>
              </a:ext>
            </a:extLst>
          </p:cNvPr>
          <p:cNvSpPr/>
          <p:nvPr userDrawn="1"/>
        </p:nvSpPr>
        <p:spPr>
          <a:xfrm>
            <a:off x="0" y="6036816"/>
            <a:ext cx="12192000" cy="821184"/>
          </a:xfrm>
          <a:prstGeom prst="rect">
            <a:avLst/>
          </a:prstGeom>
          <a:solidFill>
            <a:srgbClr val="8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Picture 11">
            <a:extLst>
              <a:ext uri="{FF2B5EF4-FFF2-40B4-BE49-F238E27FC236}">
                <a16:creationId xmlns:a16="http://schemas.microsoft.com/office/drawing/2014/main" id="{D0B7B835-4C74-2F23-8BEB-C1DBC883CB20}"/>
              </a:ext>
            </a:extLst>
          </p:cNvPr>
          <p:cNvPicPr>
            <a:picLocks noChangeAspect="1"/>
          </p:cNvPicPr>
          <p:nvPr userDrawn="1"/>
        </p:nvPicPr>
        <p:blipFill>
          <a:blip r:embed="rId13" cstate="hqprint">
            <a:extLst>
              <a:ext uri="{28A0092B-C50C-407E-A947-70E740481C1C}">
                <a14:useLocalDpi xmlns:a14="http://schemas.microsoft.com/office/drawing/2010/main" val="0"/>
              </a:ext>
            </a:extLst>
          </a:blip>
          <a:stretch>
            <a:fillRect/>
          </a:stretch>
        </p:blipFill>
        <p:spPr>
          <a:xfrm>
            <a:off x="142009" y="6185785"/>
            <a:ext cx="572366" cy="512194"/>
          </a:xfrm>
          <a:prstGeom prst="rect">
            <a:avLst/>
          </a:prstGeom>
        </p:spPr>
      </p:pic>
      <p:sp>
        <p:nvSpPr>
          <p:cNvPr id="10" name="Slide Number Placeholder 8">
            <a:extLst>
              <a:ext uri="{FF2B5EF4-FFF2-40B4-BE49-F238E27FC236}">
                <a16:creationId xmlns:a16="http://schemas.microsoft.com/office/drawing/2014/main" id="{013D0B04-5B1A-A880-5B58-BEDA4E7D99BB}"/>
              </a:ext>
            </a:extLst>
          </p:cNvPr>
          <p:cNvSpPr txBox="1">
            <a:spLocks/>
          </p:cNvSpPr>
          <p:nvPr userDrawn="1"/>
        </p:nvSpPr>
        <p:spPr>
          <a:xfrm>
            <a:off x="9241086" y="6261688"/>
            <a:ext cx="27432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7C41B-B130-4FFC-B346-BC5CFC3159CA}" type="slidenum">
              <a:rPr lang="ru-RU" sz="2400" smtClean="0">
                <a:solidFill>
                  <a:srgbClr val="C00000"/>
                </a:solidFill>
                <a:latin typeface="UAF Sans SemiBold" pitchFamily="2" charset="-52"/>
                <a:ea typeface="UAF Sans SemiBold" pitchFamily="2" charset="-52"/>
              </a:rPr>
              <a:pPr/>
              <a:t>‹#›</a:t>
            </a:fld>
            <a:endParaRPr lang="ru-RU" sz="2400" dirty="0">
              <a:solidFill>
                <a:srgbClr val="C00000"/>
              </a:solidFill>
              <a:latin typeface="UAF Sans SemiBold" pitchFamily="2" charset="-52"/>
              <a:ea typeface="UAF Sans SemiBold" pitchFamily="2" charset="-52"/>
            </a:endParaRPr>
          </a:p>
        </p:txBody>
      </p:sp>
    </p:spTree>
    <p:extLst>
      <p:ext uri="{BB962C8B-B14F-4D97-AF65-F5344CB8AC3E}">
        <p14:creationId xmlns:p14="http://schemas.microsoft.com/office/powerpoint/2010/main" val="3063358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UAF Sans SemiBold" pitchFamily="2" charset="-52"/>
          <a:ea typeface="UAF Sans SemiBold" pitchFamily="2" charset="-5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F99193-6791-D008-A28D-A777F1905FD8}"/>
              </a:ext>
            </a:extLst>
          </p:cNvPr>
          <p:cNvSpPr/>
          <p:nvPr/>
        </p:nvSpPr>
        <p:spPr>
          <a:xfrm rot="10800000">
            <a:off x="0" y="0"/>
            <a:ext cx="1912937" cy="1962150"/>
          </a:xfrm>
          <a:prstGeom prst="rect">
            <a:avLst/>
          </a:prstGeom>
          <a:solidFill>
            <a:srgbClr val="8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2" name="Picture 21">
            <a:extLst>
              <a:ext uri="{FF2B5EF4-FFF2-40B4-BE49-F238E27FC236}">
                <a16:creationId xmlns:a16="http://schemas.microsoft.com/office/drawing/2014/main" id="{B7640526-DBBC-966E-F51C-3D1935EF7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086" y="263568"/>
            <a:ext cx="1559229" cy="1395310"/>
          </a:xfrm>
          <a:prstGeom prst="rect">
            <a:avLst/>
          </a:prstGeom>
        </p:spPr>
      </p:pic>
      <p:sp>
        <p:nvSpPr>
          <p:cNvPr id="4" name="Заголовок 3">
            <a:extLst>
              <a:ext uri="{FF2B5EF4-FFF2-40B4-BE49-F238E27FC236}">
                <a16:creationId xmlns:a16="http://schemas.microsoft.com/office/drawing/2014/main" id="{38004337-3189-2B67-B7D8-3EC5AE78E08C}"/>
              </a:ext>
            </a:extLst>
          </p:cNvPr>
          <p:cNvSpPr>
            <a:spLocks noGrp="1"/>
          </p:cNvSpPr>
          <p:nvPr>
            <p:ph type="ctrTitle"/>
          </p:nvPr>
        </p:nvSpPr>
        <p:spPr>
          <a:xfrm>
            <a:off x="1044434" y="1137920"/>
            <a:ext cx="9897885" cy="3548046"/>
          </a:xfrm>
        </p:spPr>
        <p:txBody>
          <a:bodyPr>
            <a:normAutofit/>
          </a:bodyPr>
          <a:lstStyle/>
          <a:p>
            <a:r>
              <a:rPr lang="uk-UA" dirty="0"/>
              <a:t>Міфи про могутність </a:t>
            </a:r>
            <a:r>
              <a:rPr lang="uk-UA" dirty="0" err="1"/>
              <a:t>росії</a:t>
            </a:r>
            <a:r>
              <a:rPr lang="uk-UA" dirty="0"/>
              <a:t> та «</a:t>
            </a:r>
            <a:r>
              <a:rPr lang="uk-UA" dirty="0" smtClean="0"/>
              <a:t>другої армії </a:t>
            </a:r>
            <a:r>
              <a:rPr lang="uk-UA" dirty="0"/>
              <a:t>світу»</a:t>
            </a:r>
          </a:p>
        </p:txBody>
      </p:sp>
    </p:spTree>
    <p:extLst>
      <p:ext uri="{BB962C8B-B14F-4D97-AF65-F5344CB8AC3E}">
        <p14:creationId xmlns:p14="http://schemas.microsoft.com/office/powerpoint/2010/main" val="3721577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EAFB9F52-FA1E-B09B-FF40-F8ECDF630234}"/>
              </a:ext>
            </a:extLst>
          </p:cNvPr>
          <p:cNvPicPr>
            <a:picLocks noChangeAspect="1"/>
          </p:cNvPicPr>
          <p:nvPr/>
        </p:nvPicPr>
        <p:blipFill>
          <a:blip r:embed="rId2">
            <a:alphaModFix/>
          </a:blip>
          <a:stretch>
            <a:fillRect/>
          </a:stretch>
        </p:blipFill>
        <p:spPr>
          <a:xfrm>
            <a:off x="3756782" y="1785769"/>
            <a:ext cx="8193703" cy="4102521"/>
          </a:xfrm>
          <a:prstGeom prst="rect">
            <a:avLst/>
          </a:prstGeom>
        </p:spPr>
      </p:pic>
      <p:sp>
        <p:nvSpPr>
          <p:cNvPr id="3" name="Місце для вмісту 2">
            <a:extLst>
              <a:ext uri="{FF2B5EF4-FFF2-40B4-BE49-F238E27FC236}">
                <a16:creationId xmlns:a16="http://schemas.microsoft.com/office/drawing/2014/main" id="{D3BBBFE6-B2F2-F9EA-FE22-EE955BDBDFB2}"/>
              </a:ext>
            </a:extLst>
          </p:cNvPr>
          <p:cNvSpPr>
            <a:spLocks noGrp="1"/>
          </p:cNvSpPr>
          <p:nvPr>
            <p:ph idx="1"/>
          </p:nvPr>
        </p:nvSpPr>
        <p:spPr>
          <a:xfrm>
            <a:off x="241515" y="1052370"/>
            <a:ext cx="5515151" cy="2823967"/>
          </a:xfrm>
        </p:spPr>
        <p:txBody>
          <a:bodyPr>
            <a:noAutofit/>
          </a:bodyPr>
          <a:lstStyle/>
          <a:p>
            <a:pPr>
              <a:lnSpc>
                <a:spcPct val="120000"/>
              </a:lnSpc>
              <a:spcBef>
                <a:spcPts val="1200"/>
              </a:spcBef>
              <a:buFont typeface="Wingdings" panose="05000000000000000000" pitchFamily="2" charset="2"/>
              <a:buChar char="§"/>
            </a:pPr>
            <a:r>
              <a:rPr lang="uk-UA" sz="1600" dirty="0">
                <a:latin typeface="UAF Sans" pitchFamily="2" charset="-52"/>
                <a:ea typeface="UAF Sans" pitchFamily="2" charset="-52"/>
              </a:rPr>
              <a:t>Чому важливо аналізувати міфи про військову могутність </a:t>
            </a:r>
            <a:r>
              <a:rPr lang="uk-UA" sz="1600" dirty="0" err="1">
                <a:latin typeface="UAF Sans" pitchFamily="2" charset="-52"/>
                <a:ea typeface="UAF Sans" pitchFamily="2" charset="-52"/>
              </a:rPr>
              <a:t>росії</a:t>
            </a:r>
            <a:r>
              <a:rPr lang="uk-UA" sz="1600" dirty="0">
                <a:latin typeface="UAF Sans" pitchFamily="2" charset="-52"/>
                <a:ea typeface="UAF Sans" pitchFamily="2" charset="-52"/>
              </a:rPr>
              <a:t>;</a:t>
            </a:r>
          </a:p>
          <a:p>
            <a:pPr>
              <a:lnSpc>
                <a:spcPct val="120000"/>
              </a:lnSpc>
              <a:spcBef>
                <a:spcPts val="1200"/>
              </a:spcBef>
              <a:buFont typeface="Wingdings" panose="05000000000000000000" pitchFamily="2" charset="2"/>
              <a:buChar char="§"/>
            </a:pPr>
            <a:r>
              <a:rPr lang="uk-UA" sz="1600" dirty="0">
                <a:latin typeface="UAF Sans" pitchFamily="2" charset="-52"/>
                <a:ea typeface="UAF Sans" pitchFamily="2" charset="-52"/>
              </a:rPr>
              <a:t>Вплив пропаганди на сприйняття;</a:t>
            </a:r>
          </a:p>
          <a:p>
            <a:pPr>
              <a:lnSpc>
                <a:spcPct val="120000"/>
              </a:lnSpc>
              <a:spcBef>
                <a:spcPts val="1200"/>
              </a:spcBef>
              <a:buFont typeface="Wingdings" panose="05000000000000000000" pitchFamily="2" charset="2"/>
              <a:buChar char="§"/>
            </a:pPr>
            <a:r>
              <a:rPr lang="uk-UA" sz="1600" dirty="0">
                <a:latin typeface="UAF Sans" pitchFamily="2" charset="-52"/>
                <a:ea typeface="UAF Sans" pitchFamily="2" charset="-52"/>
              </a:rPr>
              <a:t>Реальні військові можливості;</a:t>
            </a:r>
          </a:p>
          <a:p>
            <a:pPr>
              <a:lnSpc>
                <a:spcPct val="120000"/>
              </a:lnSpc>
              <a:spcBef>
                <a:spcPts val="1200"/>
              </a:spcBef>
              <a:buFont typeface="Wingdings" panose="05000000000000000000" pitchFamily="2" charset="2"/>
              <a:buChar char="§"/>
            </a:pPr>
            <a:r>
              <a:rPr lang="uk-UA" sz="1600" dirty="0">
                <a:latin typeface="UAF Sans" pitchFamily="2" charset="-52"/>
                <a:ea typeface="UAF Sans" pitchFamily="2" charset="-52"/>
              </a:rPr>
              <a:t>Історичні приклади.</a:t>
            </a:r>
          </a:p>
          <a:p>
            <a:pPr marL="0" indent="0">
              <a:lnSpc>
                <a:spcPct val="120000"/>
              </a:lnSpc>
              <a:spcBef>
                <a:spcPts val="1200"/>
              </a:spcBef>
              <a:buNone/>
            </a:pPr>
            <a:r>
              <a:rPr lang="uk-UA" sz="1600" dirty="0">
                <a:latin typeface="UAF Sans" pitchFamily="2" charset="-52"/>
                <a:ea typeface="UAF Sans" pitchFamily="2" charset="-52"/>
              </a:rPr>
              <a:t> </a:t>
            </a:r>
          </a:p>
        </p:txBody>
      </p:sp>
      <p:sp>
        <p:nvSpPr>
          <p:cNvPr id="13" name="Title 1">
            <a:extLst>
              <a:ext uri="{FF2B5EF4-FFF2-40B4-BE49-F238E27FC236}">
                <a16:creationId xmlns:a16="http://schemas.microsoft.com/office/drawing/2014/main" id="{5AC9DC9C-E844-1EE1-FE9F-7E4244253B3A}"/>
              </a:ext>
            </a:extLst>
          </p:cNvPr>
          <p:cNvSpPr>
            <a:spLocks noGrp="1"/>
          </p:cNvSpPr>
          <p:nvPr>
            <p:ph type="title"/>
          </p:nvPr>
        </p:nvSpPr>
        <p:spPr>
          <a:xfrm>
            <a:off x="2885301" y="204011"/>
            <a:ext cx="10515600" cy="481660"/>
          </a:xfrm>
        </p:spPr>
        <p:txBody>
          <a:bodyPr>
            <a:normAutofit fontScale="90000"/>
          </a:bodyPr>
          <a:lstStyle/>
          <a:p>
            <a:pPr>
              <a:lnSpc>
                <a:spcPct val="100000"/>
              </a:lnSpc>
              <a:spcAft>
                <a:spcPts val="600"/>
              </a:spcAft>
            </a:pPr>
            <a:r>
              <a:rPr lang="uk-UA" sz="2800" dirty="0">
                <a:solidFill>
                  <a:srgbClr val="800000"/>
                </a:solidFill>
              </a:rPr>
              <a:t>Вступ до теми</a:t>
            </a:r>
          </a:p>
        </p:txBody>
      </p:sp>
    </p:spTree>
    <p:extLst>
      <p:ext uri="{BB962C8B-B14F-4D97-AF65-F5344CB8AC3E}">
        <p14:creationId xmlns:p14="http://schemas.microsoft.com/office/powerpoint/2010/main" val="3791773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C4EE-DBE6-599E-43F9-BEC5FCFAE188}"/>
              </a:ext>
            </a:extLst>
          </p:cNvPr>
          <p:cNvSpPr>
            <a:spLocks noGrp="1"/>
          </p:cNvSpPr>
          <p:nvPr>
            <p:ph type="title"/>
          </p:nvPr>
        </p:nvSpPr>
        <p:spPr>
          <a:xfrm>
            <a:off x="724534" y="700475"/>
            <a:ext cx="5340987" cy="624461"/>
          </a:xfrm>
        </p:spPr>
        <p:txBody>
          <a:bodyPr>
            <a:normAutofit fontScale="90000"/>
          </a:bodyPr>
          <a:lstStyle/>
          <a:p>
            <a:pPr>
              <a:lnSpc>
                <a:spcPct val="120000"/>
              </a:lnSpc>
            </a:pPr>
            <a:r>
              <a:rPr lang="ru-RU" sz="2800" dirty="0" err="1">
                <a:solidFill>
                  <a:srgbClr val="800000"/>
                </a:solidFill>
              </a:rPr>
              <a:t>Міф</a:t>
            </a:r>
            <a:r>
              <a:rPr lang="ru-RU" sz="2800" dirty="0">
                <a:solidFill>
                  <a:srgbClr val="800000"/>
                </a:solidFill>
              </a:rPr>
              <a:t> 1: </a:t>
            </a:r>
            <a:r>
              <a:rPr lang="ru-RU" sz="2800" dirty="0" err="1">
                <a:solidFill>
                  <a:srgbClr val="800000"/>
                </a:solidFill>
              </a:rPr>
              <a:t>росія</a:t>
            </a:r>
            <a:r>
              <a:rPr lang="ru-RU" sz="2800" dirty="0">
                <a:solidFill>
                  <a:srgbClr val="800000"/>
                </a:solidFill>
              </a:rPr>
              <a:t> </a:t>
            </a:r>
            <a:r>
              <a:rPr lang="ru-RU" sz="2800" dirty="0" err="1">
                <a:solidFill>
                  <a:srgbClr val="800000"/>
                </a:solidFill>
              </a:rPr>
              <a:t>має</a:t>
            </a:r>
            <a:r>
              <a:rPr lang="ru-RU" sz="2800" dirty="0">
                <a:solidFill>
                  <a:srgbClr val="800000"/>
                </a:solidFill>
              </a:rPr>
              <a:t> </a:t>
            </a:r>
            <a:r>
              <a:rPr lang="ru-RU" sz="2800" dirty="0" err="1">
                <a:solidFill>
                  <a:srgbClr val="800000"/>
                </a:solidFill>
              </a:rPr>
              <a:t>найбільшу</a:t>
            </a:r>
            <a:r>
              <a:rPr lang="ru-RU" sz="2800" dirty="0">
                <a:solidFill>
                  <a:srgbClr val="800000"/>
                </a:solidFill>
              </a:rPr>
              <a:t> </a:t>
            </a:r>
            <a:r>
              <a:rPr lang="ru-RU" sz="2800" dirty="0" err="1">
                <a:solidFill>
                  <a:srgbClr val="800000"/>
                </a:solidFill>
              </a:rPr>
              <a:t>армію</a:t>
            </a:r>
            <a:r>
              <a:rPr lang="ru-RU" sz="2800" dirty="0">
                <a:solidFill>
                  <a:srgbClr val="800000"/>
                </a:solidFill>
              </a:rPr>
              <a:t> у </a:t>
            </a:r>
            <a:r>
              <a:rPr lang="ru-RU" sz="2800" dirty="0" err="1">
                <a:solidFill>
                  <a:srgbClr val="800000"/>
                </a:solidFill>
              </a:rPr>
              <a:t>світі</a:t>
            </a:r>
            <a:r>
              <a:rPr lang="ru-RU" sz="2800" dirty="0">
                <a:solidFill>
                  <a:srgbClr val="800000"/>
                </a:solidFill>
              </a:rPr>
              <a:t>.</a:t>
            </a:r>
          </a:p>
        </p:txBody>
      </p:sp>
      <p:sp>
        <p:nvSpPr>
          <p:cNvPr id="12" name="Місце для вмісту 2">
            <a:extLst>
              <a:ext uri="{FF2B5EF4-FFF2-40B4-BE49-F238E27FC236}">
                <a16:creationId xmlns:a16="http://schemas.microsoft.com/office/drawing/2014/main" id="{28B106F9-0A48-7EC3-5601-0339307BA66C}"/>
              </a:ext>
            </a:extLst>
          </p:cNvPr>
          <p:cNvSpPr>
            <a:spLocks noGrp="1"/>
          </p:cNvSpPr>
          <p:nvPr>
            <p:ph idx="1"/>
          </p:nvPr>
        </p:nvSpPr>
        <p:spPr>
          <a:xfrm>
            <a:off x="152021" y="1839115"/>
            <a:ext cx="5264156" cy="1056949"/>
          </a:xfrm>
        </p:spPr>
        <p:txBody>
          <a:bodyPr>
            <a:noAutofit/>
          </a:bodyPr>
          <a:lstStyle/>
          <a:p>
            <a:pPr marL="0" indent="0" algn="just">
              <a:lnSpc>
                <a:spcPct val="120000"/>
              </a:lnSpc>
              <a:spcBef>
                <a:spcPts val="1200"/>
              </a:spcBef>
              <a:buNone/>
            </a:pPr>
            <a:r>
              <a:rPr lang="uk-UA" sz="1600" dirty="0" err="1">
                <a:latin typeface="UAF Sans" pitchFamily="2" charset="-52"/>
                <a:ea typeface="UAF Sans" pitchFamily="2" charset="-52"/>
              </a:rPr>
              <a:t>Рф</a:t>
            </a:r>
            <a:r>
              <a:rPr lang="uk-UA" sz="1600" dirty="0">
                <a:latin typeface="UAF Sans" pitchFamily="2" charset="-52"/>
                <a:ea typeface="UAF Sans" pitchFamily="2" charset="-52"/>
              </a:rPr>
              <a:t> збільшила штатну чисельність своїх збройних сил до 2 мільйонів 389 тисяч осіб, зокрема, 1.5 мільйона військовослужбовців.</a:t>
            </a:r>
          </a:p>
        </p:txBody>
      </p:sp>
      <p:sp>
        <p:nvSpPr>
          <p:cNvPr id="3" name="Місце для вмісту 2">
            <a:extLst>
              <a:ext uri="{FF2B5EF4-FFF2-40B4-BE49-F238E27FC236}">
                <a16:creationId xmlns:a16="http://schemas.microsoft.com/office/drawing/2014/main" id="{A090D0F1-4EA9-6058-6BC8-D560C8D87F72}"/>
              </a:ext>
            </a:extLst>
          </p:cNvPr>
          <p:cNvSpPr txBox="1">
            <a:spLocks/>
          </p:cNvSpPr>
          <p:nvPr/>
        </p:nvSpPr>
        <p:spPr>
          <a:xfrm>
            <a:off x="152021" y="2881768"/>
            <a:ext cx="5264156" cy="10569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1200"/>
              </a:spcBef>
              <a:buFont typeface="Wingdings" panose="05000000000000000000" pitchFamily="2" charset="2"/>
              <a:buNone/>
            </a:pPr>
            <a:r>
              <a:rPr lang="uk-UA" sz="1600" dirty="0">
                <a:latin typeface="UAF Sans" pitchFamily="2" charset="-52"/>
                <a:ea typeface="UAF Sans" pitchFamily="2" charset="-52"/>
              </a:rPr>
              <a:t>Однак чисельність армії не є єдиним показником.</a:t>
            </a:r>
          </a:p>
          <a:p>
            <a:pPr marL="0" indent="0" algn="just">
              <a:lnSpc>
                <a:spcPct val="120000"/>
              </a:lnSpc>
              <a:spcBef>
                <a:spcPts val="1200"/>
              </a:spcBef>
              <a:buFont typeface="Wingdings" panose="05000000000000000000" pitchFamily="2" charset="2"/>
              <a:buNone/>
            </a:pPr>
            <a:r>
              <a:rPr lang="uk-UA" sz="1600" dirty="0">
                <a:latin typeface="UAF Sans" pitchFamily="2" charset="-52"/>
                <a:ea typeface="UAF Sans" pitchFamily="2" charset="-52"/>
              </a:rPr>
              <a:t>Потужність армії визначає також оснащеність передовими технологіями, військовою </a:t>
            </a:r>
            <a:r>
              <a:rPr lang="uk-UA" sz="1600" dirty="0" err="1">
                <a:latin typeface="UAF Sans" pitchFamily="2" charset="-52"/>
                <a:ea typeface="UAF Sans" pitchFamily="2" charset="-52"/>
              </a:rPr>
              <a:t>техеікою</a:t>
            </a:r>
            <a:r>
              <a:rPr lang="uk-UA" sz="1600" dirty="0">
                <a:latin typeface="UAF Sans" pitchFamily="2" charset="-52"/>
                <a:ea typeface="UAF Sans" pitchFamily="2" charset="-52"/>
              </a:rPr>
              <a:t>, </a:t>
            </a:r>
            <a:r>
              <a:rPr lang="uk-UA" sz="1600" dirty="0" err="1">
                <a:latin typeface="UAF Sans" pitchFamily="2" charset="-52"/>
                <a:ea typeface="UAF Sans" pitchFamily="2" charset="-52"/>
              </a:rPr>
              <a:t>аммуніцією</a:t>
            </a:r>
            <a:r>
              <a:rPr lang="uk-UA" sz="1600" dirty="0">
                <a:latin typeface="UAF Sans" pitchFamily="2" charset="-52"/>
                <a:ea typeface="UAF Sans" pitchFamily="2" charset="-52"/>
              </a:rPr>
              <a:t> та моральним станом військовослужбовців.</a:t>
            </a:r>
          </a:p>
          <a:p>
            <a:pPr marL="0" indent="0" algn="just">
              <a:lnSpc>
                <a:spcPct val="120000"/>
              </a:lnSpc>
              <a:spcBef>
                <a:spcPts val="1200"/>
              </a:spcBef>
              <a:buFont typeface="Wingdings" panose="05000000000000000000" pitchFamily="2" charset="2"/>
              <a:buNone/>
            </a:pPr>
            <a:r>
              <a:rPr lang="uk-UA" sz="1600" dirty="0">
                <a:latin typeface="UAF Sans" pitchFamily="2" charset="-52"/>
                <a:ea typeface="UAF Sans" pitchFamily="2" charset="-52"/>
              </a:rPr>
              <a:t>Станом на 20 вересня 2024 року армія Китаю має найбільшу чисельність особового складу – </a:t>
            </a:r>
            <a:br>
              <a:rPr lang="uk-UA" sz="1600" dirty="0">
                <a:latin typeface="UAF Sans" pitchFamily="2" charset="-52"/>
                <a:ea typeface="UAF Sans" pitchFamily="2" charset="-52"/>
              </a:rPr>
            </a:br>
            <a:r>
              <a:rPr lang="uk-UA" sz="1600" dirty="0">
                <a:latin typeface="UAF Sans" pitchFamily="2" charset="-52"/>
                <a:ea typeface="UAF Sans" pitchFamily="2" charset="-52"/>
              </a:rPr>
              <a:t>2 мільйони активних військовослужбовців та 510 тисяч резерву.</a:t>
            </a:r>
          </a:p>
        </p:txBody>
      </p:sp>
      <p:pic>
        <p:nvPicPr>
          <p:cNvPr id="6" name="Рисунок 5">
            <a:extLst>
              <a:ext uri="{FF2B5EF4-FFF2-40B4-BE49-F238E27FC236}">
                <a16:creationId xmlns:a16="http://schemas.microsoft.com/office/drawing/2014/main" id="{33690605-B4F1-23D0-0757-8589C0E52AED}"/>
              </a:ext>
            </a:extLst>
          </p:cNvPr>
          <p:cNvPicPr>
            <a:picLocks noChangeAspect="1"/>
          </p:cNvPicPr>
          <p:nvPr/>
        </p:nvPicPr>
        <p:blipFill>
          <a:blip r:embed="rId2"/>
          <a:stretch>
            <a:fillRect/>
          </a:stretch>
        </p:blipFill>
        <p:spPr>
          <a:xfrm>
            <a:off x="5416177" y="412554"/>
            <a:ext cx="6775824" cy="5134805"/>
          </a:xfrm>
          <a:prstGeom prst="rect">
            <a:avLst/>
          </a:prstGeom>
          <a:effectLst>
            <a:softEdge rad="114300"/>
          </a:effectLst>
        </p:spPr>
      </p:pic>
    </p:spTree>
    <p:extLst>
      <p:ext uri="{BB962C8B-B14F-4D97-AF65-F5344CB8AC3E}">
        <p14:creationId xmlns:p14="http://schemas.microsoft.com/office/powerpoint/2010/main" val="1676461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8">
            <a:extLst>
              <a:ext uri="{FF2B5EF4-FFF2-40B4-BE49-F238E27FC236}">
                <a16:creationId xmlns:a16="http://schemas.microsoft.com/office/drawing/2014/main" id="{5040B332-3635-DE12-986C-247EA2479753}"/>
              </a:ext>
            </a:extLst>
          </p:cNvPr>
          <p:cNvSpPr txBox="1">
            <a:spLocks/>
          </p:cNvSpPr>
          <p:nvPr/>
        </p:nvSpPr>
        <p:spPr>
          <a:xfrm>
            <a:off x="9241086" y="6261688"/>
            <a:ext cx="27432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17C41B-B130-4FFC-B346-BC5CFC3159CA}" type="slidenum">
              <a:rPr lang="ru-RU" sz="2400" smtClean="0">
                <a:solidFill>
                  <a:srgbClr val="C00000"/>
                </a:solidFill>
                <a:latin typeface="UAF Sans SemiBold" pitchFamily="2" charset="-52"/>
                <a:ea typeface="UAF Sans SemiBold" pitchFamily="2" charset="-52"/>
              </a:rPr>
              <a:pPr/>
              <a:t>4</a:t>
            </a:fld>
            <a:endParaRPr lang="ru-RU" sz="2400" dirty="0">
              <a:solidFill>
                <a:srgbClr val="C00000"/>
              </a:solidFill>
              <a:latin typeface="UAF Sans SemiBold" pitchFamily="2" charset="-52"/>
              <a:ea typeface="UAF Sans SemiBold" pitchFamily="2" charset="-52"/>
            </a:endParaRPr>
          </a:p>
        </p:txBody>
      </p:sp>
      <p:sp>
        <p:nvSpPr>
          <p:cNvPr id="13" name="Title 1">
            <a:extLst>
              <a:ext uri="{FF2B5EF4-FFF2-40B4-BE49-F238E27FC236}">
                <a16:creationId xmlns:a16="http://schemas.microsoft.com/office/drawing/2014/main" id="{5AC9DC9C-E844-1EE1-FE9F-7E4244253B3A}"/>
              </a:ext>
            </a:extLst>
          </p:cNvPr>
          <p:cNvSpPr>
            <a:spLocks noGrp="1"/>
          </p:cNvSpPr>
          <p:nvPr>
            <p:ph type="title"/>
          </p:nvPr>
        </p:nvSpPr>
        <p:spPr>
          <a:xfrm>
            <a:off x="330199" y="0"/>
            <a:ext cx="10859347" cy="784225"/>
          </a:xfrm>
        </p:spPr>
        <p:txBody>
          <a:bodyPr>
            <a:normAutofit/>
          </a:bodyPr>
          <a:lstStyle/>
          <a:p>
            <a:pPr>
              <a:lnSpc>
                <a:spcPct val="100000"/>
              </a:lnSpc>
              <a:spcAft>
                <a:spcPts val="600"/>
              </a:spcAft>
            </a:pPr>
            <a:r>
              <a:rPr lang="ru-RU" dirty="0" err="1"/>
              <a:t>Міф</a:t>
            </a:r>
            <a:r>
              <a:rPr lang="ru-RU" dirty="0"/>
              <a:t> 2. </a:t>
            </a:r>
            <a:r>
              <a:rPr lang="ru-RU" dirty="0" err="1"/>
              <a:t>росія</a:t>
            </a:r>
            <a:r>
              <a:rPr lang="ru-RU" dirty="0"/>
              <a:t> </a:t>
            </a:r>
            <a:r>
              <a:rPr lang="ru-RU" dirty="0" err="1"/>
              <a:t>має</a:t>
            </a:r>
            <a:r>
              <a:rPr lang="ru-RU" dirty="0"/>
              <a:t> </a:t>
            </a:r>
            <a:r>
              <a:rPr lang="ru-RU" dirty="0" err="1"/>
              <a:t>непереможну</a:t>
            </a:r>
            <a:r>
              <a:rPr lang="ru-RU" dirty="0"/>
              <a:t> </a:t>
            </a:r>
            <a:r>
              <a:rPr lang="ru-RU" dirty="0" err="1"/>
              <a:t>техніку</a:t>
            </a:r>
            <a:r>
              <a:rPr lang="ru-RU" dirty="0"/>
              <a:t>.</a:t>
            </a:r>
            <a:endParaRPr lang="ru-RU" sz="2800" dirty="0">
              <a:solidFill>
                <a:srgbClr val="800000"/>
              </a:solidFill>
            </a:endParaRPr>
          </a:p>
        </p:txBody>
      </p:sp>
      <p:sp>
        <p:nvSpPr>
          <p:cNvPr id="9" name="TextBox 8">
            <a:extLst>
              <a:ext uri="{FF2B5EF4-FFF2-40B4-BE49-F238E27FC236}">
                <a16:creationId xmlns:a16="http://schemas.microsoft.com/office/drawing/2014/main" id="{6F20EFAB-1B26-590B-6CA1-41B229694A5C}"/>
              </a:ext>
            </a:extLst>
          </p:cNvPr>
          <p:cNvSpPr txBox="1"/>
          <p:nvPr/>
        </p:nvSpPr>
        <p:spPr>
          <a:xfrm>
            <a:off x="330199" y="784225"/>
            <a:ext cx="6510439" cy="5283498"/>
          </a:xfrm>
          <a:prstGeom prst="rect">
            <a:avLst/>
          </a:prstGeom>
          <a:noFill/>
        </p:spPr>
        <p:txBody>
          <a:bodyPr wrap="square">
            <a:spAutoFit/>
          </a:bodyPr>
          <a:lstStyle/>
          <a:p>
            <a:pPr marL="0" indent="0" algn="just">
              <a:lnSpc>
                <a:spcPct val="120000"/>
              </a:lnSpc>
              <a:spcBef>
                <a:spcPts val="1600"/>
              </a:spcBef>
              <a:buNone/>
            </a:pPr>
            <a:r>
              <a:rPr lang="ru-RU" sz="2000" b="1" dirty="0">
                <a:latin typeface="UAF Sans" pitchFamily="2" charset="-52"/>
                <a:ea typeface="UAF Sans" pitchFamily="2" charset="-52"/>
              </a:rPr>
              <a:t>Танки: </a:t>
            </a:r>
          </a:p>
          <a:p>
            <a:pPr marL="0" indent="0" algn="just">
              <a:lnSpc>
                <a:spcPct val="120000"/>
              </a:lnSpc>
              <a:spcBef>
                <a:spcPts val="1600"/>
              </a:spcBef>
              <a:buNone/>
            </a:pPr>
            <a:r>
              <a:rPr lang="ru-RU" sz="2000" dirty="0">
                <a:latin typeface="UAF Sans" pitchFamily="2" charset="-52"/>
                <a:ea typeface="UAF Sans" pitchFamily="2" charset="-52"/>
              </a:rPr>
              <a:t>   - </a:t>
            </a:r>
            <a:r>
              <a:rPr lang="ru-RU" sz="2000" dirty="0" err="1">
                <a:latin typeface="UAF Sans" pitchFamily="2" charset="-52"/>
                <a:ea typeface="UAF Sans" pitchFamily="2" charset="-52"/>
              </a:rPr>
              <a:t>російські</a:t>
            </a:r>
            <a:r>
              <a:rPr lang="ru-RU" sz="2000" dirty="0">
                <a:latin typeface="UAF Sans" pitchFamily="2" charset="-52"/>
                <a:ea typeface="UAF Sans" pitchFamily="2" charset="-52"/>
              </a:rPr>
              <a:t> танки: Попри рекламу </a:t>
            </a:r>
            <a:r>
              <a:rPr lang="ru-RU" sz="2000" dirty="0" err="1">
                <a:latin typeface="UAF Sans" pitchFamily="2" charset="-52"/>
                <a:ea typeface="UAF Sans" pitchFamily="2" charset="-52"/>
              </a:rPr>
              <a:t>новітнього</a:t>
            </a:r>
            <a:r>
              <a:rPr lang="ru-RU" sz="2000" dirty="0">
                <a:latin typeface="UAF Sans" pitchFamily="2" charset="-52"/>
                <a:ea typeface="UAF Sans" pitchFamily="2" charset="-52"/>
              </a:rPr>
              <a:t> Т-14 «Армата», </a:t>
            </a:r>
            <a:r>
              <a:rPr lang="ru-RU" sz="2000" dirty="0" err="1">
                <a:latin typeface="UAF Sans" pitchFamily="2" charset="-52"/>
                <a:ea typeface="UAF Sans" pitchFamily="2" charset="-52"/>
              </a:rPr>
              <a:t>значна</a:t>
            </a:r>
            <a:r>
              <a:rPr lang="ru-RU" sz="2000" dirty="0">
                <a:latin typeface="UAF Sans" pitchFamily="2" charset="-52"/>
                <a:ea typeface="UAF Sans" pitchFamily="2" charset="-52"/>
              </a:rPr>
              <a:t> </a:t>
            </a:r>
            <a:r>
              <a:rPr lang="ru-RU" sz="2000" dirty="0" err="1">
                <a:latin typeface="UAF Sans" pitchFamily="2" charset="-52"/>
                <a:ea typeface="UAF Sans" pitchFamily="2" charset="-52"/>
              </a:rPr>
              <a:t>частина</a:t>
            </a:r>
            <a:r>
              <a:rPr lang="ru-RU" sz="2000" dirty="0">
                <a:latin typeface="UAF Sans" pitchFamily="2" charset="-52"/>
                <a:ea typeface="UAF Sans" pitchFamily="2" charset="-52"/>
              </a:rPr>
              <a:t> </a:t>
            </a:r>
            <a:r>
              <a:rPr lang="ru-RU" sz="2000" dirty="0" err="1">
                <a:latin typeface="UAF Sans" pitchFamily="2" charset="-52"/>
                <a:ea typeface="UAF Sans" pitchFamily="2" charset="-52"/>
              </a:rPr>
              <a:t>російської</a:t>
            </a:r>
            <a:r>
              <a:rPr lang="ru-RU" sz="2000" dirty="0">
                <a:latin typeface="UAF Sans" pitchFamily="2" charset="-52"/>
                <a:ea typeface="UAF Sans" pitchFamily="2" charset="-52"/>
              </a:rPr>
              <a:t> </a:t>
            </a:r>
            <a:r>
              <a:rPr lang="ru-RU" sz="2000" dirty="0" err="1">
                <a:latin typeface="UAF Sans" pitchFamily="2" charset="-52"/>
                <a:ea typeface="UAF Sans" pitchFamily="2" charset="-52"/>
              </a:rPr>
              <a:t>бронетехніки</a:t>
            </a:r>
            <a:r>
              <a:rPr lang="ru-RU" sz="2000" dirty="0">
                <a:latin typeface="UAF Sans" pitchFamily="2" charset="-52"/>
                <a:ea typeface="UAF Sans" pitchFamily="2" charset="-52"/>
              </a:rPr>
              <a:t> - </a:t>
            </a:r>
            <a:r>
              <a:rPr lang="ru-RU" sz="2000" dirty="0" err="1">
                <a:latin typeface="UAF Sans" pitchFamily="2" charset="-52"/>
                <a:ea typeface="UAF Sans" pitchFamily="2" charset="-52"/>
              </a:rPr>
              <a:t>це</a:t>
            </a:r>
            <a:r>
              <a:rPr lang="ru-RU" sz="2000" dirty="0">
                <a:latin typeface="UAF Sans" pitchFamily="2" charset="-52"/>
                <a:ea typeface="UAF Sans" pitchFamily="2" charset="-52"/>
              </a:rPr>
              <a:t> </a:t>
            </a:r>
            <a:r>
              <a:rPr lang="ru-RU" sz="2000" dirty="0" err="1">
                <a:latin typeface="UAF Sans" pitchFamily="2" charset="-52"/>
                <a:ea typeface="UAF Sans" pitchFamily="2" charset="-52"/>
              </a:rPr>
              <a:t>модифікації</a:t>
            </a:r>
            <a:r>
              <a:rPr lang="ru-RU" sz="2000" dirty="0">
                <a:latin typeface="UAF Sans" pitchFamily="2" charset="-52"/>
                <a:ea typeface="UAF Sans" pitchFamily="2" charset="-52"/>
              </a:rPr>
              <a:t> </a:t>
            </a:r>
            <a:r>
              <a:rPr lang="ru-RU" sz="2000" dirty="0" err="1">
                <a:latin typeface="UAF Sans" pitchFamily="2" charset="-52"/>
                <a:ea typeface="UAF Sans" pitchFamily="2" charset="-52"/>
              </a:rPr>
              <a:t>старих</a:t>
            </a:r>
            <a:r>
              <a:rPr lang="ru-RU" sz="2000" dirty="0">
                <a:latin typeface="UAF Sans" pitchFamily="2" charset="-52"/>
                <a:ea typeface="UAF Sans" pitchFamily="2" charset="-52"/>
              </a:rPr>
              <a:t> Т-72, Т-80 та Т-90, </a:t>
            </a:r>
            <a:r>
              <a:rPr lang="ru-RU" sz="2000" dirty="0" err="1">
                <a:latin typeface="UAF Sans" pitchFamily="2" charset="-52"/>
                <a:ea typeface="UAF Sans" pitchFamily="2" charset="-52"/>
              </a:rPr>
              <a:t>які</a:t>
            </a:r>
            <a:r>
              <a:rPr lang="ru-RU" sz="2000" dirty="0">
                <a:latin typeface="UAF Sans" pitchFamily="2" charset="-52"/>
                <a:ea typeface="UAF Sans" pitchFamily="2" charset="-52"/>
              </a:rPr>
              <a:t> </a:t>
            </a:r>
            <a:r>
              <a:rPr lang="ru-RU" sz="2000" dirty="0" err="1">
                <a:latin typeface="UAF Sans" pitchFamily="2" charset="-52"/>
                <a:ea typeface="UAF Sans" pitchFamily="2" charset="-52"/>
              </a:rPr>
              <a:t>мають</a:t>
            </a:r>
            <a:r>
              <a:rPr lang="ru-RU" sz="2000" dirty="0">
                <a:latin typeface="UAF Sans" pitchFamily="2" charset="-52"/>
                <a:ea typeface="UAF Sans" pitchFamily="2" charset="-52"/>
              </a:rPr>
              <a:t> </a:t>
            </a:r>
            <a:r>
              <a:rPr lang="ru-RU" sz="2000" dirty="0" err="1">
                <a:latin typeface="UAF Sans" pitchFamily="2" charset="-52"/>
                <a:ea typeface="UAF Sans" pitchFamily="2" charset="-52"/>
              </a:rPr>
              <a:t>проблеми</a:t>
            </a:r>
            <a:r>
              <a:rPr lang="ru-RU" sz="2000" dirty="0">
                <a:latin typeface="UAF Sans" pitchFamily="2" charset="-52"/>
                <a:ea typeface="UAF Sans" pitchFamily="2" charset="-52"/>
              </a:rPr>
              <a:t> </a:t>
            </a:r>
            <a:r>
              <a:rPr lang="ru-RU" sz="2000" dirty="0" err="1">
                <a:latin typeface="UAF Sans" pitchFamily="2" charset="-52"/>
                <a:ea typeface="UAF Sans" pitchFamily="2" charset="-52"/>
              </a:rPr>
              <a:t>із</a:t>
            </a:r>
            <a:r>
              <a:rPr lang="ru-RU" sz="2000" dirty="0">
                <a:latin typeface="UAF Sans" pitchFamily="2" charset="-52"/>
                <a:ea typeface="UAF Sans" pitchFamily="2" charset="-52"/>
              </a:rPr>
              <a:t> </a:t>
            </a:r>
            <a:r>
              <a:rPr lang="ru-RU" sz="2000" dirty="0" err="1">
                <a:latin typeface="UAF Sans" pitchFamily="2" charset="-52"/>
                <a:ea typeface="UAF Sans" pitchFamily="2" charset="-52"/>
              </a:rPr>
              <a:t>захистом</a:t>
            </a:r>
            <a:r>
              <a:rPr lang="ru-RU" sz="2000" dirty="0">
                <a:latin typeface="UAF Sans" pitchFamily="2" charset="-52"/>
                <a:ea typeface="UAF Sans" pitchFamily="2" charset="-52"/>
              </a:rPr>
              <a:t>, </a:t>
            </a:r>
            <a:r>
              <a:rPr lang="ru-RU" sz="2000" dirty="0" err="1">
                <a:latin typeface="UAF Sans" pitchFamily="2" charset="-52"/>
                <a:ea typeface="UAF Sans" pitchFamily="2" charset="-52"/>
              </a:rPr>
              <a:t>електронікою</a:t>
            </a:r>
            <a:r>
              <a:rPr lang="ru-RU" sz="2000" dirty="0">
                <a:latin typeface="UAF Sans" pitchFamily="2" charset="-52"/>
                <a:ea typeface="UAF Sans" pitchFamily="2" charset="-52"/>
              </a:rPr>
              <a:t> та </a:t>
            </a:r>
            <a:r>
              <a:rPr lang="ru-RU" sz="2000" dirty="0" err="1">
                <a:latin typeface="UAF Sans" pitchFamily="2" charset="-52"/>
                <a:ea typeface="UAF Sans" pitchFamily="2" charset="-52"/>
              </a:rPr>
              <a:t>якістю</a:t>
            </a:r>
            <a:r>
              <a:rPr lang="ru-RU" sz="2000" dirty="0">
                <a:latin typeface="UAF Sans" pitchFamily="2" charset="-52"/>
                <a:ea typeface="UAF Sans" pitchFamily="2" charset="-52"/>
              </a:rPr>
              <a:t> </a:t>
            </a:r>
            <a:r>
              <a:rPr lang="ru-RU" sz="2000" dirty="0" err="1">
                <a:latin typeface="UAF Sans" pitchFamily="2" charset="-52"/>
                <a:ea typeface="UAF Sans" pitchFamily="2" charset="-52"/>
              </a:rPr>
              <a:t>броні</a:t>
            </a:r>
            <a:r>
              <a:rPr lang="ru-RU" sz="2000" dirty="0">
                <a:latin typeface="UAF Sans" pitchFamily="2" charset="-52"/>
                <a:ea typeface="UAF Sans" pitchFamily="2" charset="-52"/>
              </a:rPr>
              <a:t>.</a:t>
            </a:r>
          </a:p>
          <a:p>
            <a:pPr marL="0" indent="0" algn="just">
              <a:lnSpc>
                <a:spcPct val="120000"/>
              </a:lnSpc>
              <a:spcBef>
                <a:spcPts val="1600"/>
              </a:spcBef>
              <a:buNone/>
            </a:pPr>
            <a:r>
              <a:rPr lang="ru-RU" sz="2000" dirty="0">
                <a:latin typeface="UAF Sans" pitchFamily="2" charset="-52"/>
                <a:ea typeface="UAF Sans" pitchFamily="2" charset="-52"/>
              </a:rPr>
              <a:t>   - НАТО: </a:t>
            </a:r>
            <a:r>
              <a:rPr lang="ru-RU" sz="2000" dirty="0" err="1">
                <a:latin typeface="UAF Sans" pitchFamily="2" charset="-52"/>
                <a:ea typeface="UAF Sans" pitchFamily="2" charset="-52"/>
              </a:rPr>
              <a:t>Найсучасніші</a:t>
            </a:r>
            <a:r>
              <a:rPr lang="ru-RU" sz="2000" dirty="0">
                <a:latin typeface="UAF Sans" pitchFamily="2" charset="-52"/>
                <a:ea typeface="UAF Sans" pitchFamily="2" charset="-52"/>
              </a:rPr>
              <a:t> танки, </a:t>
            </a:r>
            <a:r>
              <a:rPr lang="ru-RU" sz="2000" dirty="0" err="1">
                <a:latin typeface="UAF Sans" pitchFamily="2" charset="-52"/>
                <a:ea typeface="UAF Sans" pitchFamily="2" charset="-52"/>
              </a:rPr>
              <a:t>такі</a:t>
            </a:r>
            <a:r>
              <a:rPr lang="ru-RU" sz="2000" dirty="0">
                <a:latin typeface="UAF Sans" pitchFamily="2" charset="-52"/>
                <a:ea typeface="UAF Sans" pitchFamily="2" charset="-52"/>
              </a:rPr>
              <a:t> як </a:t>
            </a:r>
            <a:r>
              <a:rPr lang="ru-RU" sz="2000" dirty="0" err="1">
                <a:latin typeface="UAF Sans" pitchFamily="2" charset="-52"/>
                <a:ea typeface="UAF Sans" pitchFamily="2" charset="-52"/>
              </a:rPr>
              <a:t>американський</a:t>
            </a:r>
            <a:r>
              <a:rPr lang="ru-RU" sz="2000" dirty="0">
                <a:latin typeface="UAF Sans" pitchFamily="2" charset="-52"/>
                <a:ea typeface="UAF Sans" pitchFamily="2" charset="-52"/>
              </a:rPr>
              <a:t> </a:t>
            </a:r>
            <a:r>
              <a:rPr lang="en-US" sz="2000" dirty="0">
                <a:latin typeface="UAF Sans" pitchFamily="2" charset="-52"/>
                <a:ea typeface="UAF Sans" pitchFamily="2" charset="-52"/>
              </a:rPr>
              <a:t>M1A2 Abrams </a:t>
            </a:r>
            <a:r>
              <a:rPr lang="ru-RU" sz="2000" dirty="0">
                <a:latin typeface="UAF Sans" pitchFamily="2" charset="-52"/>
                <a:ea typeface="UAF Sans" pitchFamily="2" charset="-52"/>
              </a:rPr>
              <a:t>та </a:t>
            </a:r>
            <a:r>
              <a:rPr lang="ru-RU" sz="2000" dirty="0" err="1">
                <a:latin typeface="UAF Sans" pitchFamily="2" charset="-52"/>
                <a:ea typeface="UAF Sans" pitchFamily="2" charset="-52"/>
              </a:rPr>
              <a:t>німецький</a:t>
            </a:r>
            <a:r>
              <a:rPr lang="ru-RU" sz="2000" dirty="0">
                <a:latin typeface="UAF Sans" pitchFamily="2" charset="-52"/>
                <a:ea typeface="UAF Sans" pitchFamily="2" charset="-52"/>
              </a:rPr>
              <a:t> </a:t>
            </a:r>
            <a:r>
              <a:rPr lang="en-US" sz="2000" dirty="0">
                <a:latin typeface="UAF Sans" pitchFamily="2" charset="-52"/>
                <a:ea typeface="UAF Sans" pitchFamily="2" charset="-52"/>
              </a:rPr>
              <a:t>Leopard 2, </a:t>
            </a:r>
            <a:r>
              <a:rPr lang="ru-RU" sz="2000" dirty="0" err="1">
                <a:latin typeface="UAF Sans" pitchFamily="2" charset="-52"/>
                <a:ea typeface="UAF Sans" pitchFamily="2" charset="-52"/>
              </a:rPr>
              <a:t>оснащені</a:t>
            </a:r>
            <a:r>
              <a:rPr lang="ru-RU" sz="2000" dirty="0">
                <a:latin typeface="UAF Sans" pitchFamily="2" charset="-52"/>
                <a:ea typeface="UAF Sans" pitchFamily="2" charset="-52"/>
              </a:rPr>
              <a:t> </a:t>
            </a:r>
            <a:r>
              <a:rPr lang="ru-RU" sz="2000" dirty="0" err="1">
                <a:latin typeface="UAF Sans" pitchFamily="2" charset="-52"/>
                <a:ea typeface="UAF Sans" pitchFamily="2" charset="-52"/>
              </a:rPr>
              <a:t>кращими</a:t>
            </a:r>
            <a:r>
              <a:rPr lang="ru-RU" sz="2000" dirty="0">
                <a:latin typeface="UAF Sans" pitchFamily="2" charset="-52"/>
                <a:ea typeface="UAF Sans" pitchFamily="2" charset="-52"/>
              </a:rPr>
              <a:t> системами </a:t>
            </a:r>
            <a:r>
              <a:rPr lang="ru-RU" sz="2000" dirty="0" err="1">
                <a:latin typeface="UAF Sans" pitchFamily="2" charset="-52"/>
                <a:ea typeface="UAF Sans" pitchFamily="2" charset="-52"/>
              </a:rPr>
              <a:t>захисту</a:t>
            </a:r>
            <a:r>
              <a:rPr lang="ru-RU" sz="2000" dirty="0">
                <a:latin typeface="UAF Sans" pitchFamily="2" charset="-52"/>
                <a:ea typeface="UAF Sans" pitchFamily="2" charset="-52"/>
              </a:rPr>
              <a:t> та </a:t>
            </a:r>
            <a:r>
              <a:rPr lang="ru-RU" sz="2000" dirty="0" err="1">
                <a:latin typeface="UAF Sans" pitchFamily="2" charset="-52"/>
                <a:ea typeface="UAF Sans" pitchFamily="2" charset="-52"/>
              </a:rPr>
              <a:t>управління</a:t>
            </a:r>
            <a:r>
              <a:rPr lang="ru-RU" sz="2000" dirty="0">
                <a:latin typeface="UAF Sans" pitchFamily="2" charset="-52"/>
                <a:ea typeface="UAF Sans" pitchFamily="2" charset="-52"/>
              </a:rPr>
              <a:t> вогнем, </a:t>
            </a:r>
            <a:r>
              <a:rPr lang="ru-RU" sz="2000" dirty="0" err="1">
                <a:latin typeface="UAF Sans" pitchFamily="2" charset="-52"/>
                <a:ea typeface="UAF Sans" pitchFamily="2" charset="-52"/>
              </a:rPr>
              <a:t>мають</a:t>
            </a:r>
            <a:r>
              <a:rPr lang="ru-RU" sz="2000" dirty="0">
                <a:latin typeface="UAF Sans" pitchFamily="2" charset="-52"/>
                <a:ea typeface="UAF Sans" pitchFamily="2" charset="-52"/>
              </a:rPr>
              <a:t> </a:t>
            </a:r>
            <a:r>
              <a:rPr lang="ru-RU" sz="2000" dirty="0" err="1">
                <a:latin typeface="UAF Sans" pitchFamily="2" charset="-52"/>
                <a:ea typeface="UAF Sans" pitchFamily="2" charset="-52"/>
              </a:rPr>
              <a:t>більшу</a:t>
            </a:r>
            <a:r>
              <a:rPr lang="ru-RU" sz="2000" dirty="0">
                <a:latin typeface="UAF Sans" pitchFamily="2" charset="-52"/>
                <a:ea typeface="UAF Sans" pitchFamily="2" charset="-52"/>
              </a:rPr>
              <a:t> </a:t>
            </a:r>
            <a:r>
              <a:rPr lang="ru-RU" sz="2000" dirty="0" err="1">
                <a:latin typeface="UAF Sans" pitchFamily="2" charset="-52"/>
                <a:ea typeface="UAF Sans" pitchFamily="2" charset="-52"/>
              </a:rPr>
              <a:t>мобільність</a:t>
            </a:r>
            <a:r>
              <a:rPr lang="ru-RU" sz="2000" dirty="0">
                <a:latin typeface="UAF Sans" pitchFamily="2" charset="-52"/>
                <a:ea typeface="UAF Sans" pitchFamily="2" charset="-52"/>
              </a:rPr>
              <a:t> та </a:t>
            </a:r>
            <a:r>
              <a:rPr lang="ru-RU" sz="2000" dirty="0" err="1">
                <a:latin typeface="UAF Sans" pitchFamily="2" charset="-52"/>
                <a:ea typeface="UAF Sans" pitchFamily="2" charset="-52"/>
              </a:rPr>
              <a:t>надійність</a:t>
            </a:r>
            <a:r>
              <a:rPr lang="ru-RU" sz="2000" dirty="0">
                <a:latin typeface="UAF Sans" pitchFamily="2" charset="-52"/>
                <a:ea typeface="UAF Sans" pitchFamily="2" charset="-52"/>
              </a:rPr>
              <a:t>. На </a:t>
            </a:r>
            <a:r>
              <a:rPr lang="ru-RU" sz="2000" dirty="0" err="1">
                <a:latin typeface="UAF Sans" pitchFamily="2" charset="-52"/>
                <a:ea typeface="UAF Sans" pitchFamily="2" charset="-52"/>
              </a:rPr>
              <a:t>відміну</a:t>
            </a:r>
            <a:r>
              <a:rPr lang="ru-RU" sz="2000" dirty="0">
                <a:latin typeface="UAF Sans" pitchFamily="2" charset="-52"/>
                <a:ea typeface="UAF Sans" pitchFamily="2" charset="-52"/>
              </a:rPr>
              <a:t> </a:t>
            </a:r>
            <a:r>
              <a:rPr lang="ru-RU" sz="2000" dirty="0" err="1">
                <a:latin typeface="UAF Sans" pitchFamily="2" charset="-52"/>
                <a:ea typeface="UAF Sans" pitchFamily="2" charset="-52"/>
              </a:rPr>
              <a:t>від</a:t>
            </a:r>
            <a:r>
              <a:rPr lang="ru-RU" sz="2000" dirty="0">
                <a:latin typeface="UAF Sans" pitchFamily="2" charset="-52"/>
                <a:ea typeface="UAF Sans" pitchFamily="2" charset="-52"/>
              </a:rPr>
              <a:t> Т-72 </a:t>
            </a:r>
            <a:r>
              <a:rPr lang="ru-RU" sz="2000" dirty="0" err="1">
                <a:latin typeface="UAF Sans" pitchFamily="2" charset="-52"/>
                <a:ea typeface="UAF Sans" pitchFamily="2" charset="-52"/>
              </a:rPr>
              <a:t>чи</a:t>
            </a:r>
            <a:r>
              <a:rPr lang="ru-RU" sz="2000" dirty="0">
                <a:latin typeface="UAF Sans" pitchFamily="2" charset="-52"/>
                <a:ea typeface="UAF Sans" pitchFamily="2" charset="-52"/>
              </a:rPr>
              <a:t> Т-90, вони </a:t>
            </a:r>
            <a:r>
              <a:rPr lang="ru-RU" sz="2000" dirty="0" err="1">
                <a:latin typeface="UAF Sans" pitchFamily="2" charset="-52"/>
                <a:ea typeface="UAF Sans" pitchFamily="2" charset="-52"/>
              </a:rPr>
              <a:t>використовують</a:t>
            </a:r>
            <a:r>
              <a:rPr lang="ru-RU" sz="2000" dirty="0">
                <a:latin typeface="UAF Sans" pitchFamily="2" charset="-52"/>
                <a:ea typeface="UAF Sans" pitchFamily="2" charset="-52"/>
              </a:rPr>
              <a:t> </a:t>
            </a:r>
            <a:r>
              <a:rPr lang="ru-RU" sz="2000" dirty="0" err="1">
                <a:latin typeface="UAF Sans" pitchFamily="2" charset="-52"/>
                <a:ea typeface="UAF Sans" pitchFamily="2" charset="-52"/>
              </a:rPr>
              <a:t>сучасні</a:t>
            </a:r>
            <a:r>
              <a:rPr lang="ru-RU" sz="2000" dirty="0">
                <a:latin typeface="UAF Sans" pitchFamily="2" charset="-52"/>
                <a:ea typeface="UAF Sans" pitchFamily="2" charset="-52"/>
              </a:rPr>
              <a:t> </a:t>
            </a:r>
            <a:r>
              <a:rPr lang="ru-RU" sz="2000" dirty="0" err="1">
                <a:latin typeface="UAF Sans" pitchFamily="2" charset="-52"/>
                <a:ea typeface="UAF Sans" pitchFamily="2" charset="-52"/>
              </a:rPr>
              <a:t>композитні</a:t>
            </a:r>
            <a:r>
              <a:rPr lang="ru-RU" sz="2000" dirty="0">
                <a:latin typeface="UAF Sans" pitchFamily="2" charset="-52"/>
                <a:ea typeface="UAF Sans" pitchFamily="2" charset="-52"/>
              </a:rPr>
              <a:t> </a:t>
            </a:r>
            <a:r>
              <a:rPr lang="ru-RU" sz="2000" dirty="0" err="1">
                <a:latin typeface="UAF Sans" pitchFamily="2" charset="-52"/>
                <a:ea typeface="UAF Sans" pitchFamily="2" charset="-52"/>
              </a:rPr>
              <a:t>матеріали</a:t>
            </a:r>
            <a:r>
              <a:rPr lang="ru-RU" sz="2000" dirty="0">
                <a:latin typeface="UAF Sans" pitchFamily="2" charset="-52"/>
                <a:ea typeface="UAF Sans" pitchFamily="2" charset="-52"/>
              </a:rPr>
              <a:t>, а також </a:t>
            </a:r>
            <a:r>
              <a:rPr lang="ru-RU" sz="2000" dirty="0" err="1">
                <a:latin typeface="UAF Sans" pitchFamily="2" charset="-52"/>
                <a:ea typeface="UAF Sans" pitchFamily="2" charset="-52"/>
              </a:rPr>
              <a:t>системи</a:t>
            </a:r>
            <a:r>
              <a:rPr lang="ru-RU" sz="2000" dirty="0">
                <a:latin typeface="UAF Sans" pitchFamily="2" charset="-52"/>
                <a:ea typeface="UAF Sans" pitchFamily="2" charset="-52"/>
              </a:rPr>
              <a:t> активного </a:t>
            </a:r>
            <a:r>
              <a:rPr lang="ru-RU" sz="2000" dirty="0" err="1">
                <a:latin typeface="UAF Sans" pitchFamily="2" charset="-52"/>
                <a:ea typeface="UAF Sans" pitchFamily="2" charset="-52"/>
              </a:rPr>
              <a:t>захисту</a:t>
            </a:r>
            <a:r>
              <a:rPr lang="ru-RU" sz="2000" dirty="0">
                <a:latin typeface="UAF Sans" pitchFamily="2" charset="-52"/>
                <a:ea typeface="UAF Sans" pitchFamily="2" charset="-52"/>
              </a:rPr>
              <a:t>, </a:t>
            </a:r>
            <a:r>
              <a:rPr lang="ru-RU" sz="2000" dirty="0" err="1">
                <a:latin typeface="UAF Sans" pitchFamily="2" charset="-52"/>
                <a:ea typeface="UAF Sans" pitchFamily="2" charset="-52"/>
              </a:rPr>
              <a:t>такі</a:t>
            </a:r>
            <a:r>
              <a:rPr lang="ru-RU" sz="2000" dirty="0">
                <a:latin typeface="UAF Sans" pitchFamily="2" charset="-52"/>
                <a:ea typeface="UAF Sans" pitchFamily="2" charset="-52"/>
              </a:rPr>
              <a:t> як </a:t>
            </a:r>
            <a:r>
              <a:rPr lang="en-US" sz="2000" dirty="0">
                <a:latin typeface="UAF Sans" pitchFamily="2" charset="-52"/>
                <a:ea typeface="UAF Sans" pitchFamily="2" charset="-52"/>
              </a:rPr>
              <a:t>Trophy.</a:t>
            </a:r>
            <a:endParaRPr lang="ru-RU" sz="2000" dirty="0">
              <a:latin typeface="UAF Sans" pitchFamily="2" charset="-52"/>
              <a:ea typeface="UAF Sans" pitchFamily="2" charset="-52"/>
            </a:endParaRPr>
          </a:p>
        </p:txBody>
      </p:sp>
      <p:pic>
        <p:nvPicPr>
          <p:cNvPr id="3" name="Рисунок 2">
            <a:extLst>
              <a:ext uri="{FF2B5EF4-FFF2-40B4-BE49-F238E27FC236}">
                <a16:creationId xmlns:a16="http://schemas.microsoft.com/office/drawing/2014/main" id="{49B29FB7-BF08-FEF4-29EE-CF0D052775F8}"/>
              </a:ext>
            </a:extLst>
          </p:cNvPr>
          <p:cNvPicPr>
            <a:picLocks noChangeAspect="1"/>
          </p:cNvPicPr>
          <p:nvPr/>
        </p:nvPicPr>
        <p:blipFill>
          <a:blip r:embed="rId2"/>
          <a:stretch>
            <a:fillRect/>
          </a:stretch>
        </p:blipFill>
        <p:spPr>
          <a:xfrm>
            <a:off x="7338350" y="686371"/>
            <a:ext cx="4533700" cy="2380193"/>
          </a:xfrm>
          <a:prstGeom prst="rect">
            <a:avLst/>
          </a:prstGeom>
          <a:ln>
            <a:noFill/>
          </a:ln>
          <a:effectLst>
            <a:softEdge rad="112500"/>
          </a:effectLst>
        </p:spPr>
      </p:pic>
      <p:pic>
        <p:nvPicPr>
          <p:cNvPr id="5" name="Рисунок 4">
            <a:extLst>
              <a:ext uri="{FF2B5EF4-FFF2-40B4-BE49-F238E27FC236}">
                <a16:creationId xmlns:a16="http://schemas.microsoft.com/office/drawing/2014/main" id="{3C129672-036A-C670-1773-B763D2E90056}"/>
              </a:ext>
            </a:extLst>
          </p:cNvPr>
          <p:cNvPicPr>
            <a:picLocks noChangeAspect="1"/>
          </p:cNvPicPr>
          <p:nvPr/>
        </p:nvPicPr>
        <p:blipFill>
          <a:blip r:embed="rId3"/>
          <a:stretch>
            <a:fillRect/>
          </a:stretch>
        </p:blipFill>
        <p:spPr>
          <a:xfrm>
            <a:off x="7338350" y="3217939"/>
            <a:ext cx="4533700" cy="2548163"/>
          </a:xfrm>
          <a:prstGeom prst="rect">
            <a:avLst/>
          </a:prstGeom>
          <a:ln>
            <a:noFill/>
          </a:ln>
          <a:effectLst>
            <a:softEdge rad="112500"/>
          </a:effectLst>
        </p:spPr>
      </p:pic>
    </p:spTree>
    <p:extLst>
      <p:ext uri="{BB962C8B-B14F-4D97-AF65-F5344CB8AC3E}">
        <p14:creationId xmlns:p14="http://schemas.microsoft.com/office/powerpoint/2010/main" val="893082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451DC73D-6523-7764-BF56-A25FD0E0B5E6}"/>
              </a:ext>
            </a:extLst>
          </p:cNvPr>
          <p:cNvSpPr>
            <a:spLocks noGrp="1"/>
          </p:cNvSpPr>
          <p:nvPr>
            <p:ph idx="1"/>
          </p:nvPr>
        </p:nvSpPr>
        <p:spPr>
          <a:xfrm>
            <a:off x="421511" y="784224"/>
            <a:ext cx="5759370" cy="5246185"/>
          </a:xfrm>
        </p:spPr>
        <p:txBody>
          <a:bodyPr>
            <a:normAutofit fontScale="77500" lnSpcReduction="20000"/>
          </a:bodyPr>
          <a:lstStyle/>
          <a:p>
            <a:pPr marL="0" indent="0" algn="just">
              <a:lnSpc>
                <a:spcPct val="120000"/>
              </a:lnSpc>
              <a:spcBef>
                <a:spcPts val="1600"/>
              </a:spcBef>
              <a:buNone/>
            </a:pPr>
            <a:r>
              <a:rPr lang="uk-UA" sz="2800" b="1" dirty="0">
                <a:latin typeface="UAF Sans" pitchFamily="2" charset="-52"/>
                <a:ea typeface="UAF Sans" pitchFamily="2" charset="-52"/>
              </a:rPr>
              <a:t>Авіація:</a:t>
            </a:r>
          </a:p>
          <a:p>
            <a:pPr marL="0" indent="0" algn="just">
              <a:lnSpc>
                <a:spcPct val="120000"/>
              </a:lnSpc>
              <a:spcBef>
                <a:spcPts val="1600"/>
              </a:spcBef>
              <a:buNone/>
            </a:pPr>
            <a:r>
              <a:rPr lang="uk-UA" sz="2800" dirty="0">
                <a:latin typeface="UAF Sans" pitchFamily="2" charset="-52"/>
                <a:ea typeface="UAF Sans" pitchFamily="2" charset="-52"/>
              </a:rPr>
              <a:t>   - російські винищувачі: Такі літаки, як Су-35 або Су-57, є сучасними, але за технічними характеристиками та надійністю відстають від літаків НАТО. Су-57 має обмежену серійну кількість та проблеми з виробництвом.</a:t>
            </a:r>
          </a:p>
          <a:p>
            <a:pPr marL="0" indent="0" algn="just">
              <a:lnSpc>
                <a:spcPct val="120000"/>
              </a:lnSpc>
              <a:spcBef>
                <a:spcPts val="1600"/>
              </a:spcBef>
              <a:buNone/>
            </a:pPr>
            <a:r>
              <a:rPr lang="uk-UA" sz="2800" dirty="0">
                <a:latin typeface="UAF Sans" pitchFamily="2" charset="-52"/>
                <a:ea typeface="UAF Sans" pitchFamily="2" charset="-52"/>
              </a:rPr>
              <a:t>   - НАТО: Літаки п'ятого покоління, такі як американський </a:t>
            </a:r>
            <a:r>
              <a:rPr lang="en-US" sz="2800" dirty="0">
                <a:latin typeface="UAF Sans" pitchFamily="2" charset="-52"/>
                <a:ea typeface="UAF Sans" pitchFamily="2" charset="-52"/>
              </a:rPr>
              <a:t>F-22 </a:t>
            </a:r>
            <a:r>
              <a:rPr lang="uk-UA" sz="2800" dirty="0">
                <a:latin typeface="UAF Sans" pitchFamily="2" charset="-52"/>
                <a:ea typeface="UAF Sans" pitchFamily="2" charset="-52"/>
              </a:rPr>
              <a:t>та </a:t>
            </a:r>
            <a:r>
              <a:rPr lang="en-US" sz="2800" dirty="0">
                <a:latin typeface="UAF Sans" pitchFamily="2" charset="-52"/>
                <a:ea typeface="UAF Sans" pitchFamily="2" charset="-52"/>
              </a:rPr>
              <a:t>F-35, </a:t>
            </a:r>
            <a:r>
              <a:rPr lang="uk-UA" sz="2800" dirty="0">
                <a:latin typeface="UAF Sans" pitchFamily="2" charset="-52"/>
                <a:ea typeface="UAF Sans" pitchFamily="2" charset="-52"/>
              </a:rPr>
              <a:t>мають потужні радари та </a:t>
            </a:r>
            <a:r>
              <a:rPr lang="uk-UA" sz="2800" dirty="0" err="1">
                <a:latin typeface="UAF Sans" pitchFamily="2" charset="-52"/>
                <a:ea typeface="UAF Sans" pitchFamily="2" charset="-52"/>
              </a:rPr>
              <a:t>стелс</a:t>
            </a:r>
            <a:r>
              <a:rPr lang="uk-UA" sz="2800" dirty="0">
                <a:latin typeface="UAF Sans" pitchFamily="2" charset="-52"/>
                <a:ea typeface="UAF Sans" pitchFamily="2" charset="-52"/>
              </a:rPr>
              <a:t>-технології, які дозволяють ефективно протидіяти сучасній ППО. Крім того, вони інтегровані в мережі управління, що дає тактичну перевагу.</a:t>
            </a:r>
          </a:p>
          <a:p>
            <a:pPr marL="0" indent="0">
              <a:buNone/>
            </a:pPr>
            <a:endParaRPr lang="ru-UA" dirty="0"/>
          </a:p>
        </p:txBody>
      </p:sp>
      <p:sp>
        <p:nvSpPr>
          <p:cNvPr id="4" name="Title 1">
            <a:extLst>
              <a:ext uri="{FF2B5EF4-FFF2-40B4-BE49-F238E27FC236}">
                <a16:creationId xmlns:a16="http://schemas.microsoft.com/office/drawing/2014/main" id="{A60ADBA8-5AFE-D904-4D56-B4BABEC7FE53}"/>
              </a:ext>
            </a:extLst>
          </p:cNvPr>
          <p:cNvSpPr>
            <a:spLocks noGrp="1"/>
          </p:cNvSpPr>
          <p:nvPr>
            <p:ph type="title"/>
          </p:nvPr>
        </p:nvSpPr>
        <p:spPr>
          <a:xfrm>
            <a:off x="330199" y="0"/>
            <a:ext cx="10859347" cy="784225"/>
          </a:xfrm>
        </p:spPr>
        <p:txBody>
          <a:bodyPr>
            <a:normAutofit/>
          </a:bodyPr>
          <a:lstStyle/>
          <a:p>
            <a:pPr>
              <a:lnSpc>
                <a:spcPct val="100000"/>
              </a:lnSpc>
              <a:spcAft>
                <a:spcPts val="600"/>
              </a:spcAft>
            </a:pPr>
            <a:r>
              <a:rPr lang="ru-RU" dirty="0" err="1"/>
              <a:t>Міф</a:t>
            </a:r>
            <a:r>
              <a:rPr lang="ru-RU" dirty="0"/>
              <a:t> 2. </a:t>
            </a:r>
            <a:r>
              <a:rPr lang="ru-RU" dirty="0" err="1"/>
              <a:t>росія</a:t>
            </a:r>
            <a:r>
              <a:rPr lang="ru-RU" dirty="0"/>
              <a:t> </a:t>
            </a:r>
            <a:r>
              <a:rPr lang="ru-RU" dirty="0" err="1"/>
              <a:t>має</a:t>
            </a:r>
            <a:r>
              <a:rPr lang="ru-RU" dirty="0"/>
              <a:t> </a:t>
            </a:r>
            <a:r>
              <a:rPr lang="ru-RU" dirty="0" err="1"/>
              <a:t>непереможну</a:t>
            </a:r>
            <a:r>
              <a:rPr lang="ru-RU" dirty="0"/>
              <a:t> </a:t>
            </a:r>
            <a:r>
              <a:rPr lang="ru-RU" dirty="0" err="1"/>
              <a:t>техніку</a:t>
            </a:r>
            <a:r>
              <a:rPr lang="ru-RU" dirty="0"/>
              <a:t>.</a:t>
            </a:r>
            <a:endParaRPr lang="ru-RU" sz="2800" dirty="0">
              <a:solidFill>
                <a:srgbClr val="800000"/>
              </a:solidFill>
            </a:endParaRPr>
          </a:p>
        </p:txBody>
      </p:sp>
      <p:pic>
        <p:nvPicPr>
          <p:cNvPr id="5" name="Рисунок 4">
            <a:extLst>
              <a:ext uri="{FF2B5EF4-FFF2-40B4-BE49-F238E27FC236}">
                <a16:creationId xmlns:a16="http://schemas.microsoft.com/office/drawing/2014/main" id="{5B89C68A-363A-211D-88D7-EA8554E3CFC3}"/>
              </a:ext>
            </a:extLst>
          </p:cNvPr>
          <p:cNvPicPr>
            <a:picLocks noChangeAspect="1"/>
          </p:cNvPicPr>
          <p:nvPr/>
        </p:nvPicPr>
        <p:blipFill>
          <a:blip r:embed="rId2"/>
          <a:stretch>
            <a:fillRect/>
          </a:stretch>
        </p:blipFill>
        <p:spPr>
          <a:xfrm>
            <a:off x="7546694" y="328237"/>
            <a:ext cx="4524737" cy="2503517"/>
          </a:xfrm>
          <a:prstGeom prst="rect">
            <a:avLst/>
          </a:prstGeom>
          <a:ln>
            <a:noFill/>
          </a:ln>
          <a:effectLst>
            <a:softEdge rad="112500"/>
          </a:effectLst>
        </p:spPr>
      </p:pic>
      <p:pic>
        <p:nvPicPr>
          <p:cNvPr id="6" name="Рисунок 5">
            <a:extLst>
              <a:ext uri="{FF2B5EF4-FFF2-40B4-BE49-F238E27FC236}">
                <a16:creationId xmlns:a16="http://schemas.microsoft.com/office/drawing/2014/main" id="{B68BB23C-7C65-8CA9-E67D-CE97024EAF21}"/>
              </a:ext>
            </a:extLst>
          </p:cNvPr>
          <p:cNvPicPr>
            <a:picLocks noChangeAspect="1"/>
          </p:cNvPicPr>
          <p:nvPr/>
        </p:nvPicPr>
        <p:blipFill>
          <a:blip r:embed="rId3"/>
          <a:stretch>
            <a:fillRect/>
          </a:stretch>
        </p:blipFill>
        <p:spPr>
          <a:xfrm>
            <a:off x="6397369" y="3159991"/>
            <a:ext cx="4399561" cy="2508247"/>
          </a:xfrm>
          <a:prstGeom prst="rect">
            <a:avLst/>
          </a:prstGeom>
          <a:ln>
            <a:noFill/>
          </a:ln>
          <a:effectLst>
            <a:softEdge rad="112500"/>
          </a:effectLst>
        </p:spPr>
      </p:pic>
    </p:spTree>
    <p:extLst>
      <p:ext uri="{BB962C8B-B14F-4D97-AF65-F5344CB8AC3E}">
        <p14:creationId xmlns:p14="http://schemas.microsoft.com/office/powerpoint/2010/main" val="257094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43BA5D-5905-403C-B0B1-C3D0DA866E69}"/>
              </a:ext>
            </a:extLst>
          </p:cNvPr>
          <p:cNvSpPr>
            <a:spLocks noGrp="1"/>
          </p:cNvSpPr>
          <p:nvPr>
            <p:ph type="title"/>
          </p:nvPr>
        </p:nvSpPr>
        <p:spPr>
          <a:xfrm>
            <a:off x="274320" y="147479"/>
            <a:ext cx="10515600" cy="1325563"/>
          </a:xfrm>
        </p:spPr>
        <p:txBody>
          <a:bodyPr/>
          <a:lstStyle/>
          <a:p>
            <a:r>
              <a:rPr lang="ru-RU" dirty="0" err="1"/>
              <a:t>Міф</a:t>
            </a:r>
            <a:r>
              <a:rPr lang="ru-RU" dirty="0"/>
              <a:t> 2. </a:t>
            </a:r>
            <a:r>
              <a:rPr lang="ru-RU" dirty="0" err="1"/>
              <a:t>росія</a:t>
            </a:r>
            <a:r>
              <a:rPr lang="ru-RU" dirty="0"/>
              <a:t> </a:t>
            </a:r>
            <a:r>
              <a:rPr lang="ru-RU" dirty="0" err="1"/>
              <a:t>має</a:t>
            </a:r>
            <a:r>
              <a:rPr lang="ru-RU" dirty="0"/>
              <a:t> </a:t>
            </a:r>
            <a:r>
              <a:rPr lang="ru-RU" dirty="0" err="1"/>
              <a:t>непереможну</a:t>
            </a:r>
            <a:r>
              <a:rPr lang="ru-RU" dirty="0"/>
              <a:t> </a:t>
            </a:r>
            <a:r>
              <a:rPr lang="ru-RU" dirty="0" err="1"/>
              <a:t>техніку</a:t>
            </a:r>
            <a:r>
              <a:rPr lang="ru-RU" dirty="0"/>
              <a:t>.</a:t>
            </a:r>
            <a:endParaRPr lang="uk-UA" dirty="0"/>
          </a:p>
        </p:txBody>
      </p:sp>
      <p:sp>
        <p:nvSpPr>
          <p:cNvPr id="5" name="Місце для вмісту 4">
            <a:extLst>
              <a:ext uri="{FF2B5EF4-FFF2-40B4-BE49-F238E27FC236}">
                <a16:creationId xmlns:a16="http://schemas.microsoft.com/office/drawing/2014/main" id="{3078E4E1-E7C4-D013-54A7-7A350B0E2B2B}"/>
              </a:ext>
            </a:extLst>
          </p:cNvPr>
          <p:cNvSpPr>
            <a:spLocks noGrp="1"/>
          </p:cNvSpPr>
          <p:nvPr>
            <p:ph idx="1"/>
          </p:nvPr>
        </p:nvSpPr>
        <p:spPr>
          <a:xfrm>
            <a:off x="274320" y="1253331"/>
            <a:ext cx="7481944" cy="4351338"/>
          </a:xfrm>
        </p:spPr>
        <p:txBody>
          <a:bodyPr>
            <a:normAutofit/>
          </a:bodyPr>
          <a:lstStyle/>
          <a:p>
            <a:pPr marL="0" indent="0" algn="just">
              <a:buNone/>
            </a:pPr>
            <a:r>
              <a:rPr lang="uk-UA" sz="2000" b="1" dirty="0">
                <a:latin typeface="UAF Sans" pitchFamily="2" charset="-52"/>
                <a:ea typeface="UAF Sans" pitchFamily="2" charset="-52"/>
              </a:rPr>
              <a:t>ППО (Протиповітряна оборона):</a:t>
            </a:r>
          </a:p>
          <a:p>
            <a:pPr marL="0" indent="0" algn="just">
              <a:buNone/>
            </a:pPr>
            <a:r>
              <a:rPr lang="uk-UA" sz="2000" dirty="0">
                <a:latin typeface="UAF Sans" pitchFamily="2" charset="-52"/>
                <a:ea typeface="UAF Sans" pitchFamily="2" charset="-52"/>
              </a:rPr>
              <a:t>   - Російська ППО: Системи, як С-400, дійсно є одними з найпотужніших у світі і здатні вражати різні повітряні цілі. Однак їх ефективність значно залежить від уміння операторів і може бути нейтралізована сучасними </a:t>
            </a:r>
            <a:r>
              <a:rPr lang="uk-UA" sz="2000" dirty="0" err="1">
                <a:latin typeface="UAF Sans" pitchFamily="2" charset="-52"/>
                <a:ea typeface="UAF Sans" pitchFamily="2" charset="-52"/>
              </a:rPr>
              <a:t>стелс</a:t>
            </a:r>
            <a:r>
              <a:rPr lang="uk-UA" sz="2000" dirty="0">
                <a:latin typeface="UAF Sans" pitchFamily="2" charset="-52"/>
                <a:ea typeface="UAF Sans" pitchFamily="2" charset="-52"/>
              </a:rPr>
              <a:t>-літаками та засобами радіоелектронної боротьби</a:t>
            </a:r>
            <a:r>
              <a:rPr lang="uk-UA" sz="2000" dirty="0" smtClean="0">
                <a:latin typeface="UAF Sans" pitchFamily="2" charset="-52"/>
                <a:ea typeface="UAF Sans" pitchFamily="2" charset="-52"/>
              </a:rPr>
              <a:t>.</a:t>
            </a:r>
          </a:p>
          <a:p>
            <a:pPr marL="0" indent="0" algn="just">
              <a:buNone/>
            </a:pPr>
            <a:endParaRPr lang="uk-UA" sz="2000" dirty="0">
              <a:latin typeface="UAF Sans" pitchFamily="2" charset="-52"/>
              <a:ea typeface="UAF Sans" pitchFamily="2" charset="-52"/>
            </a:endParaRPr>
          </a:p>
          <a:p>
            <a:pPr marL="0" indent="0" algn="just">
              <a:buNone/>
            </a:pPr>
            <a:r>
              <a:rPr lang="uk-UA" sz="2000" b="1" dirty="0" err="1" smtClean="0">
                <a:latin typeface="UAF Sans" pitchFamily="2" charset="-52"/>
                <a:ea typeface="UAF Sans" pitchFamily="2" charset="-52"/>
              </a:rPr>
              <a:t>Дрони</a:t>
            </a:r>
            <a:r>
              <a:rPr lang="uk-UA" sz="2000" b="1" dirty="0" smtClean="0">
                <a:latin typeface="UAF Sans" pitchFamily="2" charset="-52"/>
                <a:ea typeface="UAF Sans" pitchFamily="2" charset="-52"/>
              </a:rPr>
              <a:t> </a:t>
            </a:r>
            <a:r>
              <a:rPr lang="uk-UA" sz="2000" b="1" dirty="0">
                <a:latin typeface="UAF Sans" pitchFamily="2" charset="-52"/>
                <a:ea typeface="UAF Sans" pitchFamily="2" charset="-52"/>
              </a:rPr>
              <a:t>та </a:t>
            </a:r>
            <a:r>
              <a:rPr lang="uk-UA" sz="2000" b="1" dirty="0" err="1">
                <a:latin typeface="UAF Sans" pitchFamily="2" charset="-52"/>
                <a:ea typeface="UAF Sans" pitchFamily="2" charset="-52"/>
              </a:rPr>
              <a:t>роботизовані</a:t>
            </a:r>
            <a:r>
              <a:rPr lang="uk-UA" sz="2000" b="1" dirty="0">
                <a:latin typeface="UAF Sans" pitchFamily="2" charset="-52"/>
                <a:ea typeface="UAF Sans" pitchFamily="2" charset="-52"/>
              </a:rPr>
              <a:t> системи:</a:t>
            </a:r>
          </a:p>
          <a:p>
            <a:pPr marL="0" indent="0" algn="just">
              <a:buNone/>
            </a:pPr>
            <a:r>
              <a:rPr lang="uk-UA" sz="2000" dirty="0">
                <a:latin typeface="UAF Sans" pitchFamily="2" charset="-52"/>
                <a:ea typeface="UAF Sans" pitchFamily="2" charset="-52"/>
              </a:rPr>
              <a:t>   - Росія: Попри нещодавні зусилля,  досі не має ефективної </a:t>
            </a:r>
            <a:r>
              <a:rPr lang="uk-UA" sz="2000" dirty="0" smtClean="0">
                <a:latin typeface="UAF Sans" pitchFamily="2" charset="-52"/>
                <a:ea typeface="UAF Sans" pitchFamily="2" charset="-52"/>
              </a:rPr>
              <a:t>стратегії </a:t>
            </a:r>
            <a:r>
              <a:rPr lang="uk-UA" sz="2000" dirty="0" err="1" smtClean="0">
                <a:latin typeface="UAF Sans" pitchFamily="2" charset="-52"/>
                <a:ea typeface="UAF Sans" pitchFamily="2" charset="-52"/>
              </a:rPr>
              <a:t>дронів</a:t>
            </a:r>
            <a:r>
              <a:rPr lang="uk-UA" sz="2000" dirty="0" smtClean="0">
                <a:latin typeface="UAF Sans" pitchFamily="2" charset="-52"/>
                <a:ea typeface="UAF Sans" pitchFamily="2" charset="-52"/>
              </a:rPr>
              <a:t>, а також значно відстає в технологіях автономних бойових систем.</a:t>
            </a:r>
          </a:p>
        </p:txBody>
      </p:sp>
      <p:pic>
        <p:nvPicPr>
          <p:cNvPr id="4" name="Рисунок 3">
            <a:extLst>
              <a:ext uri="{FF2B5EF4-FFF2-40B4-BE49-F238E27FC236}">
                <a16:creationId xmlns:a16="http://schemas.microsoft.com/office/drawing/2014/main" id="{758B202C-667B-D073-DA0C-B2C3AE11CA55}"/>
              </a:ext>
            </a:extLst>
          </p:cNvPr>
          <p:cNvPicPr>
            <a:picLocks noChangeAspect="1"/>
          </p:cNvPicPr>
          <p:nvPr/>
        </p:nvPicPr>
        <p:blipFill>
          <a:blip r:embed="rId2"/>
          <a:stretch>
            <a:fillRect/>
          </a:stretch>
        </p:blipFill>
        <p:spPr>
          <a:xfrm>
            <a:off x="7939644" y="606105"/>
            <a:ext cx="3978036" cy="2218117"/>
          </a:xfrm>
          <a:prstGeom prst="rect">
            <a:avLst/>
          </a:prstGeom>
          <a:ln>
            <a:noFill/>
          </a:ln>
          <a:effectLst>
            <a:softEdge rad="112500"/>
          </a:effectLst>
        </p:spPr>
      </p:pic>
      <p:pic>
        <p:nvPicPr>
          <p:cNvPr id="9" name="Рисунок 8">
            <a:extLst>
              <a:ext uri="{FF2B5EF4-FFF2-40B4-BE49-F238E27FC236}">
                <a16:creationId xmlns:a16="http://schemas.microsoft.com/office/drawing/2014/main" id="{C5D4B8B6-8832-CB68-DCFF-1CFA09461F77}"/>
              </a:ext>
            </a:extLst>
          </p:cNvPr>
          <p:cNvPicPr>
            <a:picLocks noChangeAspect="1"/>
          </p:cNvPicPr>
          <p:nvPr/>
        </p:nvPicPr>
        <p:blipFill>
          <a:blip r:embed="rId3"/>
          <a:stretch>
            <a:fillRect/>
          </a:stretch>
        </p:blipFill>
        <p:spPr>
          <a:xfrm>
            <a:off x="7939644" y="3717207"/>
            <a:ext cx="4040391" cy="1989018"/>
          </a:xfrm>
          <a:prstGeom prst="rect">
            <a:avLst/>
          </a:prstGeom>
          <a:ln>
            <a:noFill/>
          </a:ln>
          <a:effectLst>
            <a:softEdge rad="112500"/>
          </a:effectLst>
        </p:spPr>
      </p:pic>
    </p:spTree>
    <p:extLst>
      <p:ext uri="{BB962C8B-B14F-4D97-AF65-F5344CB8AC3E}">
        <p14:creationId xmlns:p14="http://schemas.microsoft.com/office/powerpoint/2010/main" val="1651242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9FB8F007-04CE-55E1-A874-220F252D5CE8}"/>
              </a:ext>
            </a:extLst>
          </p:cNvPr>
          <p:cNvSpPr>
            <a:spLocks noGrp="1"/>
          </p:cNvSpPr>
          <p:nvPr>
            <p:ph idx="1"/>
          </p:nvPr>
        </p:nvSpPr>
        <p:spPr>
          <a:xfrm>
            <a:off x="123271" y="1235317"/>
            <a:ext cx="5408849" cy="4351338"/>
          </a:xfrm>
        </p:spPr>
        <p:txBody>
          <a:bodyPr>
            <a:normAutofit/>
          </a:bodyPr>
          <a:lstStyle/>
          <a:p>
            <a:pPr marL="0" indent="0" algn="just">
              <a:buNone/>
            </a:pPr>
            <a:r>
              <a:rPr lang="uk-UA" sz="2800" b="1" dirty="0">
                <a:latin typeface="UAF Sans" pitchFamily="2" charset="-52"/>
                <a:ea typeface="UAF Sans" pitchFamily="2" charset="-52"/>
              </a:rPr>
              <a:t>Флот:</a:t>
            </a:r>
          </a:p>
          <a:p>
            <a:pPr marL="0" indent="0" algn="just">
              <a:buNone/>
            </a:pPr>
            <a:r>
              <a:rPr lang="uk-UA" sz="2800" dirty="0">
                <a:latin typeface="UAF Sans" pitchFamily="2" charset="-52"/>
                <a:ea typeface="UAF Sans" pitchFamily="2" charset="-52"/>
              </a:rPr>
              <a:t>   - Російські кораблі: Більшість російських кораблів є застарілими порівняно із західними. Крім того, їхні нові кораблі, такі як «Адмірал Горшков», мають обмежену кількість новітніх систем озброєння.</a:t>
            </a:r>
          </a:p>
          <a:p>
            <a:pPr marL="0" indent="0">
              <a:buNone/>
            </a:pPr>
            <a:endParaRPr lang="ru-UA" dirty="0"/>
          </a:p>
        </p:txBody>
      </p:sp>
      <p:sp>
        <p:nvSpPr>
          <p:cNvPr id="4" name="Заголовок 1">
            <a:extLst>
              <a:ext uri="{FF2B5EF4-FFF2-40B4-BE49-F238E27FC236}">
                <a16:creationId xmlns:a16="http://schemas.microsoft.com/office/drawing/2014/main" id="{684169EC-C716-5DB9-8C87-5C10366561B4}"/>
              </a:ext>
            </a:extLst>
          </p:cNvPr>
          <p:cNvSpPr>
            <a:spLocks noGrp="1"/>
          </p:cNvSpPr>
          <p:nvPr>
            <p:ph type="title"/>
          </p:nvPr>
        </p:nvSpPr>
        <p:spPr>
          <a:xfrm>
            <a:off x="274320" y="147479"/>
            <a:ext cx="10515600" cy="1325563"/>
          </a:xfrm>
        </p:spPr>
        <p:txBody>
          <a:bodyPr/>
          <a:lstStyle/>
          <a:p>
            <a:r>
              <a:rPr lang="ru-RU" dirty="0" err="1"/>
              <a:t>Міф</a:t>
            </a:r>
            <a:r>
              <a:rPr lang="ru-RU" dirty="0"/>
              <a:t> 2. </a:t>
            </a:r>
            <a:r>
              <a:rPr lang="ru-RU" dirty="0" err="1"/>
              <a:t>росія</a:t>
            </a:r>
            <a:r>
              <a:rPr lang="ru-RU" dirty="0"/>
              <a:t> </a:t>
            </a:r>
            <a:r>
              <a:rPr lang="ru-RU" dirty="0" err="1"/>
              <a:t>має</a:t>
            </a:r>
            <a:r>
              <a:rPr lang="ru-RU" dirty="0"/>
              <a:t> </a:t>
            </a:r>
            <a:r>
              <a:rPr lang="ru-RU" dirty="0" err="1"/>
              <a:t>непереможну</a:t>
            </a:r>
            <a:r>
              <a:rPr lang="ru-RU" dirty="0"/>
              <a:t> </a:t>
            </a:r>
            <a:r>
              <a:rPr lang="ru-RU" dirty="0" err="1"/>
              <a:t>техніку</a:t>
            </a:r>
            <a:r>
              <a:rPr lang="ru-RU" dirty="0"/>
              <a:t>.</a:t>
            </a:r>
            <a:endParaRPr lang="uk-UA" dirty="0"/>
          </a:p>
        </p:txBody>
      </p:sp>
      <p:pic>
        <p:nvPicPr>
          <p:cNvPr id="5" name="Рисунок 4">
            <a:extLst>
              <a:ext uri="{FF2B5EF4-FFF2-40B4-BE49-F238E27FC236}">
                <a16:creationId xmlns:a16="http://schemas.microsoft.com/office/drawing/2014/main" id="{71E525EF-B650-4367-2836-1AC9DFFE0367}"/>
              </a:ext>
            </a:extLst>
          </p:cNvPr>
          <p:cNvPicPr>
            <a:picLocks noChangeAspect="1"/>
          </p:cNvPicPr>
          <p:nvPr/>
        </p:nvPicPr>
        <p:blipFill>
          <a:blip r:embed="rId2"/>
          <a:stretch>
            <a:fillRect/>
          </a:stretch>
        </p:blipFill>
        <p:spPr>
          <a:xfrm>
            <a:off x="5683170" y="1410242"/>
            <a:ext cx="6108575" cy="4037516"/>
          </a:xfrm>
          <a:prstGeom prst="rect">
            <a:avLst/>
          </a:prstGeom>
          <a:ln>
            <a:noFill/>
          </a:ln>
          <a:effectLst>
            <a:softEdge rad="112500"/>
          </a:effectLst>
        </p:spPr>
      </p:pic>
    </p:spTree>
    <p:extLst>
      <p:ext uri="{BB962C8B-B14F-4D97-AF65-F5344CB8AC3E}">
        <p14:creationId xmlns:p14="http://schemas.microsoft.com/office/powerpoint/2010/main" val="3862167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622BE0A-4D2D-D081-9CB6-4D7259382100}"/>
              </a:ext>
            </a:extLst>
          </p:cNvPr>
          <p:cNvSpPr>
            <a:spLocks noGrp="1"/>
          </p:cNvSpPr>
          <p:nvPr>
            <p:ph type="title"/>
          </p:nvPr>
        </p:nvSpPr>
        <p:spPr>
          <a:xfrm>
            <a:off x="152400" y="-259715"/>
            <a:ext cx="10515600" cy="1325563"/>
          </a:xfrm>
        </p:spPr>
        <p:txBody>
          <a:bodyPr/>
          <a:lstStyle/>
          <a:p>
            <a:r>
              <a:rPr lang="ru-RU" dirty="0" err="1"/>
              <a:t>Міф</a:t>
            </a:r>
            <a:r>
              <a:rPr lang="ru-RU" dirty="0"/>
              <a:t> 3. </a:t>
            </a:r>
            <a:r>
              <a:rPr lang="ru-RU" dirty="0" err="1"/>
              <a:t>росія</a:t>
            </a:r>
            <a:r>
              <a:rPr lang="ru-RU" dirty="0"/>
              <a:t> </a:t>
            </a:r>
            <a:r>
              <a:rPr lang="ru-RU" dirty="0" err="1"/>
              <a:t>завжди</a:t>
            </a:r>
            <a:r>
              <a:rPr lang="ru-RU" dirty="0"/>
              <a:t> готова до </a:t>
            </a:r>
            <a:r>
              <a:rPr lang="ru-RU" dirty="0" err="1"/>
              <a:t>війни</a:t>
            </a:r>
            <a:r>
              <a:rPr lang="ru-RU" dirty="0"/>
              <a:t>.</a:t>
            </a:r>
            <a:endParaRPr lang="uk-UA" dirty="0"/>
          </a:p>
        </p:txBody>
      </p:sp>
      <p:sp>
        <p:nvSpPr>
          <p:cNvPr id="3" name="Місце для вмісту 2">
            <a:extLst>
              <a:ext uri="{FF2B5EF4-FFF2-40B4-BE49-F238E27FC236}">
                <a16:creationId xmlns:a16="http://schemas.microsoft.com/office/drawing/2014/main" id="{DAF20A7F-F60A-4700-6045-C3D6467CE176}"/>
              </a:ext>
            </a:extLst>
          </p:cNvPr>
          <p:cNvSpPr>
            <a:spLocks noGrp="1"/>
          </p:cNvSpPr>
          <p:nvPr>
            <p:ph idx="1"/>
          </p:nvPr>
        </p:nvSpPr>
        <p:spPr>
          <a:xfrm>
            <a:off x="0" y="1065847"/>
            <a:ext cx="4475181" cy="4725353"/>
          </a:xfrm>
        </p:spPr>
        <p:txBody>
          <a:bodyPr>
            <a:normAutofit/>
          </a:bodyPr>
          <a:lstStyle/>
          <a:p>
            <a:pPr>
              <a:buFont typeface="Wingdings" panose="05000000000000000000" pitchFamily="2" charset="2"/>
              <a:buChar char="§"/>
            </a:pPr>
            <a:r>
              <a:rPr lang="ru-RU" dirty="0" err="1"/>
              <a:t>Готовність</a:t>
            </a:r>
            <a:r>
              <a:rPr lang="ru-RU" dirty="0"/>
              <a:t> </a:t>
            </a:r>
            <a:r>
              <a:rPr lang="ru-RU" dirty="0" err="1"/>
              <a:t>залежить</a:t>
            </a:r>
            <a:r>
              <a:rPr lang="ru-RU" dirty="0"/>
              <a:t> </a:t>
            </a:r>
            <a:r>
              <a:rPr lang="ru-RU" dirty="0" err="1"/>
              <a:t>від</a:t>
            </a:r>
            <a:r>
              <a:rPr lang="ru-RU" dirty="0"/>
              <a:t> </a:t>
            </a:r>
            <a:r>
              <a:rPr lang="ru-RU" dirty="0" err="1"/>
              <a:t>багатох</a:t>
            </a:r>
            <a:r>
              <a:rPr lang="ru-RU" dirty="0"/>
              <a:t> </a:t>
            </a:r>
            <a:r>
              <a:rPr lang="ru-RU" dirty="0" err="1"/>
              <a:t>факторів</a:t>
            </a:r>
            <a:r>
              <a:rPr lang="ru-RU" dirty="0"/>
              <a:t>:</a:t>
            </a:r>
          </a:p>
          <a:p>
            <a:pPr>
              <a:buFont typeface="Arial" panose="020B0604020202020204" pitchFamily="34" charset="0"/>
              <a:buChar char="•"/>
            </a:pPr>
            <a:r>
              <a:rPr lang="ru-RU" dirty="0" err="1"/>
              <a:t>економічна</a:t>
            </a:r>
            <a:r>
              <a:rPr lang="ru-RU" dirty="0"/>
              <a:t> </a:t>
            </a:r>
            <a:r>
              <a:rPr lang="ru-RU" dirty="0" err="1"/>
              <a:t>ситуація</a:t>
            </a:r>
            <a:r>
              <a:rPr lang="ru-RU" dirty="0"/>
              <a:t>;</a:t>
            </a:r>
          </a:p>
          <a:p>
            <a:pPr>
              <a:buFont typeface="Arial" panose="020B0604020202020204" pitchFamily="34" charset="0"/>
              <a:buChar char="•"/>
            </a:pPr>
            <a:r>
              <a:rPr lang="uk-UA" dirty="0"/>
              <a:t>політичні рішення;</a:t>
            </a:r>
          </a:p>
          <a:p>
            <a:pPr>
              <a:buFont typeface="Arial" panose="020B0604020202020204" pitchFamily="34" charset="0"/>
              <a:buChar char="•"/>
            </a:pPr>
            <a:r>
              <a:rPr lang="uk-UA" dirty="0"/>
              <a:t>моральний стан армії;</a:t>
            </a:r>
          </a:p>
          <a:p>
            <a:pPr>
              <a:buFont typeface="Arial" panose="020B0604020202020204" pitchFamily="34" charset="0"/>
              <a:buChar char="•"/>
            </a:pPr>
            <a:r>
              <a:rPr lang="uk-UA" dirty="0"/>
              <a:t>підготовка особового складу</a:t>
            </a:r>
          </a:p>
          <a:p>
            <a:pPr>
              <a:buFont typeface="Arial" panose="020B0604020202020204" pitchFamily="34" charset="0"/>
              <a:buChar char="•"/>
            </a:pPr>
            <a:r>
              <a:rPr lang="uk-UA" dirty="0"/>
              <a:t>та ін.</a:t>
            </a:r>
          </a:p>
        </p:txBody>
      </p:sp>
      <p:sp>
        <p:nvSpPr>
          <p:cNvPr id="4" name="Місце для вмісту 2">
            <a:extLst>
              <a:ext uri="{FF2B5EF4-FFF2-40B4-BE49-F238E27FC236}">
                <a16:creationId xmlns:a16="http://schemas.microsoft.com/office/drawing/2014/main" id="{2AD43BB1-730E-E875-41C8-9C9C3158FA3F}"/>
              </a:ext>
            </a:extLst>
          </p:cNvPr>
          <p:cNvSpPr txBox="1">
            <a:spLocks/>
          </p:cNvSpPr>
          <p:nvPr/>
        </p:nvSpPr>
        <p:spPr>
          <a:xfrm>
            <a:off x="4563034" y="734153"/>
            <a:ext cx="7476565" cy="52255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800000"/>
              </a:buClr>
              <a:buSzPct val="120000"/>
              <a:buFont typeface="Wingdings" panose="05000000000000000000" pitchFamily="2" charset="2"/>
              <a:buChar char="ü"/>
              <a:defRPr sz="2800" kern="1200">
                <a:solidFill>
                  <a:schemeClr val="tx1"/>
                </a:solidFill>
                <a:latin typeface="UAF Sans Medium" pitchFamily="2" charset="-52"/>
                <a:ea typeface="UAF Sans Medium" pitchFamily="2" charset="-52"/>
                <a:cs typeface="+mn-cs"/>
              </a:defRPr>
            </a:lvl1pPr>
            <a:lvl2pPr marL="685800" indent="-228600" algn="l" defTabSz="914400" rtl="0" eaLnBrk="1" latinLnBrk="0" hangingPunct="1">
              <a:lnSpc>
                <a:spcPct val="90000"/>
              </a:lnSpc>
              <a:spcBef>
                <a:spcPts val="500"/>
              </a:spcBef>
              <a:buClr>
                <a:srgbClr val="800000"/>
              </a:buClr>
              <a:buFont typeface="Wingdings" panose="05000000000000000000" pitchFamily="2" charset="2"/>
              <a:buChar char="ü"/>
              <a:defRPr sz="2400" kern="1200">
                <a:solidFill>
                  <a:schemeClr val="tx1"/>
                </a:solidFill>
                <a:latin typeface="UAF Sans" pitchFamily="2" charset="-52"/>
                <a:ea typeface="UAF Sans" pitchFamily="2" charset="-52"/>
                <a:cs typeface="+mn-cs"/>
              </a:defRPr>
            </a:lvl2pPr>
            <a:lvl3pPr marL="1143000" indent="-228600" algn="l" defTabSz="914400" rtl="0" eaLnBrk="1" latinLnBrk="0" hangingPunct="1">
              <a:lnSpc>
                <a:spcPct val="90000"/>
              </a:lnSpc>
              <a:spcBef>
                <a:spcPts val="500"/>
              </a:spcBef>
              <a:buClr>
                <a:srgbClr val="800000"/>
              </a:buClr>
              <a:buFont typeface="Wingdings" panose="05000000000000000000" pitchFamily="2" charset="2"/>
              <a:buChar char="ü"/>
              <a:defRPr sz="2000" kern="1200">
                <a:solidFill>
                  <a:schemeClr val="tx1"/>
                </a:solidFill>
                <a:latin typeface="UAF Sans" pitchFamily="2" charset="-52"/>
                <a:ea typeface="UAF Sans" pitchFamily="2" charset="-52"/>
                <a:cs typeface="+mn-cs"/>
              </a:defRPr>
            </a:lvl3pPr>
            <a:lvl4pPr marL="16002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4pPr>
            <a:lvl5pPr marL="2057400" indent="-228600" algn="l" defTabSz="914400" rtl="0" eaLnBrk="1" latinLnBrk="0" hangingPunct="1">
              <a:lnSpc>
                <a:spcPct val="90000"/>
              </a:lnSpc>
              <a:spcBef>
                <a:spcPts val="500"/>
              </a:spcBef>
              <a:buClr>
                <a:srgbClr val="800000"/>
              </a:buClr>
              <a:buFont typeface="Wingdings" panose="05000000000000000000" pitchFamily="2" charset="2"/>
              <a:buChar char="ü"/>
              <a:defRPr sz="1800" kern="1200">
                <a:solidFill>
                  <a:schemeClr val="tx1"/>
                </a:solidFill>
                <a:latin typeface="UAF Sans" pitchFamily="2" charset="-52"/>
                <a:ea typeface="UAF Sans" pitchFamily="2" charset="-5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uk-UA" sz="1600" dirty="0">
                <a:latin typeface="UAF Sans" pitchFamily="2" charset="-52"/>
                <a:ea typeface="UAF Sans" pitchFamily="2" charset="-52"/>
              </a:rPr>
              <a:t>Аналіз експертів показує, що </a:t>
            </a:r>
            <a:r>
              <a:rPr lang="uk-UA" sz="1600" dirty="0" err="1">
                <a:latin typeface="UAF Sans" pitchFamily="2" charset="-52"/>
                <a:ea typeface="UAF Sans" pitchFamily="2" charset="-52"/>
              </a:rPr>
              <a:t>росія</a:t>
            </a:r>
            <a:r>
              <a:rPr lang="uk-UA" sz="1600" dirty="0">
                <a:latin typeface="UAF Sans" pitchFamily="2" charset="-52"/>
                <a:ea typeface="UAF Sans" pitchFamily="2" charset="-52"/>
              </a:rPr>
              <a:t> була погано підготовлена до затяжної та виснажливої війни в Україні. На момент початку повномасштабного вторгнення командування </a:t>
            </a:r>
            <a:r>
              <a:rPr lang="uk-UA" sz="1600" dirty="0" err="1">
                <a:latin typeface="UAF Sans" pitchFamily="2" charset="-52"/>
                <a:ea typeface="UAF Sans" pitchFamily="2" charset="-52"/>
              </a:rPr>
              <a:t>рф</a:t>
            </a:r>
            <a:r>
              <a:rPr lang="uk-UA" sz="1600" dirty="0">
                <a:latin typeface="UAF Sans" pitchFamily="2" charset="-52"/>
                <a:ea typeface="UAF Sans" pitchFamily="2" charset="-52"/>
              </a:rPr>
              <a:t> мало помилкове уявлення про можливість швидкої перемоги і не врахувало ефективність опору українських сил. Російські війська прагнули просунутися максимально швидко, намагаючись уникнути значного опору. Це призвело до надмірної концентрації техніки на обмежених ділянках фронту, що зробило її вразливою до атак, як це було, наприклад, із великою колоною під Києвом.</a:t>
            </a:r>
          </a:p>
          <a:p>
            <a:pPr marL="0" indent="0" algn="just">
              <a:buNone/>
            </a:pPr>
            <a:r>
              <a:rPr lang="uk-UA" sz="1600" dirty="0">
                <a:latin typeface="UAF Sans" pitchFamily="2" charset="-52"/>
                <a:ea typeface="UAF Sans" pitchFamily="2" charset="-52"/>
              </a:rPr>
              <a:t>Низька ефективність російських військових операцій також пояснюється використанням застарілої техніки і слабким рівнем матеріально-технічного забезпечення. У результаті, </a:t>
            </a:r>
            <a:r>
              <a:rPr lang="uk-UA" sz="1600" dirty="0" err="1">
                <a:latin typeface="UAF Sans" pitchFamily="2" charset="-52"/>
                <a:ea typeface="UAF Sans" pitchFamily="2" charset="-52"/>
              </a:rPr>
              <a:t>росія</a:t>
            </a:r>
            <a:r>
              <a:rPr lang="uk-UA" sz="1600" dirty="0">
                <a:latin typeface="UAF Sans" pitchFamily="2" charset="-52"/>
                <a:ea typeface="UAF Sans" pitchFamily="2" charset="-52"/>
              </a:rPr>
              <a:t> почала покладатися на старі запаси зброї, оскільки виробничі можливості її оборонної промисловості не здатні задовольнити попит у повній мірі. Модернізація військової техніки </a:t>
            </a:r>
            <a:r>
              <a:rPr lang="uk-UA" sz="1600" dirty="0" err="1">
                <a:latin typeface="UAF Sans" pitchFamily="2" charset="-52"/>
                <a:ea typeface="UAF Sans" pitchFamily="2" charset="-52"/>
              </a:rPr>
              <a:t>рф</a:t>
            </a:r>
            <a:r>
              <a:rPr lang="uk-UA" sz="1600" dirty="0">
                <a:latin typeface="UAF Sans" pitchFamily="2" charset="-52"/>
                <a:ea typeface="UAF Sans" pitchFamily="2" charset="-52"/>
              </a:rPr>
              <a:t> відстає від потреб бойових дій, що ще більше послаблює її можливості в умовах інтенсивної війни.</a:t>
            </a:r>
          </a:p>
          <a:p>
            <a:pPr marL="0" indent="0" algn="just">
              <a:buNone/>
            </a:pPr>
            <a:r>
              <a:rPr lang="uk-UA" sz="1600" dirty="0">
                <a:latin typeface="UAF Sans" pitchFamily="2" charset="-52"/>
                <a:ea typeface="UAF Sans" pitchFamily="2" charset="-52"/>
              </a:rPr>
              <a:t>Загалом, спроби </a:t>
            </a:r>
            <a:r>
              <a:rPr lang="uk-UA" sz="1600" dirty="0" err="1">
                <a:latin typeface="UAF Sans" pitchFamily="2" charset="-52"/>
                <a:ea typeface="UAF Sans" pitchFamily="2" charset="-52"/>
              </a:rPr>
              <a:t>росії</a:t>
            </a:r>
            <a:r>
              <a:rPr lang="uk-UA" sz="1600" dirty="0">
                <a:latin typeface="UAF Sans" pitchFamily="2" charset="-52"/>
                <a:ea typeface="UAF Sans" pitchFamily="2" charset="-52"/>
              </a:rPr>
              <a:t> контролювати ситуацію на полі бою в Україні </a:t>
            </a:r>
            <a:r>
              <a:rPr lang="uk-UA" sz="1600" dirty="0" err="1">
                <a:latin typeface="UAF Sans" pitchFamily="2" charset="-52"/>
                <a:ea typeface="UAF Sans" pitchFamily="2" charset="-52"/>
              </a:rPr>
              <a:t>ускладнюються</a:t>
            </a:r>
            <a:r>
              <a:rPr lang="uk-UA" sz="1600" dirty="0">
                <a:latin typeface="UAF Sans" pitchFamily="2" charset="-52"/>
                <a:ea typeface="UAF Sans" pitchFamily="2" charset="-52"/>
              </a:rPr>
              <a:t> ефективною протидією української армії, яка отримує значну підтримку від країн Заходу, зокрема сучасні системи протиповітряної оборони. Це створює для </a:t>
            </a:r>
            <a:r>
              <a:rPr lang="uk-UA" sz="1600" dirty="0" err="1">
                <a:latin typeface="UAF Sans" pitchFamily="2" charset="-52"/>
                <a:ea typeface="UAF Sans" pitchFamily="2" charset="-52"/>
              </a:rPr>
              <a:t>росії</a:t>
            </a:r>
            <a:r>
              <a:rPr lang="uk-UA" sz="1600" dirty="0">
                <a:latin typeface="UAF Sans" pitchFamily="2" charset="-52"/>
                <a:ea typeface="UAF Sans" pitchFamily="2" charset="-52"/>
              </a:rPr>
              <a:t> серйозні обмеження і викликає труднощі у досягненні її військових цілей.</a:t>
            </a:r>
          </a:p>
        </p:txBody>
      </p:sp>
    </p:spTree>
    <p:extLst>
      <p:ext uri="{BB962C8B-B14F-4D97-AF65-F5344CB8AC3E}">
        <p14:creationId xmlns:p14="http://schemas.microsoft.com/office/powerpoint/2010/main" val="1063160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1">
            <a:extLst>
              <a:ext uri="{FF2B5EF4-FFF2-40B4-BE49-F238E27FC236}">
                <a16:creationId xmlns:a16="http://schemas.microsoft.com/office/drawing/2014/main" id="{F4F2FC05-7D27-410F-BDA9-ADF4831368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13">
            <a:extLst>
              <a:ext uri="{FF2B5EF4-FFF2-40B4-BE49-F238E27FC236}">
                <a16:creationId xmlns:a16="http://schemas.microsoft.com/office/drawing/2014/main" id="{9080D120-BD54-46E1-BA37-82F5E8089E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3" y="633619"/>
            <a:ext cx="5457817"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Заголовок 1">
            <a:extLst>
              <a:ext uri="{FF2B5EF4-FFF2-40B4-BE49-F238E27FC236}">
                <a16:creationId xmlns:a16="http://schemas.microsoft.com/office/drawing/2014/main" id="{E2CB5B3D-1B34-E490-F947-0B231C1D7FE8}"/>
              </a:ext>
            </a:extLst>
          </p:cNvPr>
          <p:cNvSpPr>
            <a:spLocks noGrp="1"/>
          </p:cNvSpPr>
          <p:nvPr>
            <p:ph type="title"/>
          </p:nvPr>
        </p:nvSpPr>
        <p:spPr>
          <a:xfrm>
            <a:off x="838198" y="978408"/>
            <a:ext cx="4607052" cy="1106424"/>
          </a:xfrm>
        </p:spPr>
        <p:txBody>
          <a:bodyPr>
            <a:normAutofit fontScale="90000"/>
          </a:bodyPr>
          <a:lstStyle/>
          <a:p>
            <a:r>
              <a:rPr lang="uk-UA" sz="2900"/>
              <a:t>Міф 4. росія є військовим лідером у світі.</a:t>
            </a:r>
          </a:p>
        </p:txBody>
      </p:sp>
      <p:sp>
        <p:nvSpPr>
          <p:cNvPr id="29" name="Rectangle 15">
            <a:extLst>
              <a:ext uri="{FF2B5EF4-FFF2-40B4-BE49-F238E27FC236}">
                <a16:creationId xmlns:a16="http://schemas.microsoft.com/office/drawing/2014/main" id="{81D83946-74FA-498A-AC80-9926F041B5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5" y="118153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3" name="Rectangle 17">
            <a:extLst>
              <a:ext uri="{FF2B5EF4-FFF2-40B4-BE49-F238E27FC236}">
                <a16:creationId xmlns:a16="http://schemas.microsoft.com/office/drawing/2014/main" id="{5060D983-8B52-443A-8183-2A1DE05618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6" y="2185416"/>
            <a:ext cx="4446484"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Місце для вмісту 2">
            <a:extLst>
              <a:ext uri="{FF2B5EF4-FFF2-40B4-BE49-F238E27FC236}">
                <a16:creationId xmlns:a16="http://schemas.microsoft.com/office/drawing/2014/main" id="{F0D4479E-F406-4E27-AD7D-6D0E780BAFDA}"/>
              </a:ext>
            </a:extLst>
          </p:cNvPr>
          <p:cNvSpPr>
            <a:spLocks noGrp="1"/>
          </p:cNvSpPr>
          <p:nvPr>
            <p:ph idx="1"/>
          </p:nvPr>
        </p:nvSpPr>
        <p:spPr>
          <a:xfrm>
            <a:off x="841246" y="2368296"/>
            <a:ext cx="4607052" cy="3502152"/>
          </a:xfrm>
        </p:spPr>
        <p:txBody>
          <a:bodyPr>
            <a:normAutofit/>
          </a:bodyPr>
          <a:lstStyle/>
          <a:p>
            <a:pPr marL="0" indent="0" algn="just">
              <a:buNone/>
            </a:pPr>
            <a:r>
              <a:rPr lang="uk-UA" sz="1100" dirty="0">
                <a:latin typeface="UAF Sans" pitchFamily="2" charset="-52"/>
                <a:ea typeface="UAF Sans" pitchFamily="2" charset="-52"/>
              </a:rPr>
              <a:t>Міф про </a:t>
            </a:r>
            <a:r>
              <a:rPr lang="uk-UA" sz="1100" dirty="0" err="1">
                <a:latin typeface="UAF Sans" pitchFamily="2" charset="-52"/>
                <a:ea typeface="UAF Sans" pitchFamily="2" charset="-52"/>
              </a:rPr>
              <a:t>росію</a:t>
            </a:r>
            <a:r>
              <a:rPr lang="uk-UA" sz="1100" dirty="0">
                <a:latin typeface="UAF Sans" pitchFamily="2" charset="-52"/>
                <a:ea typeface="UAF Sans" pitchFamily="2" charset="-52"/>
              </a:rPr>
              <a:t> як світового військового лідера виявився значною мірою перебільшеним на тлі реальних досягнень США, Китаю та НАТО. Військова потужність </a:t>
            </a:r>
            <a:r>
              <a:rPr lang="uk-UA" sz="1100" dirty="0" err="1">
                <a:latin typeface="UAF Sans" pitchFamily="2" charset="-52"/>
                <a:ea typeface="UAF Sans" pitchFamily="2" charset="-52"/>
              </a:rPr>
              <a:t>росії</a:t>
            </a:r>
            <a:r>
              <a:rPr lang="uk-UA" sz="1100" dirty="0">
                <a:latin typeface="UAF Sans" pitchFamily="2" charset="-52"/>
                <a:ea typeface="UAF Sans" pitchFamily="2" charset="-52"/>
              </a:rPr>
              <a:t> ґрунтується переважно на її ядерному арсеналі, але ця перевага не завжди ефективна в сучасних конфліктах, що підтвердила війна в Україні. Російська армія зазнала значних втрат і демонструє проблеми з організацією, логістикою та технологічною підготовкою, що ставить під сумнів її лідерство в глобальній військовій сфері.</a:t>
            </a:r>
          </a:p>
          <a:p>
            <a:pPr marL="0" indent="0" algn="just">
              <a:buNone/>
            </a:pPr>
            <a:r>
              <a:rPr lang="uk-UA" sz="1100" dirty="0">
                <a:latin typeface="UAF Sans" pitchFamily="2" charset="-52"/>
                <a:ea typeface="UAF Sans" pitchFamily="2" charset="-52"/>
              </a:rPr>
              <a:t>На відміну від </a:t>
            </a:r>
            <a:r>
              <a:rPr lang="uk-UA" sz="1100" dirty="0" err="1">
                <a:latin typeface="UAF Sans" pitchFamily="2" charset="-52"/>
                <a:ea typeface="UAF Sans" pitchFamily="2" charset="-52"/>
              </a:rPr>
              <a:t>росії</a:t>
            </a:r>
            <a:r>
              <a:rPr lang="uk-UA" sz="1100" dirty="0">
                <a:latin typeface="UAF Sans" pitchFamily="2" charset="-52"/>
                <a:ea typeface="UAF Sans" pitchFamily="2" charset="-52"/>
              </a:rPr>
              <a:t>, США та країни НАТО мають високий рівень технологічної інтеграції та здатність ефективно управляти автономними системами, безпілотниками й іншими сучасними технологіями. На думку експертів, таких як Марк Міллі, головний фокус майбутньої війни зміщується від кількості техніки та живої сили до можливостей застосування штучного інтелекту та автономних військових систем. США мають масштабні програми розвитку новітніх технологій, але все ще потребують додаткових зусиль для швидкого впровадження цих нововведень.</a:t>
            </a:r>
          </a:p>
        </p:txBody>
      </p:sp>
      <p:pic>
        <p:nvPicPr>
          <p:cNvPr id="7" name="Рисунок 6" descr="Зображення, що містить ескіз, малюнок, Обличчя людини, картинки&#10;&#10;Автоматично згенерований опис">
            <a:extLst>
              <a:ext uri="{FF2B5EF4-FFF2-40B4-BE49-F238E27FC236}">
                <a16:creationId xmlns:a16="http://schemas.microsoft.com/office/drawing/2014/main" id="{CF634365-78D6-AE83-A40B-80DA0423EDB3}"/>
              </a:ext>
            </a:extLst>
          </p:cNvPr>
          <p:cNvPicPr>
            <a:picLocks noChangeAspect="1"/>
          </p:cNvPicPr>
          <p:nvPr/>
        </p:nvPicPr>
        <p:blipFill>
          <a:blip r:embed="rId2"/>
          <a:srcRect l="8015" r="3" b="3"/>
          <a:stretch/>
        </p:blipFill>
        <p:spPr>
          <a:xfrm>
            <a:off x="6324599" y="10"/>
            <a:ext cx="5457817" cy="3337549"/>
          </a:xfrm>
          <a:prstGeom prst="rect">
            <a:avLst/>
          </a:prstGeom>
        </p:spPr>
      </p:pic>
      <p:pic>
        <p:nvPicPr>
          <p:cNvPr id="5" name="Рисунок 4" descr="Зображення, що містить одежа, мультфільм, взуття, меблі&#10;&#10;Автоматично згенерований опис">
            <a:extLst>
              <a:ext uri="{FF2B5EF4-FFF2-40B4-BE49-F238E27FC236}">
                <a16:creationId xmlns:a16="http://schemas.microsoft.com/office/drawing/2014/main" id="{D6F5E0D4-5B82-C42C-3BCD-C24E95FA9697}"/>
              </a:ext>
            </a:extLst>
          </p:cNvPr>
          <p:cNvPicPr>
            <a:picLocks noChangeAspect="1"/>
          </p:cNvPicPr>
          <p:nvPr/>
        </p:nvPicPr>
        <p:blipFill>
          <a:blip r:embed="rId3"/>
          <a:srcRect l="8016" r="3" b="3"/>
          <a:stretch/>
        </p:blipFill>
        <p:spPr>
          <a:xfrm>
            <a:off x="6324590" y="3520439"/>
            <a:ext cx="5457817" cy="3337561"/>
          </a:xfrm>
          <a:prstGeom prst="rect">
            <a:avLst/>
          </a:prstGeom>
        </p:spPr>
      </p:pic>
    </p:spTree>
    <p:extLst>
      <p:ext uri="{BB962C8B-B14F-4D97-AF65-F5344CB8AC3E}">
        <p14:creationId xmlns:p14="http://schemas.microsoft.com/office/powerpoint/2010/main" val="4224785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4" descr="Зображення, що містить текст, прапор, небо, знак&#10;&#10;Автоматично згенерований опис">
            <a:extLst>
              <a:ext uri="{FF2B5EF4-FFF2-40B4-BE49-F238E27FC236}">
                <a16:creationId xmlns:a16="http://schemas.microsoft.com/office/drawing/2014/main" id="{34F1ABA5-FE6C-502A-B2B0-162F6267C633}"/>
              </a:ext>
            </a:extLst>
          </p:cNvPr>
          <p:cNvPicPr>
            <a:picLocks noChangeAspect="1"/>
          </p:cNvPicPr>
          <p:nvPr/>
        </p:nvPicPr>
        <p:blipFill>
          <a:blip r:embed="rId2"/>
          <a:srcRect l="1771" r="16469" b="3096"/>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Заголовок 1">
            <a:extLst>
              <a:ext uri="{FF2B5EF4-FFF2-40B4-BE49-F238E27FC236}">
                <a16:creationId xmlns:a16="http://schemas.microsoft.com/office/drawing/2014/main" id="{DB505309-C42F-1C9F-56E0-3D55D0DDCD5C}"/>
              </a:ext>
            </a:extLst>
          </p:cNvPr>
          <p:cNvSpPr>
            <a:spLocks noGrp="1"/>
          </p:cNvSpPr>
          <p:nvPr>
            <p:ph type="title"/>
          </p:nvPr>
        </p:nvSpPr>
        <p:spPr>
          <a:xfrm>
            <a:off x="371094" y="1161288"/>
            <a:ext cx="3438144" cy="1124712"/>
          </a:xfrm>
        </p:spPr>
        <p:txBody>
          <a:bodyPr anchor="b">
            <a:normAutofit/>
          </a:bodyPr>
          <a:lstStyle/>
          <a:p>
            <a:r>
              <a:rPr lang="uk-UA" sz="2400"/>
              <a:t>Міф 4. росія є військовим лідером у світі.</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Місце для вмісту 2">
            <a:extLst>
              <a:ext uri="{FF2B5EF4-FFF2-40B4-BE49-F238E27FC236}">
                <a16:creationId xmlns:a16="http://schemas.microsoft.com/office/drawing/2014/main" id="{D1A50303-A438-4F4D-3700-0A2D2790C9F7}"/>
              </a:ext>
            </a:extLst>
          </p:cNvPr>
          <p:cNvSpPr>
            <a:spLocks noGrp="1"/>
          </p:cNvSpPr>
          <p:nvPr>
            <p:ph idx="1"/>
          </p:nvPr>
        </p:nvSpPr>
        <p:spPr>
          <a:xfrm>
            <a:off x="371094" y="2718054"/>
            <a:ext cx="3438906" cy="3207258"/>
          </a:xfrm>
        </p:spPr>
        <p:txBody>
          <a:bodyPr anchor="t">
            <a:normAutofit fontScale="92500" lnSpcReduction="10000"/>
          </a:bodyPr>
          <a:lstStyle/>
          <a:p>
            <a:pPr marL="0" indent="0" algn="just">
              <a:buNone/>
            </a:pPr>
            <a:r>
              <a:rPr lang="uk-UA" sz="1400" dirty="0">
                <a:latin typeface="UAF Sans" pitchFamily="2" charset="-52"/>
                <a:ea typeface="UAF Sans" pitchFamily="2" charset="-52"/>
              </a:rPr>
              <a:t>Також варто зазначити, що російська ядерна риторика, на яку покладається її стратегія залякування, сприймається в міжнародних колах як неприйнятний метод стримування. На відміну від НАТО, яке дотримується відповідального підходу до ядерної зброї, Росія ризикує поглибити ізоляцію та зменшити свою впливовість на світовій арені.</a:t>
            </a:r>
          </a:p>
          <a:p>
            <a:pPr marL="0" indent="0" algn="just">
              <a:buNone/>
            </a:pPr>
            <a:r>
              <a:rPr lang="uk-UA" sz="1400" dirty="0">
                <a:latin typeface="UAF Sans" pitchFamily="2" charset="-52"/>
                <a:ea typeface="UAF Sans" pitchFamily="2" charset="-52"/>
              </a:rPr>
              <a:t>Таким чином, США, НАТО та навіть Китай, з їхніми технологічними інноваціями та структурними реформами, наразі представляють більш потужні та сучасні військові сили, що ставить під сумнів статус Росії як лідера у цій сфері.</a:t>
            </a:r>
          </a:p>
          <a:p>
            <a:pPr marL="0" indent="0">
              <a:buNone/>
            </a:pPr>
            <a:endParaRPr lang="ru-UA" sz="1400" dirty="0"/>
          </a:p>
        </p:txBody>
      </p:sp>
    </p:spTree>
    <p:extLst>
      <p:ext uri="{BB962C8B-B14F-4D97-AF65-F5344CB8AC3E}">
        <p14:creationId xmlns:p14="http://schemas.microsoft.com/office/powerpoint/2010/main" val="185273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31BF440-39FA-4087-84CC-2EEC0BBDAF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Рисунок 6">
            <a:extLst>
              <a:ext uri="{FF2B5EF4-FFF2-40B4-BE49-F238E27FC236}">
                <a16:creationId xmlns:a16="http://schemas.microsoft.com/office/drawing/2014/main" id="{A24F64E6-8B78-E700-3EB0-A04091572E5E}"/>
              </a:ext>
            </a:extLst>
          </p:cNvPr>
          <p:cNvPicPr>
            <a:picLocks noChangeAspect="1"/>
          </p:cNvPicPr>
          <p:nvPr/>
        </p:nvPicPr>
        <p:blipFill>
          <a:blip r:embed="rId2"/>
          <a:srcRect t="21355" r="-1" b="32835"/>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Рисунок 4">
            <a:extLst>
              <a:ext uri="{FF2B5EF4-FFF2-40B4-BE49-F238E27FC236}">
                <a16:creationId xmlns:a16="http://schemas.microsoft.com/office/drawing/2014/main" id="{87BAD657-555A-49AC-809E-647CCD5FCA21}"/>
              </a:ext>
            </a:extLst>
          </p:cNvPr>
          <p:cNvPicPr>
            <a:picLocks noChangeAspect="1"/>
          </p:cNvPicPr>
          <p:nvPr/>
        </p:nvPicPr>
        <p:blipFill>
          <a:blip r:embed="rId3"/>
          <a:srcRect t="18153" r="-2" b="18968"/>
          <a:stretch/>
        </p:blipFill>
        <p:spPr>
          <a:xfrm>
            <a:off x="2677864" y="3493008"/>
            <a:ext cx="9514137"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4" name="Freeform: Shape 13">
            <a:extLst>
              <a:ext uri="{FF2B5EF4-FFF2-40B4-BE49-F238E27FC236}">
                <a16:creationId xmlns:a16="http://schemas.microsoft.com/office/drawing/2014/main" id="{F04E4CBA-303B-48BD-8451-C2701CB0EEB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F6CA58B3-AFCC-4A40-9882-50D5080879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Заголовок 1">
            <a:extLst>
              <a:ext uri="{FF2B5EF4-FFF2-40B4-BE49-F238E27FC236}">
                <a16:creationId xmlns:a16="http://schemas.microsoft.com/office/drawing/2014/main" id="{A5794C7A-5DB5-0BF5-5F6E-892A774E0E94}"/>
              </a:ext>
            </a:extLst>
          </p:cNvPr>
          <p:cNvSpPr>
            <a:spLocks noGrp="1"/>
          </p:cNvSpPr>
          <p:nvPr>
            <p:ph type="title"/>
          </p:nvPr>
        </p:nvSpPr>
        <p:spPr>
          <a:xfrm>
            <a:off x="448056" y="859536"/>
            <a:ext cx="4832802" cy="1243584"/>
          </a:xfrm>
        </p:spPr>
        <p:txBody>
          <a:bodyPr>
            <a:normAutofit/>
          </a:bodyPr>
          <a:lstStyle/>
          <a:p>
            <a:r>
              <a:rPr lang="uk-UA" sz="3400"/>
              <a:t>Міф 5: росія має безмежні ресурси</a:t>
            </a:r>
          </a:p>
        </p:txBody>
      </p:sp>
      <p:sp>
        <p:nvSpPr>
          <p:cNvPr id="18" name="Rectangle 17">
            <a:extLst>
              <a:ext uri="{FF2B5EF4-FFF2-40B4-BE49-F238E27FC236}">
                <a16:creationId xmlns:a16="http://schemas.microsoft.com/office/drawing/2014/main" id="{75C56826-D4E5-42ED-8529-079651CB30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20" name="Rectangle 19">
            <a:extLst>
              <a:ext uri="{FF2B5EF4-FFF2-40B4-BE49-F238E27FC236}">
                <a16:creationId xmlns:a16="http://schemas.microsoft.com/office/drawing/2014/main" id="{82095FCE-EF05-4443-B97A-85DEE3A5CA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A00AE6B-AA30-4CF8-BA6F-339B780AD7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Місце для вмісту 2">
            <a:extLst>
              <a:ext uri="{FF2B5EF4-FFF2-40B4-BE49-F238E27FC236}">
                <a16:creationId xmlns:a16="http://schemas.microsoft.com/office/drawing/2014/main" id="{AC12E15B-25C0-61EA-6355-EF7F8AF49EDE}"/>
              </a:ext>
            </a:extLst>
          </p:cNvPr>
          <p:cNvSpPr>
            <a:spLocks noGrp="1"/>
          </p:cNvSpPr>
          <p:nvPr>
            <p:ph idx="1"/>
          </p:nvPr>
        </p:nvSpPr>
        <p:spPr>
          <a:xfrm>
            <a:off x="448056" y="2304288"/>
            <a:ext cx="4832803" cy="4437039"/>
          </a:xfrm>
        </p:spPr>
        <p:txBody>
          <a:bodyPr>
            <a:normAutofit/>
          </a:bodyPr>
          <a:lstStyle/>
          <a:p>
            <a:pPr marL="0" indent="0" algn="just">
              <a:buNone/>
            </a:pPr>
            <a:r>
              <a:rPr lang="uk-UA" sz="2400" dirty="0">
                <a:latin typeface="UAF Sans" pitchFamily="2" charset="-52"/>
                <a:ea typeface="UAF Sans" pitchFamily="2" charset="-52"/>
              </a:rPr>
              <a:t>Міф про "безмежні ресурси" </a:t>
            </a:r>
            <a:r>
              <a:rPr lang="uk-UA" sz="2400" dirty="0" err="1">
                <a:latin typeface="UAF Sans" pitchFamily="2" charset="-52"/>
                <a:ea typeface="UAF Sans" pitchFamily="2" charset="-52"/>
              </a:rPr>
              <a:t>росії</a:t>
            </a:r>
            <a:r>
              <a:rPr lang="uk-UA" sz="2400" dirty="0">
                <a:latin typeface="UAF Sans" pitchFamily="2" charset="-52"/>
                <a:ea typeface="UAF Sans" pitchFamily="2" charset="-52"/>
              </a:rPr>
              <a:t> у війні проти України не відповідає реальності. Однак російська влада активно підтримує цей </a:t>
            </a:r>
            <a:r>
              <a:rPr lang="uk-UA" sz="2400" dirty="0" err="1">
                <a:latin typeface="UAF Sans" pitchFamily="2" charset="-52"/>
                <a:ea typeface="UAF Sans" pitchFamily="2" charset="-52"/>
              </a:rPr>
              <a:t>наратив</a:t>
            </a:r>
            <a:r>
              <a:rPr lang="uk-UA" sz="2400" dirty="0">
                <a:latin typeface="UAF Sans" pitchFamily="2" charset="-52"/>
                <a:ea typeface="UAF Sans" pitchFamily="2" charset="-52"/>
              </a:rPr>
              <a:t> для впливу на українське суспільство та для залякування, зображуючи себе як наддержаву з невичерпними запасами</a:t>
            </a:r>
            <a:r>
              <a:rPr lang="uk-UA" sz="2400" dirty="0" smtClean="0">
                <a:latin typeface="UAF Sans" pitchFamily="2" charset="-52"/>
                <a:ea typeface="UAF Sans" pitchFamily="2" charset="-52"/>
              </a:rPr>
              <a:t>.</a:t>
            </a:r>
            <a:endParaRPr lang="uk-UA" sz="2400" dirty="0">
              <a:latin typeface="UAF Sans" pitchFamily="2" charset="-52"/>
              <a:ea typeface="UAF Sans" pitchFamily="2" charset="-52"/>
            </a:endParaRPr>
          </a:p>
        </p:txBody>
      </p:sp>
    </p:spTree>
    <p:extLst>
      <p:ext uri="{BB962C8B-B14F-4D97-AF65-F5344CB8AC3E}">
        <p14:creationId xmlns:p14="http://schemas.microsoft.com/office/powerpoint/2010/main" val="1454956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4" descr="Зображення, що містить прапор, текст, стіна, знак&#10;&#10;Автоматично згенерований опис">
            <a:extLst>
              <a:ext uri="{FF2B5EF4-FFF2-40B4-BE49-F238E27FC236}">
                <a16:creationId xmlns:a16="http://schemas.microsoft.com/office/drawing/2014/main" id="{F1BABD4E-56CD-E313-203F-66A384D7A885}"/>
              </a:ext>
            </a:extLst>
          </p:cNvPr>
          <p:cNvPicPr>
            <a:picLocks noChangeAspect="1"/>
          </p:cNvPicPr>
          <p:nvPr/>
        </p:nvPicPr>
        <p:blipFill>
          <a:blip r:embed="rId2">
            <a:alphaModFix amt="40000"/>
          </a:blip>
          <a:srcRect b="6250"/>
          <a:stretch/>
        </p:blipFill>
        <p:spPr>
          <a:xfrm>
            <a:off x="20" y="10"/>
            <a:ext cx="12191979" cy="6857990"/>
          </a:xfrm>
          <a:prstGeom prst="rect">
            <a:avLst/>
          </a:prstGeom>
        </p:spPr>
      </p:pic>
      <p:sp>
        <p:nvSpPr>
          <p:cNvPr id="2" name="Заголовок 1"/>
          <p:cNvSpPr>
            <a:spLocks noGrp="1"/>
          </p:cNvSpPr>
          <p:nvPr>
            <p:ph type="title"/>
          </p:nvPr>
        </p:nvSpPr>
        <p:spPr>
          <a:xfrm>
            <a:off x="841249" y="941832"/>
            <a:ext cx="10506456" cy="2057400"/>
          </a:xfrm>
        </p:spPr>
        <p:txBody>
          <a:bodyPr anchor="b">
            <a:normAutofit/>
          </a:bodyPr>
          <a:lstStyle/>
          <a:p>
            <a:r>
              <a:rPr lang="ru-RU" sz="5000" dirty="0" err="1">
                <a:solidFill>
                  <a:schemeClr val="bg1"/>
                </a:solidFill>
              </a:rPr>
              <a:t>Міф</a:t>
            </a:r>
            <a:r>
              <a:rPr lang="ru-RU" sz="5000" dirty="0">
                <a:solidFill>
                  <a:schemeClr val="bg1"/>
                </a:solidFill>
              </a:rPr>
              <a:t> 6: </a:t>
            </a:r>
            <a:r>
              <a:rPr lang="ru-RU" sz="5000" dirty="0" err="1">
                <a:solidFill>
                  <a:schemeClr val="bg1"/>
                </a:solidFill>
              </a:rPr>
              <a:t>росія</a:t>
            </a:r>
            <a:r>
              <a:rPr lang="ru-RU" sz="5000" dirty="0">
                <a:solidFill>
                  <a:schemeClr val="bg1"/>
                </a:solidFill>
              </a:rPr>
              <a:t> </a:t>
            </a:r>
            <a:r>
              <a:rPr lang="ru-RU" sz="5000" dirty="0" err="1">
                <a:solidFill>
                  <a:schemeClr val="bg1"/>
                </a:solidFill>
              </a:rPr>
              <a:t>завжди</a:t>
            </a:r>
            <a:r>
              <a:rPr lang="ru-RU" sz="5000" dirty="0">
                <a:solidFill>
                  <a:schemeClr val="bg1"/>
                </a:solidFill>
              </a:rPr>
              <a:t> </a:t>
            </a:r>
            <a:r>
              <a:rPr lang="ru-RU" sz="5000" dirty="0" err="1">
                <a:solidFill>
                  <a:schemeClr val="bg1"/>
                </a:solidFill>
              </a:rPr>
              <a:t>має</a:t>
            </a:r>
            <a:r>
              <a:rPr lang="ru-RU" sz="5000" dirty="0">
                <a:solidFill>
                  <a:schemeClr val="bg1"/>
                </a:solidFill>
              </a:rPr>
              <a:t> </a:t>
            </a:r>
            <a:r>
              <a:rPr lang="ru-RU" sz="5000" dirty="0" err="1">
                <a:solidFill>
                  <a:schemeClr val="bg1"/>
                </a:solidFill>
              </a:rPr>
              <a:t>стратегічну</a:t>
            </a:r>
            <a:r>
              <a:rPr lang="ru-RU" sz="5000" dirty="0">
                <a:solidFill>
                  <a:schemeClr val="bg1"/>
                </a:solidFill>
              </a:rPr>
              <a:t> </a:t>
            </a:r>
            <a:r>
              <a:rPr lang="ru-RU" sz="5000" dirty="0" err="1">
                <a:solidFill>
                  <a:schemeClr val="bg1"/>
                </a:solidFill>
              </a:rPr>
              <a:t>перевагу</a:t>
            </a:r>
            <a:r>
              <a:rPr lang="ru-RU" sz="5000" dirty="0">
                <a:solidFill>
                  <a:schemeClr val="bg1"/>
                </a:solidFill>
              </a:rPr>
              <a:t>.</a:t>
            </a:r>
            <a:endParaRPr lang="en-US" sz="5000" dirty="0">
              <a:solidFill>
                <a:schemeClr val="bg1"/>
              </a:solidFill>
            </a:endParaRPr>
          </a:p>
        </p:txBody>
      </p:sp>
      <p:sp>
        <p:nvSpPr>
          <p:cNvPr id="19"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Місце для вмісту 3">
            <a:extLst>
              <a:ext uri="{FF2B5EF4-FFF2-40B4-BE49-F238E27FC236}">
                <a16:creationId xmlns:a16="http://schemas.microsoft.com/office/drawing/2014/main" id="{C48CA2D0-5023-5FB9-792B-29F1329EBD29}"/>
              </a:ext>
            </a:extLst>
          </p:cNvPr>
          <p:cNvSpPr>
            <a:spLocks noGrp="1"/>
          </p:cNvSpPr>
          <p:nvPr>
            <p:ph idx="1"/>
          </p:nvPr>
        </p:nvSpPr>
        <p:spPr>
          <a:xfrm>
            <a:off x="841248" y="3502152"/>
            <a:ext cx="10506456" cy="2670048"/>
          </a:xfrm>
        </p:spPr>
        <p:txBody>
          <a:bodyPr>
            <a:noAutofit/>
          </a:bodyPr>
          <a:lstStyle/>
          <a:p>
            <a:pPr marL="0" indent="0" algn="just">
              <a:buNone/>
            </a:pPr>
            <a:r>
              <a:rPr lang="uk-UA" sz="1800" dirty="0">
                <a:solidFill>
                  <a:schemeClr val="bg1"/>
                </a:solidFill>
                <a:latin typeface="UAF Sans" pitchFamily="2" charset="-52"/>
                <a:ea typeface="UAF Sans" pitchFamily="2" charset="-52"/>
              </a:rPr>
              <a:t>Міф про «стратегічну перевагу» </a:t>
            </a:r>
            <a:r>
              <a:rPr lang="uk-UA" sz="1800" dirty="0" err="1">
                <a:solidFill>
                  <a:schemeClr val="bg1"/>
                </a:solidFill>
                <a:latin typeface="UAF Sans" pitchFamily="2" charset="-52"/>
                <a:ea typeface="UAF Sans" pitchFamily="2" charset="-52"/>
              </a:rPr>
              <a:t>росії</a:t>
            </a:r>
            <a:r>
              <a:rPr lang="uk-UA" sz="1800" dirty="0">
                <a:solidFill>
                  <a:schemeClr val="bg1"/>
                </a:solidFill>
                <a:latin typeface="UAF Sans" pitchFamily="2" charset="-52"/>
                <a:ea typeface="UAF Sans" pitchFamily="2" charset="-52"/>
              </a:rPr>
              <a:t> у війні проти України не відповідає реальності, оскільки </a:t>
            </a:r>
            <a:r>
              <a:rPr lang="uk-UA" sz="1800" dirty="0" err="1">
                <a:solidFill>
                  <a:schemeClr val="bg1"/>
                </a:solidFill>
                <a:latin typeface="UAF Sans" pitchFamily="2" charset="-52"/>
                <a:ea typeface="UAF Sans" pitchFamily="2" charset="-52"/>
              </a:rPr>
              <a:t>рф</a:t>
            </a:r>
            <a:r>
              <a:rPr lang="uk-UA" sz="1800" dirty="0">
                <a:solidFill>
                  <a:schemeClr val="bg1"/>
                </a:solidFill>
                <a:latin typeface="UAF Sans" pitchFamily="2" charset="-52"/>
                <a:ea typeface="UAF Sans" pitchFamily="2" charset="-52"/>
              </a:rPr>
              <a:t> постійно стикається з серйозними викликами на полі бою. Незважаючи на значні ресурси, </a:t>
            </a:r>
            <a:r>
              <a:rPr lang="uk-UA" sz="1800" dirty="0" err="1">
                <a:solidFill>
                  <a:schemeClr val="bg1"/>
                </a:solidFill>
                <a:latin typeface="UAF Sans" pitchFamily="2" charset="-52"/>
                <a:ea typeface="UAF Sans" pitchFamily="2" charset="-52"/>
              </a:rPr>
              <a:t>росії</a:t>
            </a:r>
            <a:r>
              <a:rPr lang="uk-UA" sz="1800" dirty="0">
                <a:solidFill>
                  <a:schemeClr val="bg1"/>
                </a:solidFill>
                <a:latin typeface="UAF Sans" pitchFamily="2" charset="-52"/>
                <a:ea typeface="UAF Sans" pitchFamily="2" charset="-52"/>
              </a:rPr>
              <a:t> не вдалося здобути довготривалу перевагу, оскільки українська армія активно застосовує сучасні оборонні стратегії, часто використовуючи переваги західної техніки та розвідки, що дозволяє ефективно протистояти російським силам навіть за умов чисельної переваги противника. </a:t>
            </a:r>
          </a:p>
          <a:p>
            <a:pPr marL="0" indent="0" algn="just">
              <a:buNone/>
            </a:pPr>
            <a:endParaRPr lang="uk-UA" sz="1800" dirty="0">
              <a:solidFill>
                <a:schemeClr val="bg1"/>
              </a:solidFill>
              <a:latin typeface="UAF Sans" pitchFamily="2" charset="-52"/>
              <a:ea typeface="UAF Sans" pitchFamily="2" charset="-52"/>
            </a:endParaRPr>
          </a:p>
          <a:p>
            <a:pPr marL="0" indent="0" algn="just">
              <a:buNone/>
            </a:pPr>
            <a:r>
              <a:rPr lang="uk-UA" sz="1800" dirty="0">
                <a:solidFill>
                  <a:schemeClr val="bg1"/>
                </a:solidFill>
                <a:latin typeface="UAF Sans" pitchFamily="2" charset="-52"/>
                <a:ea typeface="UAF Sans" pitchFamily="2" charset="-52"/>
              </a:rPr>
              <a:t>Аналітики Інституту вивчення війни (</a:t>
            </a:r>
            <a:r>
              <a:rPr lang="en-US" sz="1800" dirty="0">
                <a:solidFill>
                  <a:schemeClr val="bg1"/>
                </a:solidFill>
                <a:latin typeface="UAF Sans" pitchFamily="2" charset="-52"/>
                <a:ea typeface="UAF Sans" pitchFamily="2" charset="-52"/>
              </a:rPr>
              <a:t>ISW) </a:t>
            </a:r>
            <a:r>
              <a:rPr lang="uk-UA" sz="1800" dirty="0">
                <a:solidFill>
                  <a:schemeClr val="bg1"/>
                </a:solidFill>
                <a:latin typeface="UAF Sans" pitchFamily="2" charset="-52"/>
                <a:ea typeface="UAF Sans" pitchFamily="2" charset="-52"/>
              </a:rPr>
              <a:t>зазначають, що Україна ефективно використовує тактичні переваги, адаптуючи західне озброєння і техніку до локальних умов, що нівелює багато зусиль </a:t>
            </a:r>
            <a:r>
              <a:rPr lang="uk-UA" sz="1800" dirty="0" err="1">
                <a:solidFill>
                  <a:schemeClr val="bg1"/>
                </a:solidFill>
                <a:latin typeface="UAF Sans" pitchFamily="2" charset="-52"/>
                <a:ea typeface="UAF Sans" pitchFamily="2" charset="-52"/>
              </a:rPr>
              <a:t>рф</a:t>
            </a:r>
            <a:r>
              <a:rPr lang="uk-UA" sz="1800" dirty="0">
                <a:solidFill>
                  <a:schemeClr val="bg1"/>
                </a:solidFill>
                <a:latin typeface="UAF Sans" pitchFamily="2" charset="-52"/>
                <a:ea typeface="UAF Sans" pitchFamily="2" charset="-52"/>
              </a:rPr>
              <a:t>. Зокрема, під час ключових операцій українські сили демонструють ефективність у стратегічній обороні, блокуючи російські наступи в районах, де їхні ресурси могли б дати перевагу в іншому випадку.</a:t>
            </a:r>
            <a:endParaRPr lang="ru-UA" sz="1800" dirty="0">
              <a:solidFill>
                <a:schemeClr val="bg1"/>
              </a:solidFill>
              <a:latin typeface="UAF Sans" pitchFamily="2" charset="-52"/>
              <a:ea typeface="UAF Sans" pitchFamily="2" charset="-52"/>
            </a:endParaRPr>
          </a:p>
        </p:txBody>
      </p:sp>
    </p:spTree>
    <p:extLst>
      <p:ext uri="{BB962C8B-B14F-4D97-AF65-F5344CB8AC3E}">
        <p14:creationId xmlns:p14="http://schemas.microsoft.com/office/powerpoint/2010/main" val="3429752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97842A-880E-6726-09E5-E0F1788CA51A}"/>
              </a:ext>
            </a:extLst>
          </p:cNvPr>
          <p:cNvSpPr>
            <a:spLocks noGrp="1"/>
          </p:cNvSpPr>
          <p:nvPr>
            <p:ph type="title"/>
          </p:nvPr>
        </p:nvSpPr>
        <p:spPr>
          <a:xfrm>
            <a:off x="0" y="18255"/>
            <a:ext cx="10515600" cy="1325563"/>
          </a:xfrm>
        </p:spPr>
        <p:txBody>
          <a:bodyPr/>
          <a:lstStyle/>
          <a:p>
            <a:r>
              <a:rPr lang="uk-UA" dirty="0"/>
              <a:t>Міф 7. </a:t>
            </a:r>
            <a:r>
              <a:rPr lang="uk-UA" dirty="0" err="1"/>
              <a:t>росія</a:t>
            </a:r>
            <a:r>
              <a:rPr lang="uk-UA" dirty="0"/>
              <a:t> має сильну розвідку</a:t>
            </a:r>
          </a:p>
        </p:txBody>
      </p:sp>
      <p:sp>
        <p:nvSpPr>
          <p:cNvPr id="3" name="Місце для вмісту 2">
            <a:extLst>
              <a:ext uri="{FF2B5EF4-FFF2-40B4-BE49-F238E27FC236}">
                <a16:creationId xmlns:a16="http://schemas.microsoft.com/office/drawing/2014/main" id="{88006157-EACF-ABE2-1DB2-B825F8E1120F}"/>
              </a:ext>
            </a:extLst>
          </p:cNvPr>
          <p:cNvSpPr>
            <a:spLocks noGrp="1"/>
          </p:cNvSpPr>
          <p:nvPr>
            <p:ph idx="1"/>
          </p:nvPr>
        </p:nvSpPr>
        <p:spPr>
          <a:xfrm>
            <a:off x="0" y="1057140"/>
            <a:ext cx="6096000" cy="4351338"/>
          </a:xfrm>
        </p:spPr>
        <p:txBody>
          <a:bodyPr>
            <a:normAutofit lnSpcReduction="10000"/>
          </a:bodyPr>
          <a:lstStyle/>
          <a:p>
            <a:pPr marL="0" indent="0" algn="just">
              <a:buNone/>
            </a:pPr>
            <a:r>
              <a:rPr lang="uk-UA" sz="1800" dirty="0">
                <a:latin typeface="UAF Sans" pitchFamily="2" charset="-52"/>
                <a:ea typeface="UAF Sans" pitchFamily="2" charset="-52"/>
              </a:rPr>
              <a:t>Міф про силу російської розвідки був суттєво спростований як у мирний час, так і під час повномасштабної війни в Україні. За останні десятиліття виявлено численні випадки невдач російських спецслужб, що підривають їхній авторитет на світовій арені. Наприклад, у 2018 році в Солсбері (Велика Британія) російські офіцери, намагаючись отруїти колишнього розвідника Сергія Скрипаля, залишили очевидні сліди свого перебування, а згодом їхні виправдання викликали міжнародне зневаження. Спроба здійснити кібератаку на Організацію із заборони хімічної зброї також завершилась арештами і депортацією агентів з Нідерландів. Багато провалів спецоперацій свідчать про відсутність координації, організації та ефективності у російських розвідників, що призвело до скандалів і санкцій проти </a:t>
            </a:r>
            <a:r>
              <a:rPr lang="uk-UA" sz="1800" dirty="0" err="1">
                <a:latin typeface="UAF Sans" pitchFamily="2" charset="-52"/>
                <a:ea typeface="UAF Sans" pitchFamily="2" charset="-52"/>
              </a:rPr>
              <a:t>росії</a:t>
            </a:r>
            <a:r>
              <a:rPr lang="uk-UA" sz="1800" dirty="0">
                <a:latin typeface="UAF Sans" pitchFamily="2" charset="-52"/>
                <a:ea typeface="UAF Sans" pitchFamily="2" charset="-52"/>
              </a:rPr>
              <a:t>.</a:t>
            </a:r>
          </a:p>
        </p:txBody>
      </p:sp>
      <p:pic>
        <p:nvPicPr>
          <p:cNvPr id="5" name="Рисунок 4">
            <a:extLst>
              <a:ext uri="{FF2B5EF4-FFF2-40B4-BE49-F238E27FC236}">
                <a16:creationId xmlns:a16="http://schemas.microsoft.com/office/drawing/2014/main" id="{9336AB1E-B384-76F4-332F-956265F1197D}"/>
              </a:ext>
            </a:extLst>
          </p:cNvPr>
          <p:cNvPicPr>
            <a:picLocks noChangeAspect="1"/>
          </p:cNvPicPr>
          <p:nvPr/>
        </p:nvPicPr>
        <p:blipFill>
          <a:blip r:embed="rId2"/>
          <a:srcRect t="21136" b="32857"/>
          <a:stretch/>
        </p:blipFill>
        <p:spPr>
          <a:xfrm>
            <a:off x="6204848" y="104172"/>
            <a:ext cx="5866208" cy="5845215"/>
          </a:xfrm>
          <a:prstGeom prst="rect">
            <a:avLst/>
          </a:prstGeom>
          <a:ln>
            <a:noFill/>
          </a:ln>
          <a:effectLst>
            <a:softEdge rad="112500"/>
          </a:effectLst>
        </p:spPr>
      </p:pic>
    </p:spTree>
    <p:extLst>
      <p:ext uri="{BB962C8B-B14F-4D97-AF65-F5344CB8AC3E}">
        <p14:creationId xmlns:p14="http://schemas.microsoft.com/office/powerpoint/2010/main" val="1712559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B6D0DD-D9B9-548D-C0EA-567DD3EC6117}"/>
              </a:ext>
            </a:extLst>
          </p:cNvPr>
          <p:cNvSpPr>
            <a:spLocks noGrp="1"/>
          </p:cNvSpPr>
          <p:nvPr>
            <p:ph type="title"/>
          </p:nvPr>
        </p:nvSpPr>
        <p:spPr>
          <a:xfrm>
            <a:off x="0" y="-117542"/>
            <a:ext cx="6822831" cy="1325563"/>
          </a:xfrm>
        </p:spPr>
        <p:txBody>
          <a:bodyPr/>
          <a:lstStyle/>
          <a:p>
            <a:r>
              <a:rPr lang="uk-UA" dirty="0"/>
              <a:t>Міф 8. </a:t>
            </a:r>
            <a:r>
              <a:rPr lang="uk-UA" dirty="0" err="1"/>
              <a:t>росія</a:t>
            </a:r>
            <a:r>
              <a:rPr lang="uk-UA" dirty="0"/>
              <a:t> має міжнародну підтримку</a:t>
            </a:r>
          </a:p>
        </p:txBody>
      </p:sp>
      <p:sp>
        <p:nvSpPr>
          <p:cNvPr id="3" name="Місце для вмісту 2">
            <a:extLst>
              <a:ext uri="{FF2B5EF4-FFF2-40B4-BE49-F238E27FC236}">
                <a16:creationId xmlns:a16="http://schemas.microsoft.com/office/drawing/2014/main" id="{82AF4999-504B-4FDA-FFB8-129808B8B4A8}"/>
              </a:ext>
            </a:extLst>
          </p:cNvPr>
          <p:cNvSpPr>
            <a:spLocks noGrp="1"/>
          </p:cNvSpPr>
          <p:nvPr>
            <p:ph idx="1"/>
          </p:nvPr>
        </p:nvSpPr>
        <p:spPr>
          <a:xfrm>
            <a:off x="1" y="953312"/>
            <a:ext cx="5787342" cy="5038926"/>
          </a:xfrm>
        </p:spPr>
        <p:txBody>
          <a:bodyPr>
            <a:normAutofit fontScale="92500"/>
          </a:bodyPr>
          <a:lstStyle/>
          <a:p>
            <a:pPr marL="0" indent="0" algn="just">
              <a:buNone/>
            </a:pPr>
            <a:r>
              <a:rPr lang="uk-UA" sz="2400" dirty="0">
                <a:latin typeface="UAF Sans" pitchFamily="2" charset="-52"/>
                <a:ea typeface="UAF Sans" pitchFamily="2" charset="-52"/>
              </a:rPr>
              <a:t>Попри зусилля російської дипломатії, твердження про міжнародну підтримку </a:t>
            </a:r>
            <a:r>
              <a:rPr lang="uk-UA" sz="2400" dirty="0" err="1">
                <a:latin typeface="UAF Sans" pitchFamily="2" charset="-52"/>
                <a:ea typeface="UAF Sans" pitchFamily="2" charset="-52"/>
              </a:rPr>
              <a:t>росії</a:t>
            </a:r>
            <a:r>
              <a:rPr lang="uk-UA" sz="2400" dirty="0">
                <a:latin typeface="UAF Sans" pitchFamily="2" charset="-52"/>
                <a:ea typeface="UAF Sans" pitchFamily="2" charset="-52"/>
              </a:rPr>
              <a:t> у війні проти України є переважно міфом. Насправді більшість країн світу підтримує Україну, надаючи їй військову, фінансову та гуманітарну допомогу. Це видно, зокрема, із постійної військової підтримки від США, ЄС та НАТО, які регулярно забезпечують Україну системами ППО, сучасними озброєннями та навчанням військових. Такі ініціативи, як формат "</a:t>
            </a:r>
            <a:r>
              <a:rPr lang="uk-UA" sz="2400" dirty="0" err="1">
                <a:latin typeface="UAF Sans" pitchFamily="2" charset="-52"/>
                <a:ea typeface="UAF Sans" pitchFamily="2" charset="-52"/>
              </a:rPr>
              <a:t>Рамштайн</a:t>
            </a:r>
            <a:r>
              <a:rPr lang="uk-UA" sz="2400" dirty="0">
                <a:latin typeface="UAF Sans" pitchFamily="2" charset="-52"/>
                <a:ea typeface="UAF Sans" pitchFamily="2" charset="-52"/>
              </a:rPr>
              <a:t>", також об'єднують десятки країн, які координують підтримку Україні для протистояння агресії.</a:t>
            </a:r>
          </a:p>
        </p:txBody>
      </p:sp>
      <p:pic>
        <p:nvPicPr>
          <p:cNvPr id="5" name="Рисунок 4">
            <a:extLst>
              <a:ext uri="{FF2B5EF4-FFF2-40B4-BE49-F238E27FC236}">
                <a16:creationId xmlns:a16="http://schemas.microsoft.com/office/drawing/2014/main" id="{7C776653-61FC-D2FC-D144-FCA88EF44824}"/>
              </a:ext>
            </a:extLst>
          </p:cNvPr>
          <p:cNvPicPr>
            <a:picLocks noChangeAspect="1"/>
          </p:cNvPicPr>
          <p:nvPr/>
        </p:nvPicPr>
        <p:blipFill>
          <a:blip r:embed="rId2"/>
          <a:stretch>
            <a:fillRect/>
          </a:stretch>
        </p:blipFill>
        <p:spPr>
          <a:xfrm>
            <a:off x="9016677" y="352118"/>
            <a:ext cx="3175323" cy="5038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Рисунок 6">
            <a:extLst>
              <a:ext uri="{FF2B5EF4-FFF2-40B4-BE49-F238E27FC236}">
                <a16:creationId xmlns:a16="http://schemas.microsoft.com/office/drawing/2014/main" id="{0BB559E2-D4B4-3C46-511F-1EB4FF9364BE}"/>
              </a:ext>
            </a:extLst>
          </p:cNvPr>
          <p:cNvPicPr>
            <a:picLocks noChangeAspect="1"/>
          </p:cNvPicPr>
          <p:nvPr/>
        </p:nvPicPr>
        <p:blipFill>
          <a:blip r:embed="rId3"/>
          <a:stretch>
            <a:fillRect/>
          </a:stretch>
        </p:blipFill>
        <p:spPr>
          <a:xfrm>
            <a:off x="5787343" y="352118"/>
            <a:ext cx="3229334" cy="50389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08940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8A8F4E17-6B9A-E03D-6D00-7B7AE7B2C292}"/>
              </a:ext>
            </a:extLst>
          </p:cNvPr>
          <p:cNvSpPr>
            <a:spLocks noGrp="1"/>
          </p:cNvSpPr>
          <p:nvPr>
            <p:ph idx="1"/>
          </p:nvPr>
        </p:nvSpPr>
        <p:spPr>
          <a:xfrm>
            <a:off x="4630366" y="1057241"/>
            <a:ext cx="7561634" cy="4351338"/>
          </a:xfrm>
        </p:spPr>
        <p:txBody>
          <a:bodyPr/>
          <a:lstStyle/>
          <a:p>
            <a:pPr marL="0" indent="0" algn="just">
              <a:buNone/>
            </a:pPr>
            <a:r>
              <a:rPr lang="ru-RU" sz="2400" dirty="0">
                <a:latin typeface="UAF Sans" pitchFamily="2" charset="-52"/>
                <a:ea typeface="UAF Sans" pitchFamily="2" charset="-52"/>
              </a:rPr>
              <a:t>На </a:t>
            </a:r>
            <a:r>
              <a:rPr lang="ru-RU" sz="2400" dirty="0" err="1">
                <a:latin typeface="UAF Sans" pitchFamily="2" charset="-52"/>
                <a:ea typeface="UAF Sans" pitchFamily="2" charset="-52"/>
              </a:rPr>
              <a:t>міжнародній</a:t>
            </a:r>
            <a:r>
              <a:rPr lang="ru-RU" sz="2400" dirty="0">
                <a:latin typeface="UAF Sans" pitchFamily="2" charset="-52"/>
                <a:ea typeface="UAF Sans" pitchFamily="2" charset="-52"/>
              </a:rPr>
              <a:t> </a:t>
            </a:r>
            <a:r>
              <a:rPr lang="ru-RU" sz="2400" dirty="0" err="1">
                <a:latin typeface="UAF Sans" pitchFamily="2" charset="-52"/>
                <a:ea typeface="UAF Sans" pitchFamily="2" charset="-52"/>
              </a:rPr>
              <a:t>арені</a:t>
            </a:r>
            <a:r>
              <a:rPr lang="ru-RU" sz="2400" dirty="0">
                <a:latin typeface="UAF Sans" pitchFamily="2" charset="-52"/>
                <a:ea typeface="UAF Sans" pitchFamily="2" charset="-52"/>
              </a:rPr>
              <a:t> </a:t>
            </a:r>
            <a:r>
              <a:rPr lang="ru-RU" sz="2400" dirty="0" err="1">
                <a:latin typeface="UAF Sans" pitchFamily="2" charset="-52"/>
                <a:ea typeface="UAF Sans" pitchFamily="2" charset="-52"/>
              </a:rPr>
              <a:t>росія</a:t>
            </a:r>
            <a:r>
              <a:rPr lang="ru-RU" sz="2400" dirty="0">
                <a:latin typeface="UAF Sans" pitchFamily="2" charset="-52"/>
                <a:ea typeface="UAF Sans" pitchFamily="2" charset="-52"/>
              </a:rPr>
              <a:t> </a:t>
            </a:r>
            <a:r>
              <a:rPr lang="ru-RU" sz="2400" dirty="0" err="1">
                <a:latin typeface="UAF Sans" pitchFamily="2" charset="-52"/>
                <a:ea typeface="UAF Sans" pitchFamily="2" charset="-52"/>
              </a:rPr>
              <a:t>здебільшого</a:t>
            </a:r>
            <a:r>
              <a:rPr lang="ru-RU" sz="2400" dirty="0">
                <a:latin typeface="UAF Sans" pitchFamily="2" charset="-52"/>
                <a:ea typeface="UAF Sans" pitchFamily="2" charset="-52"/>
              </a:rPr>
              <a:t> </a:t>
            </a:r>
            <a:r>
              <a:rPr lang="ru-RU" sz="2400" dirty="0" err="1">
                <a:latin typeface="UAF Sans" pitchFamily="2" charset="-52"/>
                <a:ea typeface="UAF Sans" pitchFamily="2" charset="-52"/>
              </a:rPr>
              <a:t>підтримується</a:t>
            </a:r>
            <a:r>
              <a:rPr lang="ru-RU" sz="2400" dirty="0">
                <a:latin typeface="UAF Sans" pitchFamily="2" charset="-52"/>
                <a:ea typeface="UAF Sans" pitchFamily="2" charset="-52"/>
              </a:rPr>
              <a:t> </a:t>
            </a:r>
            <a:r>
              <a:rPr lang="ru-RU" sz="2400" dirty="0" err="1">
                <a:latin typeface="UAF Sans" pitchFamily="2" charset="-52"/>
                <a:ea typeface="UAF Sans" pitchFamily="2" charset="-52"/>
              </a:rPr>
              <a:t>лише</a:t>
            </a:r>
            <a:r>
              <a:rPr lang="ru-RU" sz="2400" dirty="0">
                <a:latin typeface="UAF Sans" pitchFamily="2" charset="-52"/>
                <a:ea typeface="UAF Sans" pitchFamily="2" charset="-52"/>
              </a:rPr>
              <a:t> </a:t>
            </a:r>
            <a:r>
              <a:rPr lang="ru-RU" sz="2400" dirty="0" err="1">
                <a:latin typeface="UAF Sans" pitchFamily="2" charset="-52"/>
                <a:ea typeface="UAF Sans" pitchFamily="2" charset="-52"/>
              </a:rPr>
              <a:t>кількома</a:t>
            </a:r>
            <a:r>
              <a:rPr lang="ru-RU" sz="2400" dirty="0">
                <a:latin typeface="UAF Sans" pitchFamily="2" charset="-52"/>
                <a:ea typeface="UAF Sans" pitchFamily="2" charset="-52"/>
              </a:rPr>
              <a:t> </a:t>
            </a:r>
            <a:r>
              <a:rPr lang="ru-RU" sz="2400" dirty="0" err="1">
                <a:latin typeface="UAF Sans" pitchFamily="2" charset="-52"/>
                <a:ea typeface="UAF Sans" pitchFamily="2" charset="-52"/>
              </a:rPr>
              <a:t>країнами</a:t>
            </a:r>
            <a:r>
              <a:rPr lang="ru-RU" sz="2400" dirty="0">
                <a:latin typeface="UAF Sans" pitchFamily="2" charset="-52"/>
                <a:ea typeface="UAF Sans" pitchFamily="2" charset="-52"/>
              </a:rPr>
              <a:t>, такими як </a:t>
            </a:r>
            <a:r>
              <a:rPr lang="ru-RU" sz="2400" dirty="0" err="1">
                <a:latin typeface="UAF Sans" pitchFamily="2" charset="-52"/>
                <a:ea typeface="UAF Sans" pitchFamily="2" charset="-52"/>
              </a:rPr>
              <a:t>Іран</a:t>
            </a:r>
            <a:r>
              <a:rPr lang="ru-RU" sz="2400" dirty="0">
                <a:latin typeface="UAF Sans" pitchFamily="2" charset="-52"/>
                <a:ea typeface="UAF Sans" pitchFamily="2" charset="-52"/>
              </a:rPr>
              <a:t> і </a:t>
            </a:r>
            <a:r>
              <a:rPr lang="ru-RU" sz="2400" dirty="0" err="1">
                <a:latin typeface="UAF Sans" pitchFamily="2" charset="-52"/>
                <a:ea typeface="UAF Sans" pitchFamily="2" charset="-52"/>
              </a:rPr>
              <a:t>Північна</a:t>
            </a:r>
            <a:r>
              <a:rPr lang="ru-RU" sz="2400" dirty="0">
                <a:latin typeface="UAF Sans" pitchFamily="2" charset="-52"/>
                <a:ea typeface="UAF Sans" pitchFamily="2" charset="-52"/>
              </a:rPr>
              <a:t> Корея, </a:t>
            </a:r>
            <a:r>
              <a:rPr lang="ru-RU" sz="2400" dirty="0" err="1">
                <a:latin typeface="UAF Sans" pitchFamily="2" charset="-52"/>
                <a:ea typeface="UAF Sans" pitchFamily="2" charset="-52"/>
              </a:rPr>
              <a:t>які</a:t>
            </a:r>
            <a:r>
              <a:rPr lang="ru-RU" sz="2400" dirty="0">
                <a:latin typeface="UAF Sans" pitchFamily="2" charset="-52"/>
                <a:ea typeface="UAF Sans" pitchFamily="2" charset="-52"/>
              </a:rPr>
              <a:t> </a:t>
            </a:r>
            <a:r>
              <a:rPr lang="ru-RU" sz="2400" dirty="0" err="1">
                <a:latin typeface="UAF Sans" pitchFamily="2" charset="-52"/>
                <a:ea typeface="UAF Sans" pitchFamily="2" charset="-52"/>
              </a:rPr>
              <a:t>постачають</a:t>
            </a:r>
            <a:r>
              <a:rPr lang="ru-RU" sz="2400" dirty="0">
                <a:latin typeface="UAF Sans" pitchFamily="2" charset="-52"/>
                <a:ea typeface="UAF Sans" pitchFamily="2" charset="-52"/>
              </a:rPr>
              <a:t> </a:t>
            </a:r>
            <a:r>
              <a:rPr lang="ru-RU" sz="2400" dirty="0" err="1">
                <a:latin typeface="UAF Sans" pitchFamily="2" charset="-52"/>
                <a:ea typeface="UAF Sans" pitchFamily="2" charset="-52"/>
              </a:rPr>
              <a:t>їй</a:t>
            </a:r>
            <a:r>
              <a:rPr lang="ru-RU" sz="2400" dirty="0">
                <a:latin typeface="UAF Sans" pitchFamily="2" charset="-52"/>
                <a:ea typeface="UAF Sans" pitchFamily="2" charset="-52"/>
              </a:rPr>
              <a:t> </a:t>
            </a:r>
            <a:r>
              <a:rPr lang="ru-RU" sz="2400" dirty="0" err="1">
                <a:latin typeface="UAF Sans" pitchFamily="2" charset="-52"/>
                <a:ea typeface="UAF Sans" pitchFamily="2" charset="-52"/>
              </a:rPr>
              <a:t>окремі</a:t>
            </a:r>
            <a:r>
              <a:rPr lang="ru-RU" sz="2400" dirty="0">
                <a:latin typeface="UAF Sans" pitchFamily="2" charset="-52"/>
                <a:ea typeface="UAF Sans" pitchFamily="2" charset="-52"/>
              </a:rPr>
              <a:t> </a:t>
            </a:r>
            <a:r>
              <a:rPr lang="ru-RU" sz="2400" dirty="0" err="1">
                <a:latin typeface="UAF Sans" pitchFamily="2" charset="-52"/>
                <a:ea typeface="UAF Sans" pitchFamily="2" charset="-52"/>
              </a:rPr>
              <a:t>види</a:t>
            </a:r>
            <a:r>
              <a:rPr lang="ru-RU" sz="2400" dirty="0">
                <a:latin typeface="UAF Sans" pitchFamily="2" charset="-52"/>
                <a:ea typeface="UAF Sans" pitchFamily="2" charset="-52"/>
              </a:rPr>
              <a:t> </a:t>
            </a:r>
            <a:r>
              <a:rPr lang="ru-RU" sz="2400" dirty="0" err="1">
                <a:latin typeface="UAF Sans" pitchFamily="2" charset="-52"/>
                <a:ea typeface="UAF Sans" pitchFamily="2" charset="-52"/>
              </a:rPr>
              <a:t>зброї</a:t>
            </a:r>
            <a:r>
              <a:rPr lang="ru-RU" sz="2400" dirty="0">
                <a:latin typeface="UAF Sans" pitchFamily="2" charset="-52"/>
                <a:ea typeface="UAF Sans" pitchFamily="2" charset="-52"/>
              </a:rPr>
              <a:t>, </a:t>
            </a:r>
            <a:r>
              <a:rPr lang="ru-RU" sz="2400" dirty="0" err="1">
                <a:latin typeface="UAF Sans" pitchFamily="2" charset="-52"/>
                <a:ea typeface="UAF Sans" pitchFamily="2" charset="-52"/>
              </a:rPr>
              <a:t>наприклад</a:t>
            </a:r>
            <a:r>
              <a:rPr lang="ru-RU" sz="2400" dirty="0">
                <a:latin typeface="UAF Sans" pitchFamily="2" charset="-52"/>
                <a:ea typeface="UAF Sans" pitchFamily="2" charset="-52"/>
              </a:rPr>
              <a:t>, </a:t>
            </a:r>
            <a:r>
              <a:rPr lang="ru-RU" sz="2400" dirty="0" err="1">
                <a:latin typeface="UAF Sans" pitchFamily="2" charset="-52"/>
                <a:ea typeface="UAF Sans" pitchFamily="2" charset="-52"/>
              </a:rPr>
              <a:t>дрони</a:t>
            </a:r>
            <a:r>
              <a:rPr lang="ru-RU" sz="2400" dirty="0">
                <a:latin typeface="UAF Sans" pitchFamily="2" charset="-52"/>
                <a:ea typeface="UAF Sans" pitchFamily="2" charset="-52"/>
              </a:rPr>
              <a:t> </a:t>
            </a:r>
            <a:r>
              <a:rPr lang="ru-RU" sz="2400" dirty="0" err="1">
                <a:latin typeface="UAF Sans" pitchFamily="2" charset="-52"/>
                <a:ea typeface="UAF Sans" pitchFamily="2" charset="-52"/>
              </a:rPr>
              <a:t>або</a:t>
            </a:r>
            <a:r>
              <a:rPr lang="ru-RU" sz="2400" dirty="0">
                <a:latin typeface="UAF Sans" pitchFamily="2" charset="-52"/>
                <a:ea typeface="UAF Sans" pitchFamily="2" charset="-52"/>
              </a:rPr>
              <a:t> </a:t>
            </a:r>
            <a:r>
              <a:rPr lang="ru-RU" sz="2400" dirty="0" err="1">
                <a:latin typeface="UAF Sans" pitchFamily="2" charset="-52"/>
                <a:ea typeface="UAF Sans" pitchFamily="2" charset="-52"/>
              </a:rPr>
              <a:t>ракети</a:t>
            </a:r>
            <a:r>
              <a:rPr lang="ru-RU" sz="2400" dirty="0">
                <a:latin typeface="UAF Sans" pitchFamily="2" charset="-52"/>
                <a:ea typeface="UAF Sans" pitchFamily="2" charset="-52"/>
              </a:rPr>
              <a:t>. </a:t>
            </a:r>
            <a:r>
              <a:rPr lang="ru-RU" sz="2400" dirty="0" err="1">
                <a:latin typeface="UAF Sans" pitchFamily="2" charset="-52"/>
                <a:ea typeface="UAF Sans" pitchFamily="2" charset="-52"/>
              </a:rPr>
              <a:t>Однак</a:t>
            </a:r>
            <a:r>
              <a:rPr lang="ru-RU" sz="2400" dirty="0">
                <a:latin typeface="UAF Sans" pitchFamily="2" charset="-52"/>
                <a:ea typeface="UAF Sans" pitchFamily="2" charset="-52"/>
              </a:rPr>
              <a:t> </a:t>
            </a:r>
            <a:r>
              <a:rPr lang="ru-RU" sz="2400" dirty="0" err="1">
                <a:latin typeface="UAF Sans" pitchFamily="2" charset="-52"/>
                <a:ea typeface="UAF Sans" pitchFamily="2" charset="-52"/>
              </a:rPr>
              <a:t>така</a:t>
            </a:r>
            <a:r>
              <a:rPr lang="ru-RU" sz="2400" dirty="0">
                <a:latin typeface="UAF Sans" pitchFamily="2" charset="-52"/>
                <a:ea typeface="UAF Sans" pitchFamily="2" charset="-52"/>
              </a:rPr>
              <a:t> </a:t>
            </a:r>
            <a:r>
              <a:rPr lang="ru-RU" sz="2400" dirty="0" err="1">
                <a:latin typeface="UAF Sans" pitchFamily="2" charset="-52"/>
                <a:ea typeface="UAF Sans" pitchFamily="2" charset="-52"/>
              </a:rPr>
              <a:t>підтримка</a:t>
            </a:r>
            <a:r>
              <a:rPr lang="ru-RU" sz="2400" dirty="0">
                <a:latin typeface="UAF Sans" pitchFamily="2" charset="-52"/>
                <a:ea typeface="UAF Sans" pitchFamily="2" charset="-52"/>
              </a:rPr>
              <a:t> не є масштабною і не </a:t>
            </a:r>
            <a:r>
              <a:rPr lang="ru-RU" sz="2400" dirty="0" err="1">
                <a:latin typeface="UAF Sans" pitchFamily="2" charset="-52"/>
                <a:ea typeface="UAF Sans" pitchFamily="2" charset="-52"/>
              </a:rPr>
              <a:t>компенсує</a:t>
            </a:r>
            <a:r>
              <a:rPr lang="ru-RU" sz="2400" dirty="0">
                <a:latin typeface="UAF Sans" pitchFamily="2" charset="-52"/>
                <a:ea typeface="UAF Sans" pitchFamily="2" charset="-52"/>
              </a:rPr>
              <a:t> </a:t>
            </a:r>
            <a:r>
              <a:rPr lang="ru-RU" sz="2400" dirty="0" err="1">
                <a:latin typeface="UAF Sans" pitchFamily="2" charset="-52"/>
                <a:ea typeface="UAF Sans" pitchFamily="2" charset="-52"/>
              </a:rPr>
              <a:t>втрат</a:t>
            </a:r>
            <a:r>
              <a:rPr lang="ru-RU" sz="2400" dirty="0">
                <a:latin typeface="UAF Sans" pitchFamily="2" charset="-52"/>
                <a:ea typeface="UAF Sans" pitchFamily="2" charset="-52"/>
              </a:rPr>
              <a:t> </a:t>
            </a:r>
            <a:r>
              <a:rPr lang="ru-RU" sz="2400" dirty="0" err="1">
                <a:latin typeface="UAF Sans" pitchFamily="2" charset="-52"/>
                <a:ea typeface="UAF Sans" pitchFamily="2" charset="-52"/>
              </a:rPr>
              <a:t>від</a:t>
            </a:r>
            <a:r>
              <a:rPr lang="ru-RU" sz="2400" dirty="0">
                <a:latin typeface="UAF Sans" pitchFamily="2" charset="-52"/>
                <a:ea typeface="UAF Sans" pitchFamily="2" charset="-52"/>
              </a:rPr>
              <a:t> </a:t>
            </a:r>
            <a:r>
              <a:rPr lang="ru-RU" sz="2400" dirty="0" err="1">
                <a:latin typeface="UAF Sans" pitchFamily="2" charset="-52"/>
                <a:ea typeface="UAF Sans" pitchFamily="2" charset="-52"/>
              </a:rPr>
              <a:t>санкцій</a:t>
            </a:r>
            <a:r>
              <a:rPr lang="ru-RU" sz="2400" dirty="0">
                <a:latin typeface="UAF Sans" pitchFamily="2" charset="-52"/>
                <a:ea typeface="UAF Sans" pitchFamily="2" charset="-52"/>
              </a:rPr>
              <a:t> та </a:t>
            </a:r>
            <a:r>
              <a:rPr lang="ru-RU" sz="2400" dirty="0" err="1">
                <a:latin typeface="UAF Sans" pitchFamily="2" charset="-52"/>
                <a:ea typeface="UAF Sans" pitchFamily="2" charset="-52"/>
              </a:rPr>
              <a:t>блокади</a:t>
            </a:r>
            <a:r>
              <a:rPr lang="ru-RU" sz="2400" dirty="0">
                <a:latin typeface="UAF Sans" pitchFamily="2" charset="-52"/>
                <a:ea typeface="UAF Sans" pitchFamily="2" charset="-52"/>
              </a:rPr>
              <a:t> </a:t>
            </a:r>
            <a:r>
              <a:rPr lang="ru-RU" sz="2400" dirty="0" err="1">
                <a:latin typeface="UAF Sans" pitchFamily="2" charset="-52"/>
                <a:ea typeface="UAF Sans" pitchFamily="2" charset="-52"/>
              </a:rPr>
              <a:t>міжнародної</a:t>
            </a:r>
            <a:r>
              <a:rPr lang="ru-RU" sz="2400" dirty="0">
                <a:latin typeface="UAF Sans" pitchFamily="2" charset="-52"/>
                <a:ea typeface="UAF Sans" pitchFamily="2" charset="-52"/>
              </a:rPr>
              <a:t> </a:t>
            </a:r>
            <a:r>
              <a:rPr lang="ru-RU" sz="2400" dirty="0" err="1">
                <a:latin typeface="UAF Sans" pitchFamily="2" charset="-52"/>
                <a:ea typeface="UAF Sans" pitchFamily="2" charset="-52"/>
              </a:rPr>
              <a:t>торгівлі</a:t>
            </a:r>
            <a:r>
              <a:rPr lang="ru-RU" sz="2400" dirty="0">
                <a:latin typeface="UAF Sans" pitchFamily="2" charset="-52"/>
                <a:ea typeface="UAF Sans" pitchFamily="2" charset="-52"/>
              </a:rPr>
              <a:t>. </a:t>
            </a:r>
            <a:r>
              <a:rPr lang="ru-RU" sz="2400" dirty="0" err="1">
                <a:latin typeface="UAF Sans" pitchFamily="2" charset="-52"/>
                <a:ea typeface="UAF Sans" pitchFamily="2" charset="-52"/>
              </a:rPr>
              <a:t>Навіть</a:t>
            </a:r>
            <a:r>
              <a:rPr lang="ru-RU" sz="2400" dirty="0">
                <a:latin typeface="UAF Sans" pitchFamily="2" charset="-52"/>
                <a:ea typeface="UAF Sans" pitchFamily="2" charset="-52"/>
              </a:rPr>
              <a:t> </a:t>
            </a:r>
            <a:r>
              <a:rPr lang="ru-RU" sz="2400" dirty="0" err="1">
                <a:latin typeface="UAF Sans" pitchFamily="2" charset="-52"/>
                <a:ea typeface="UAF Sans" pitchFamily="2" charset="-52"/>
              </a:rPr>
              <a:t>найближчі</a:t>
            </a:r>
            <a:r>
              <a:rPr lang="ru-RU" sz="2400" dirty="0">
                <a:latin typeface="UAF Sans" pitchFamily="2" charset="-52"/>
                <a:ea typeface="UAF Sans" pitchFamily="2" charset="-52"/>
              </a:rPr>
              <a:t> </a:t>
            </a:r>
            <a:r>
              <a:rPr lang="ru-RU" sz="2400" dirty="0" err="1">
                <a:latin typeface="UAF Sans" pitchFamily="2" charset="-52"/>
                <a:ea typeface="UAF Sans" pitchFamily="2" charset="-52"/>
              </a:rPr>
              <a:t>економічні</a:t>
            </a:r>
            <a:r>
              <a:rPr lang="ru-RU" sz="2400" dirty="0">
                <a:latin typeface="UAF Sans" pitchFamily="2" charset="-52"/>
                <a:ea typeface="UAF Sans" pitchFamily="2" charset="-52"/>
              </a:rPr>
              <a:t> </a:t>
            </a:r>
            <a:r>
              <a:rPr lang="ru-RU" sz="2400" dirty="0" err="1">
                <a:latin typeface="UAF Sans" pitchFamily="2" charset="-52"/>
                <a:ea typeface="UAF Sans" pitchFamily="2" charset="-52"/>
              </a:rPr>
              <a:t>партнери</a:t>
            </a:r>
            <a:r>
              <a:rPr lang="ru-RU" sz="2400" dirty="0">
                <a:latin typeface="UAF Sans" pitchFamily="2" charset="-52"/>
                <a:ea typeface="UAF Sans" pitchFamily="2" charset="-52"/>
              </a:rPr>
              <a:t> </a:t>
            </a:r>
            <a:r>
              <a:rPr lang="ru-RU" sz="2400" dirty="0" err="1">
                <a:latin typeface="UAF Sans" pitchFamily="2" charset="-52"/>
                <a:ea typeface="UAF Sans" pitchFamily="2" charset="-52"/>
              </a:rPr>
              <a:t>Росії</a:t>
            </a:r>
            <a:r>
              <a:rPr lang="ru-RU" sz="2400" dirty="0">
                <a:latin typeface="UAF Sans" pitchFamily="2" charset="-52"/>
                <a:ea typeface="UAF Sans" pitchFamily="2" charset="-52"/>
              </a:rPr>
              <a:t>, </a:t>
            </a:r>
            <a:r>
              <a:rPr lang="ru-RU" sz="2400" dirty="0" err="1">
                <a:latin typeface="UAF Sans" pitchFamily="2" charset="-52"/>
                <a:ea typeface="UAF Sans" pitchFamily="2" charset="-52"/>
              </a:rPr>
              <a:t>такі</a:t>
            </a:r>
            <a:r>
              <a:rPr lang="ru-RU" sz="2400" dirty="0">
                <a:latin typeface="UAF Sans" pitchFamily="2" charset="-52"/>
                <a:ea typeface="UAF Sans" pitchFamily="2" charset="-52"/>
              </a:rPr>
              <a:t> як Китай та </a:t>
            </a:r>
            <a:r>
              <a:rPr lang="ru-RU" sz="2400" dirty="0" err="1">
                <a:latin typeface="UAF Sans" pitchFamily="2" charset="-52"/>
                <a:ea typeface="UAF Sans" pitchFamily="2" charset="-52"/>
              </a:rPr>
              <a:t>Індія</a:t>
            </a:r>
            <a:r>
              <a:rPr lang="ru-RU" sz="2400" dirty="0">
                <a:latin typeface="UAF Sans" pitchFamily="2" charset="-52"/>
                <a:ea typeface="UAF Sans" pitchFamily="2" charset="-52"/>
              </a:rPr>
              <a:t>, </a:t>
            </a:r>
            <a:r>
              <a:rPr lang="ru-RU" sz="2400" dirty="0" err="1">
                <a:latin typeface="UAF Sans" pitchFamily="2" charset="-52"/>
                <a:ea typeface="UAF Sans" pitchFamily="2" charset="-52"/>
              </a:rPr>
              <a:t>здебільшого</a:t>
            </a:r>
            <a:r>
              <a:rPr lang="ru-RU" sz="2400" dirty="0">
                <a:latin typeface="UAF Sans" pitchFamily="2" charset="-52"/>
                <a:ea typeface="UAF Sans" pitchFamily="2" charset="-52"/>
              </a:rPr>
              <a:t> </a:t>
            </a:r>
            <a:r>
              <a:rPr lang="ru-RU" sz="2400" dirty="0" err="1">
                <a:latin typeface="UAF Sans" pitchFamily="2" charset="-52"/>
                <a:ea typeface="UAF Sans" pitchFamily="2" charset="-52"/>
              </a:rPr>
              <a:t>утримуються</a:t>
            </a:r>
            <a:r>
              <a:rPr lang="ru-RU" sz="2400" dirty="0">
                <a:latin typeface="UAF Sans" pitchFamily="2" charset="-52"/>
                <a:ea typeface="UAF Sans" pitchFamily="2" charset="-52"/>
              </a:rPr>
              <a:t> </a:t>
            </a:r>
            <a:r>
              <a:rPr lang="ru-RU" sz="2400" dirty="0" err="1">
                <a:latin typeface="UAF Sans" pitchFamily="2" charset="-52"/>
                <a:ea typeface="UAF Sans" pitchFamily="2" charset="-52"/>
              </a:rPr>
              <a:t>від</a:t>
            </a:r>
            <a:r>
              <a:rPr lang="ru-RU" sz="2400" dirty="0">
                <a:latin typeface="UAF Sans" pitchFamily="2" charset="-52"/>
                <a:ea typeface="UAF Sans" pitchFamily="2" charset="-52"/>
              </a:rPr>
              <a:t> </a:t>
            </a:r>
            <a:r>
              <a:rPr lang="ru-RU" sz="2400" dirty="0" err="1">
                <a:latin typeface="UAF Sans" pitchFamily="2" charset="-52"/>
                <a:ea typeface="UAF Sans" pitchFamily="2" charset="-52"/>
              </a:rPr>
              <a:t>відкритої</a:t>
            </a:r>
            <a:r>
              <a:rPr lang="ru-RU" sz="2400" dirty="0">
                <a:latin typeface="UAF Sans" pitchFamily="2" charset="-52"/>
                <a:ea typeface="UAF Sans" pitchFamily="2" charset="-52"/>
              </a:rPr>
              <a:t> </a:t>
            </a:r>
            <a:r>
              <a:rPr lang="ru-RU" sz="2400" dirty="0" err="1">
                <a:latin typeface="UAF Sans" pitchFamily="2" charset="-52"/>
                <a:ea typeface="UAF Sans" pitchFamily="2" charset="-52"/>
              </a:rPr>
              <a:t>підтримки</a:t>
            </a:r>
            <a:r>
              <a:rPr lang="ru-RU" sz="2400" dirty="0">
                <a:latin typeface="UAF Sans" pitchFamily="2" charset="-52"/>
                <a:ea typeface="UAF Sans" pitchFamily="2" charset="-52"/>
              </a:rPr>
              <a:t> </a:t>
            </a:r>
            <a:r>
              <a:rPr lang="ru-RU" sz="2400" dirty="0" err="1">
                <a:latin typeface="UAF Sans" pitchFamily="2" charset="-52"/>
                <a:ea typeface="UAF Sans" pitchFamily="2" charset="-52"/>
              </a:rPr>
              <a:t>її</a:t>
            </a:r>
            <a:r>
              <a:rPr lang="ru-RU" sz="2400" dirty="0">
                <a:latin typeface="UAF Sans" pitchFamily="2" charset="-52"/>
                <a:ea typeface="UAF Sans" pitchFamily="2" charset="-52"/>
              </a:rPr>
              <a:t> </a:t>
            </a:r>
            <a:r>
              <a:rPr lang="ru-RU" sz="2400" dirty="0" err="1">
                <a:latin typeface="UAF Sans" pitchFamily="2" charset="-52"/>
                <a:ea typeface="UAF Sans" pitchFamily="2" charset="-52"/>
              </a:rPr>
              <a:t>дій</a:t>
            </a:r>
            <a:r>
              <a:rPr lang="ru-RU" sz="2400" dirty="0">
                <a:latin typeface="UAF Sans" pitchFamily="2" charset="-52"/>
                <a:ea typeface="UAF Sans" pitchFamily="2" charset="-52"/>
              </a:rPr>
              <a:t>, </a:t>
            </a:r>
            <a:r>
              <a:rPr lang="ru-RU" sz="2400" dirty="0" err="1">
                <a:latin typeface="UAF Sans" pitchFamily="2" charset="-52"/>
                <a:ea typeface="UAF Sans" pitchFamily="2" charset="-52"/>
              </a:rPr>
              <a:t>остерігаючись</a:t>
            </a:r>
            <a:r>
              <a:rPr lang="ru-RU" sz="2400" dirty="0">
                <a:latin typeface="UAF Sans" pitchFamily="2" charset="-52"/>
                <a:ea typeface="UAF Sans" pitchFamily="2" charset="-52"/>
              </a:rPr>
              <a:t> </a:t>
            </a:r>
            <a:r>
              <a:rPr lang="ru-RU" sz="2400" dirty="0" err="1">
                <a:latin typeface="UAF Sans" pitchFamily="2" charset="-52"/>
                <a:ea typeface="UAF Sans" pitchFamily="2" charset="-52"/>
              </a:rPr>
              <a:t>погіршення</a:t>
            </a:r>
            <a:r>
              <a:rPr lang="ru-RU" sz="2400" dirty="0">
                <a:latin typeface="UAF Sans" pitchFamily="2" charset="-52"/>
                <a:ea typeface="UAF Sans" pitchFamily="2" charset="-52"/>
              </a:rPr>
              <a:t> </a:t>
            </a:r>
            <a:r>
              <a:rPr lang="ru-RU" sz="2400" dirty="0" err="1">
                <a:latin typeface="UAF Sans" pitchFamily="2" charset="-52"/>
                <a:ea typeface="UAF Sans" pitchFamily="2" charset="-52"/>
              </a:rPr>
              <a:t>відносин</a:t>
            </a:r>
            <a:r>
              <a:rPr lang="ru-RU" sz="2400" dirty="0">
                <a:latin typeface="UAF Sans" pitchFamily="2" charset="-52"/>
                <a:ea typeface="UAF Sans" pitchFamily="2" charset="-52"/>
              </a:rPr>
              <a:t> </a:t>
            </a:r>
            <a:r>
              <a:rPr lang="ru-RU" sz="2400" dirty="0" err="1">
                <a:latin typeface="UAF Sans" pitchFamily="2" charset="-52"/>
                <a:ea typeface="UAF Sans" pitchFamily="2" charset="-52"/>
              </a:rPr>
              <a:t>із</a:t>
            </a:r>
            <a:r>
              <a:rPr lang="ru-RU" sz="2400" dirty="0">
                <a:latin typeface="UAF Sans" pitchFamily="2" charset="-52"/>
                <a:ea typeface="UAF Sans" pitchFamily="2" charset="-52"/>
              </a:rPr>
              <a:t> Заходом, </a:t>
            </a:r>
            <a:r>
              <a:rPr lang="ru-RU" sz="2400" dirty="0" err="1">
                <a:latin typeface="UAF Sans" pitchFamily="2" charset="-52"/>
                <a:ea typeface="UAF Sans" pitchFamily="2" charset="-52"/>
              </a:rPr>
              <a:t>який</a:t>
            </a:r>
            <a:r>
              <a:rPr lang="ru-RU" sz="2400" dirty="0">
                <a:latin typeface="UAF Sans" pitchFamily="2" charset="-52"/>
                <a:ea typeface="UAF Sans" pitchFamily="2" charset="-52"/>
              </a:rPr>
              <a:t> є для них </a:t>
            </a:r>
            <a:r>
              <a:rPr lang="ru-RU" sz="2400" dirty="0" err="1">
                <a:latin typeface="UAF Sans" pitchFamily="2" charset="-52"/>
                <a:ea typeface="UAF Sans" pitchFamily="2" charset="-52"/>
              </a:rPr>
              <a:t>важливим</a:t>
            </a:r>
            <a:r>
              <a:rPr lang="ru-RU" sz="2400" dirty="0">
                <a:latin typeface="UAF Sans" pitchFamily="2" charset="-52"/>
                <a:ea typeface="UAF Sans" pitchFamily="2" charset="-52"/>
              </a:rPr>
              <a:t> </a:t>
            </a:r>
            <a:r>
              <a:rPr lang="ru-RU" sz="2400" dirty="0" err="1">
                <a:latin typeface="UAF Sans" pitchFamily="2" charset="-52"/>
                <a:ea typeface="UAF Sans" pitchFamily="2" charset="-52"/>
              </a:rPr>
              <a:t>торговельним</a:t>
            </a:r>
            <a:r>
              <a:rPr lang="ru-RU" sz="2400" dirty="0">
                <a:latin typeface="UAF Sans" pitchFamily="2" charset="-52"/>
                <a:ea typeface="UAF Sans" pitchFamily="2" charset="-52"/>
              </a:rPr>
              <a:t> партнером. </a:t>
            </a:r>
            <a:endParaRPr lang="uk-UA" sz="2400" dirty="0">
              <a:latin typeface="UAF Sans" pitchFamily="2" charset="-52"/>
              <a:ea typeface="UAF Sans" pitchFamily="2" charset="-52"/>
            </a:endParaRPr>
          </a:p>
        </p:txBody>
      </p:sp>
      <p:sp>
        <p:nvSpPr>
          <p:cNvPr id="4" name="Заголовок 1">
            <a:extLst>
              <a:ext uri="{FF2B5EF4-FFF2-40B4-BE49-F238E27FC236}">
                <a16:creationId xmlns:a16="http://schemas.microsoft.com/office/drawing/2014/main" id="{D364140B-D006-3038-B884-B40687EDDE9A}"/>
              </a:ext>
            </a:extLst>
          </p:cNvPr>
          <p:cNvSpPr txBox="1">
            <a:spLocks/>
          </p:cNvSpPr>
          <p:nvPr/>
        </p:nvSpPr>
        <p:spPr>
          <a:xfrm>
            <a:off x="4630366" y="-26832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800000"/>
                </a:solidFill>
                <a:latin typeface="UAF Sans SemiBold" pitchFamily="2" charset="-52"/>
                <a:ea typeface="UAF Sans SemiBold" pitchFamily="2" charset="-52"/>
                <a:cs typeface="+mj-cs"/>
              </a:defRPr>
            </a:lvl1pPr>
          </a:lstStyle>
          <a:p>
            <a:r>
              <a:rPr lang="uk-UA" dirty="0"/>
              <a:t>Міф 8. </a:t>
            </a:r>
            <a:r>
              <a:rPr lang="uk-UA" dirty="0" err="1"/>
              <a:t>росія</a:t>
            </a:r>
            <a:r>
              <a:rPr lang="uk-UA" dirty="0"/>
              <a:t> має міжнародну підтримку</a:t>
            </a:r>
          </a:p>
        </p:txBody>
      </p:sp>
      <p:pic>
        <p:nvPicPr>
          <p:cNvPr id="5" name="Рисунок 4">
            <a:extLst>
              <a:ext uri="{FF2B5EF4-FFF2-40B4-BE49-F238E27FC236}">
                <a16:creationId xmlns:a16="http://schemas.microsoft.com/office/drawing/2014/main" id="{5E6DE785-E620-96E3-EB15-87EE7AD0BB55}"/>
              </a:ext>
            </a:extLst>
          </p:cNvPr>
          <p:cNvPicPr>
            <a:picLocks noChangeAspect="1"/>
          </p:cNvPicPr>
          <p:nvPr/>
        </p:nvPicPr>
        <p:blipFill>
          <a:blip r:embed="rId2"/>
          <a:stretch>
            <a:fillRect/>
          </a:stretch>
        </p:blipFill>
        <p:spPr>
          <a:xfrm>
            <a:off x="2141729" y="672984"/>
            <a:ext cx="2488637" cy="18172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Рисунок 8">
            <a:extLst>
              <a:ext uri="{FF2B5EF4-FFF2-40B4-BE49-F238E27FC236}">
                <a16:creationId xmlns:a16="http://schemas.microsoft.com/office/drawing/2014/main" id="{8B905716-EC2F-D09A-68AD-0B55355F1C27}"/>
              </a:ext>
            </a:extLst>
          </p:cNvPr>
          <p:cNvPicPr>
            <a:picLocks noChangeAspect="1"/>
          </p:cNvPicPr>
          <p:nvPr/>
        </p:nvPicPr>
        <p:blipFill>
          <a:blip r:embed="rId3"/>
          <a:stretch>
            <a:fillRect/>
          </a:stretch>
        </p:blipFill>
        <p:spPr>
          <a:xfrm>
            <a:off x="0" y="662781"/>
            <a:ext cx="2141729" cy="18172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Рисунок 12">
            <a:extLst>
              <a:ext uri="{FF2B5EF4-FFF2-40B4-BE49-F238E27FC236}">
                <a16:creationId xmlns:a16="http://schemas.microsoft.com/office/drawing/2014/main" id="{FBCEC574-4AED-00D4-E11E-80F4E0D79EA4}"/>
              </a:ext>
            </a:extLst>
          </p:cNvPr>
          <p:cNvPicPr>
            <a:picLocks noChangeAspect="1"/>
          </p:cNvPicPr>
          <p:nvPr/>
        </p:nvPicPr>
        <p:blipFill>
          <a:blip r:embed="rId4"/>
          <a:stretch>
            <a:fillRect/>
          </a:stretch>
        </p:blipFill>
        <p:spPr>
          <a:xfrm>
            <a:off x="0" y="3514561"/>
            <a:ext cx="4630366" cy="2286198"/>
          </a:xfrm>
          <a:prstGeom prst="rect">
            <a:avLst/>
          </a:prstGeom>
          <a:ln>
            <a:noFill/>
          </a:ln>
          <a:effectLst>
            <a:softEdge rad="112500"/>
          </a:effectLst>
        </p:spPr>
      </p:pic>
    </p:spTree>
    <p:extLst>
      <p:ext uri="{BB962C8B-B14F-4D97-AF65-F5344CB8AC3E}">
        <p14:creationId xmlns:p14="http://schemas.microsoft.com/office/powerpoint/2010/main" val="1786388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CD3E602-F401-9E77-F255-4D8CB9447BB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34868" y="555070"/>
            <a:ext cx="5722263" cy="5118246"/>
          </a:xfrm>
          <a:prstGeom prst="rect">
            <a:avLst/>
          </a:prstGeom>
        </p:spPr>
      </p:pic>
      <p:sp>
        <p:nvSpPr>
          <p:cNvPr id="5" name="Rectangle 4">
            <a:extLst>
              <a:ext uri="{FF2B5EF4-FFF2-40B4-BE49-F238E27FC236}">
                <a16:creationId xmlns:a16="http://schemas.microsoft.com/office/drawing/2014/main" id="{B1F18780-0090-A2F0-0F09-1EEBC1099E99}"/>
              </a:ext>
            </a:extLst>
          </p:cNvPr>
          <p:cNvSpPr/>
          <p:nvPr/>
        </p:nvSpPr>
        <p:spPr>
          <a:xfrm>
            <a:off x="0" y="6033659"/>
            <a:ext cx="12192000" cy="821184"/>
          </a:xfrm>
          <a:prstGeom prst="rect">
            <a:avLst/>
          </a:prstGeom>
          <a:solidFill>
            <a:srgbClr val="8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itle 1">
            <a:extLst>
              <a:ext uri="{FF2B5EF4-FFF2-40B4-BE49-F238E27FC236}">
                <a16:creationId xmlns:a16="http://schemas.microsoft.com/office/drawing/2014/main" id="{61A81E68-DEA9-60F8-B30A-0E4EBF8C1385}"/>
              </a:ext>
            </a:extLst>
          </p:cNvPr>
          <p:cNvSpPr txBox="1">
            <a:spLocks/>
          </p:cNvSpPr>
          <p:nvPr/>
        </p:nvSpPr>
        <p:spPr>
          <a:xfrm>
            <a:off x="0" y="5729838"/>
            <a:ext cx="12192000" cy="142882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UAF Sans SemiBold" pitchFamily="2" charset="-52"/>
                <a:ea typeface="UAF Sans SemiBold" pitchFamily="2" charset="-52"/>
                <a:cs typeface="+mj-cs"/>
              </a:defRPr>
            </a:lvl1pPr>
          </a:lstStyle>
          <a:p>
            <a:pPr algn="ctr">
              <a:lnSpc>
                <a:spcPct val="100000"/>
              </a:lnSpc>
            </a:pPr>
            <a:r>
              <a:rPr lang="ru-RU" sz="1400" dirty="0">
                <a:solidFill>
                  <a:schemeClr val="bg1"/>
                </a:solidFill>
              </a:rPr>
              <a:t>Десантно-штурмов</a:t>
            </a:r>
            <a:r>
              <a:rPr lang="uk-UA" sz="1400" dirty="0">
                <a:solidFill>
                  <a:schemeClr val="bg1"/>
                </a:solidFill>
              </a:rPr>
              <a:t>і війська Збройних Сил України</a:t>
            </a:r>
            <a:endParaRPr lang="ru-RU" sz="1400" dirty="0">
              <a:solidFill>
                <a:schemeClr val="bg1"/>
              </a:solidFill>
            </a:endParaRPr>
          </a:p>
        </p:txBody>
      </p:sp>
      <p:sp>
        <p:nvSpPr>
          <p:cNvPr id="26" name="Title 1">
            <a:extLst>
              <a:ext uri="{FF2B5EF4-FFF2-40B4-BE49-F238E27FC236}">
                <a16:creationId xmlns:a16="http://schemas.microsoft.com/office/drawing/2014/main" id="{5FB8EF2D-FD50-1A18-FFE1-5C5AE8A3FC02}"/>
              </a:ext>
            </a:extLst>
          </p:cNvPr>
          <p:cNvSpPr>
            <a:spLocks noGrp="1"/>
          </p:cNvSpPr>
          <p:nvPr>
            <p:ph type="title"/>
          </p:nvPr>
        </p:nvSpPr>
        <p:spPr>
          <a:xfrm>
            <a:off x="297242" y="2124340"/>
            <a:ext cx="4215087" cy="1325563"/>
          </a:xfrm>
        </p:spPr>
        <p:txBody>
          <a:bodyPr>
            <a:normAutofit/>
          </a:bodyPr>
          <a:lstStyle/>
          <a:p>
            <a:pPr algn="ctr"/>
            <a:r>
              <a:rPr lang="ru-RU" sz="3200" dirty="0">
                <a:solidFill>
                  <a:srgbClr val="800000"/>
                </a:solidFill>
              </a:rPr>
              <a:t>Дякую за увагу!</a:t>
            </a:r>
          </a:p>
        </p:txBody>
      </p:sp>
      <p:sp>
        <p:nvSpPr>
          <p:cNvPr id="8" name="Title 1">
            <a:extLst>
              <a:ext uri="{FF2B5EF4-FFF2-40B4-BE49-F238E27FC236}">
                <a16:creationId xmlns:a16="http://schemas.microsoft.com/office/drawing/2014/main" id="{6B3FAB0C-E0AF-9725-DF07-0B69C1AF8FE6}"/>
              </a:ext>
            </a:extLst>
          </p:cNvPr>
          <p:cNvSpPr txBox="1">
            <a:spLocks/>
          </p:cNvSpPr>
          <p:nvPr/>
        </p:nvSpPr>
        <p:spPr>
          <a:xfrm>
            <a:off x="7664431" y="2179717"/>
            <a:ext cx="425276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UAF Sans SemiBold" pitchFamily="2" charset="-52"/>
                <a:ea typeface="UAF Sans SemiBold" pitchFamily="2" charset="-52"/>
                <a:cs typeface="+mj-cs"/>
              </a:defRPr>
            </a:lvl1pPr>
          </a:lstStyle>
          <a:p>
            <a:pPr algn="ctr"/>
            <a:r>
              <a:rPr lang="ru-RU" sz="3200" dirty="0">
                <a:solidFill>
                  <a:srgbClr val="800000"/>
                </a:solidFill>
              </a:rPr>
              <a:t>Слава Україні!</a:t>
            </a:r>
          </a:p>
        </p:txBody>
      </p:sp>
    </p:spTree>
    <p:extLst>
      <p:ext uri="{BB962C8B-B14F-4D97-AF65-F5344CB8AC3E}">
        <p14:creationId xmlns:p14="http://schemas.microsoft.com/office/powerpoint/2010/main" val="4510417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11950</TotalTime>
  <Words>1406</Words>
  <Application>Microsoft Office PowerPoint</Application>
  <PresentationFormat>Широкоэкранный</PresentationFormat>
  <Paragraphs>61</Paragraphs>
  <Slides>16</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16</vt:i4>
      </vt:variant>
    </vt:vector>
  </HeadingPairs>
  <TitlesOfParts>
    <vt:vector size="23" baseType="lpstr">
      <vt:lpstr>UAF Sans</vt:lpstr>
      <vt:lpstr>UAF Sans Medium</vt:lpstr>
      <vt:lpstr>Arial</vt:lpstr>
      <vt:lpstr>UAF Sans SemiBold</vt:lpstr>
      <vt:lpstr>Calibri</vt:lpstr>
      <vt:lpstr>Wingdings</vt:lpstr>
      <vt:lpstr>Office Theme</vt:lpstr>
      <vt:lpstr>Міфи про могутність росії та «другої армії світу»</vt:lpstr>
      <vt:lpstr>Вступ до теми</vt:lpstr>
      <vt:lpstr>Міф 1: росія має найбільшу армію у світі.</vt:lpstr>
      <vt:lpstr>Міф 2. росія має непереможну техніку.</vt:lpstr>
      <vt:lpstr>Міф 2. росія має непереможну техніку.</vt:lpstr>
      <vt:lpstr>Міф 2. росія має непереможну техніку.</vt:lpstr>
      <vt:lpstr>Міф 2. росія має непереможну техніку.</vt:lpstr>
      <vt:lpstr>Міф 3. росія завжди готова до війни.</vt:lpstr>
      <vt:lpstr>Міф 4. росія є військовим лідером у світі.</vt:lpstr>
      <vt:lpstr>Міф 4. росія є військовим лідером у світі.</vt:lpstr>
      <vt:lpstr>Міф 5: росія має безмежні ресурси</vt:lpstr>
      <vt:lpstr>Міф 6: росія завжди має стратегічну перевагу.</vt:lpstr>
      <vt:lpstr>Міф 7. росія має сильну розвідку</vt:lpstr>
      <vt:lpstr>Міф 8. росія має міжнародну підтримку</vt:lpstr>
      <vt:lpstr>Презентация PowerPoint</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Десантно-штурмові війська Збройних Сил України</dc:title>
  <dc:creator>Ruslan Klepets</dc:creator>
  <cp:lastModifiedBy>Микола Череднік</cp:lastModifiedBy>
  <cp:revision>492</cp:revision>
  <dcterms:created xsi:type="dcterms:W3CDTF">2023-06-29T12:34:37Z</dcterms:created>
  <dcterms:modified xsi:type="dcterms:W3CDTF">2024-11-13T07:37:52Z</dcterms:modified>
</cp:coreProperties>
</file>