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5" r:id="rId4"/>
    <p:sldId id="258" r:id="rId5"/>
    <p:sldId id="278" r:id="rId6"/>
    <p:sldId id="279" r:id="rId7"/>
    <p:sldId id="260" r:id="rId8"/>
    <p:sldId id="261" r:id="rId9"/>
    <p:sldId id="263" r:id="rId10"/>
    <p:sldId id="264" r:id="rId11"/>
    <p:sldId id="265" r:id="rId12"/>
    <p:sldId id="266" r:id="rId13"/>
    <p:sldId id="267" r:id="rId14"/>
    <p:sldId id="268" r:id="rId15"/>
    <p:sldId id="269" r:id="rId16"/>
    <p:sldId id="270" r:id="rId17"/>
    <p:sldId id="271" r:id="rId18"/>
    <p:sldId id="280" r:id="rId19"/>
    <p:sldId id="272" r:id="rId20"/>
  </p:sldIdLst>
  <p:sldSz cx="12192000" cy="6858000"/>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8EC20E35-A176-4012-BC5E-935CFFF8708E}" styleName="Помірний стиль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9012ECD-51FC-41F1-AA8D-1B2483CD663E}" styleName="Світлий стиль 2 – акцент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8799B23B-EC83-4686-B30A-512413B5E67A}" styleName="Світлий стиль 3 – акцент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59" d="100"/>
          <a:sy n="59" d="100"/>
        </p:scale>
        <p:origin x="1152" y="2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55AB311-1E42-9ACA-09DF-823EE63BE2EC}"/>
              </a:ext>
            </a:extLst>
          </p:cNvPr>
          <p:cNvSpPr>
            <a:spLocks noGrp="1"/>
          </p:cNvSpPr>
          <p:nvPr>
            <p:ph type="ctrTitle"/>
          </p:nvPr>
        </p:nvSpPr>
        <p:spPr>
          <a:xfrm>
            <a:off x="1524000" y="1122363"/>
            <a:ext cx="9144000" cy="2387600"/>
          </a:xfrm>
        </p:spPr>
        <p:txBody>
          <a:bodyPr anchor="b"/>
          <a:lstStyle>
            <a:lvl1pPr algn="ctr">
              <a:defRPr sz="6000"/>
            </a:lvl1pPr>
          </a:lstStyle>
          <a:p>
            <a:r>
              <a:rPr lang="uk-UA"/>
              <a:t>Клацніть, щоб редагувати стиль зразка заголовка</a:t>
            </a:r>
          </a:p>
        </p:txBody>
      </p:sp>
      <p:sp>
        <p:nvSpPr>
          <p:cNvPr id="3" name="Підзаголовок 2">
            <a:extLst>
              <a:ext uri="{FF2B5EF4-FFF2-40B4-BE49-F238E27FC236}">
                <a16:creationId xmlns:a16="http://schemas.microsoft.com/office/drawing/2014/main" id="{02B45481-C235-6904-85EA-FF6ECAA88BF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uk-UA"/>
              <a:t>Клацніть, щоб редагувати стиль зразка підзаголовка</a:t>
            </a:r>
          </a:p>
        </p:txBody>
      </p:sp>
      <p:sp>
        <p:nvSpPr>
          <p:cNvPr id="4" name="Місце для дати 3">
            <a:extLst>
              <a:ext uri="{FF2B5EF4-FFF2-40B4-BE49-F238E27FC236}">
                <a16:creationId xmlns:a16="http://schemas.microsoft.com/office/drawing/2014/main" id="{A2F2DF98-ED2B-D4E9-F0AA-3738A2BDBB25}"/>
              </a:ext>
            </a:extLst>
          </p:cNvPr>
          <p:cNvSpPr>
            <a:spLocks noGrp="1"/>
          </p:cNvSpPr>
          <p:nvPr>
            <p:ph type="dt" sz="half" idx="10"/>
          </p:nvPr>
        </p:nvSpPr>
        <p:spPr/>
        <p:txBody>
          <a:bodyPr/>
          <a:lstStyle/>
          <a:p>
            <a:fld id="{298CACA8-32A9-4C76-94BF-231A94930D47}" type="datetimeFigureOut">
              <a:rPr lang="uk-UA" smtClean="0"/>
              <a:t>07.12.2024</a:t>
            </a:fld>
            <a:endParaRPr lang="uk-UA"/>
          </a:p>
        </p:txBody>
      </p:sp>
      <p:sp>
        <p:nvSpPr>
          <p:cNvPr id="5" name="Місце для нижнього колонтитула 4">
            <a:extLst>
              <a:ext uri="{FF2B5EF4-FFF2-40B4-BE49-F238E27FC236}">
                <a16:creationId xmlns:a16="http://schemas.microsoft.com/office/drawing/2014/main" id="{29B6E95F-E4EE-A182-9332-98E205BCD215}"/>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182FE13A-5881-ED8E-28F5-D4352E0D8F1D}"/>
              </a:ext>
            </a:extLst>
          </p:cNvPr>
          <p:cNvSpPr>
            <a:spLocks noGrp="1"/>
          </p:cNvSpPr>
          <p:nvPr>
            <p:ph type="sldNum" sz="quarter" idx="12"/>
          </p:nvPr>
        </p:nvSpPr>
        <p:spPr/>
        <p:txBody>
          <a:bodyPr/>
          <a:lstStyle/>
          <a:p>
            <a:fld id="{4D20516B-87D2-4B4B-A326-1FE6161CE8F1}" type="slidenum">
              <a:rPr lang="uk-UA" smtClean="0"/>
              <a:t>‹№›</a:t>
            </a:fld>
            <a:endParaRPr lang="uk-UA"/>
          </a:p>
        </p:txBody>
      </p:sp>
    </p:spTree>
    <p:extLst>
      <p:ext uri="{BB962C8B-B14F-4D97-AF65-F5344CB8AC3E}">
        <p14:creationId xmlns:p14="http://schemas.microsoft.com/office/powerpoint/2010/main" val="3898321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A1B950A-4A24-2AAB-66DC-74B929FF554F}"/>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25E601A9-9473-E960-FD34-9697213688C9}"/>
              </a:ext>
            </a:extLst>
          </p:cNvPr>
          <p:cNvSpPr>
            <a:spLocks noGrp="1"/>
          </p:cNvSpPr>
          <p:nvPr>
            <p:ph idx="1"/>
          </p:nvPr>
        </p:nvSpPr>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FAF4D1E1-3D84-E8EC-04F9-FB927DDE00CA}"/>
              </a:ext>
            </a:extLst>
          </p:cNvPr>
          <p:cNvSpPr>
            <a:spLocks noGrp="1"/>
          </p:cNvSpPr>
          <p:nvPr>
            <p:ph type="dt" sz="half" idx="10"/>
          </p:nvPr>
        </p:nvSpPr>
        <p:spPr/>
        <p:txBody>
          <a:bodyPr/>
          <a:lstStyle/>
          <a:p>
            <a:fld id="{298CACA8-32A9-4C76-94BF-231A94930D47}" type="datetimeFigureOut">
              <a:rPr lang="uk-UA" smtClean="0"/>
              <a:t>07.12.2024</a:t>
            </a:fld>
            <a:endParaRPr lang="uk-UA"/>
          </a:p>
        </p:txBody>
      </p:sp>
      <p:sp>
        <p:nvSpPr>
          <p:cNvPr id="5" name="Місце для нижнього колонтитула 4">
            <a:extLst>
              <a:ext uri="{FF2B5EF4-FFF2-40B4-BE49-F238E27FC236}">
                <a16:creationId xmlns:a16="http://schemas.microsoft.com/office/drawing/2014/main" id="{6BAECA30-654B-3823-71F9-31C23A4C9BF3}"/>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73543453-C871-6FD7-DD5B-4AFF2D9342FB}"/>
              </a:ext>
            </a:extLst>
          </p:cNvPr>
          <p:cNvSpPr>
            <a:spLocks noGrp="1"/>
          </p:cNvSpPr>
          <p:nvPr>
            <p:ph type="sldNum" sz="quarter" idx="12"/>
          </p:nvPr>
        </p:nvSpPr>
        <p:spPr/>
        <p:txBody>
          <a:bodyPr/>
          <a:lstStyle/>
          <a:p>
            <a:fld id="{4D20516B-87D2-4B4B-A326-1FE6161CE8F1}" type="slidenum">
              <a:rPr lang="uk-UA" smtClean="0"/>
              <a:t>‹№›</a:t>
            </a:fld>
            <a:endParaRPr lang="uk-UA"/>
          </a:p>
        </p:txBody>
      </p:sp>
    </p:spTree>
    <p:extLst>
      <p:ext uri="{BB962C8B-B14F-4D97-AF65-F5344CB8AC3E}">
        <p14:creationId xmlns:p14="http://schemas.microsoft.com/office/powerpoint/2010/main" val="12177470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9963531-1EC4-0423-F2B9-8E9FC05F4232}"/>
              </a:ext>
            </a:extLst>
          </p:cNvPr>
          <p:cNvSpPr>
            <a:spLocks noGrp="1"/>
          </p:cNvSpPr>
          <p:nvPr>
            <p:ph type="title"/>
          </p:nvPr>
        </p:nvSpPr>
        <p:spPr>
          <a:xfrm>
            <a:off x="831850" y="1709738"/>
            <a:ext cx="10515600" cy="2852737"/>
          </a:xfrm>
        </p:spPr>
        <p:txBody>
          <a:bodyPr anchor="b"/>
          <a:lstStyle>
            <a:lvl1pPr>
              <a:defRPr sz="6000"/>
            </a:lvl1p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8BD0133D-EA47-9308-BD71-0FE63E69921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uk-UA"/>
              <a:t>Клацніть, щоб відредагувати стилі зразків тексту</a:t>
            </a:r>
          </a:p>
        </p:txBody>
      </p:sp>
      <p:sp>
        <p:nvSpPr>
          <p:cNvPr id="4" name="Місце для дати 3">
            <a:extLst>
              <a:ext uri="{FF2B5EF4-FFF2-40B4-BE49-F238E27FC236}">
                <a16:creationId xmlns:a16="http://schemas.microsoft.com/office/drawing/2014/main" id="{33AF049A-B6C4-D673-12B2-E23FCF38BD71}"/>
              </a:ext>
            </a:extLst>
          </p:cNvPr>
          <p:cNvSpPr>
            <a:spLocks noGrp="1"/>
          </p:cNvSpPr>
          <p:nvPr>
            <p:ph type="dt" sz="half" idx="10"/>
          </p:nvPr>
        </p:nvSpPr>
        <p:spPr/>
        <p:txBody>
          <a:bodyPr/>
          <a:lstStyle/>
          <a:p>
            <a:fld id="{298CACA8-32A9-4C76-94BF-231A94930D47}" type="datetimeFigureOut">
              <a:rPr lang="uk-UA" smtClean="0"/>
              <a:t>07.12.2024</a:t>
            </a:fld>
            <a:endParaRPr lang="uk-UA"/>
          </a:p>
        </p:txBody>
      </p:sp>
      <p:sp>
        <p:nvSpPr>
          <p:cNvPr id="5" name="Місце для нижнього колонтитула 4">
            <a:extLst>
              <a:ext uri="{FF2B5EF4-FFF2-40B4-BE49-F238E27FC236}">
                <a16:creationId xmlns:a16="http://schemas.microsoft.com/office/drawing/2014/main" id="{134B05AF-5D22-5E3F-3E67-6B3C04F50EB7}"/>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3DC467DB-9E9C-0A1B-9188-C7478F73433D}"/>
              </a:ext>
            </a:extLst>
          </p:cNvPr>
          <p:cNvSpPr>
            <a:spLocks noGrp="1"/>
          </p:cNvSpPr>
          <p:nvPr>
            <p:ph type="sldNum" sz="quarter" idx="12"/>
          </p:nvPr>
        </p:nvSpPr>
        <p:spPr/>
        <p:txBody>
          <a:bodyPr/>
          <a:lstStyle/>
          <a:p>
            <a:fld id="{4D20516B-87D2-4B4B-A326-1FE6161CE8F1}" type="slidenum">
              <a:rPr lang="uk-UA" smtClean="0"/>
              <a:t>‹№›</a:t>
            </a:fld>
            <a:endParaRPr lang="uk-UA"/>
          </a:p>
        </p:txBody>
      </p:sp>
    </p:spTree>
    <p:extLst>
      <p:ext uri="{BB962C8B-B14F-4D97-AF65-F5344CB8AC3E}">
        <p14:creationId xmlns:p14="http://schemas.microsoft.com/office/powerpoint/2010/main" val="3691226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A57A698-16FB-8CC4-C21D-165D0E472796}"/>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B5EE33C1-783F-1CC8-DE5B-BD80B7A3DB32}"/>
              </a:ext>
            </a:extLst>
          </p:cNvPr>
          <p:cNvSpPr>
            <a:spLocks noGrp="1"/>
          </p:cNvSpPr>
          <p:nvPr>
            <p:ph sz="half" idx="1"/>
          </p:nvPr>
        </p:nvSpPr>
        <p:spPr>
          <a:xfrm>
            <a:off x="838200" y="1825625"/>
            <a:ext cx="5181600" cy="435133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вмісту 3">
            <a:extLst>
              <a:ext uri="{FF2B5EF4-FFF2-40B4-BE49-F238E27FC236}">
                <a16:creationId xmlns:a16="http://schemas.microsoft.com/office/drawing/2014/main" id="{DAEC06AC-734B-F19A-149A-F385A4D32F17}"/>
              </a:ext>
            </a:extLst>
          </p:cNvPr>
          <p:cNvSpPr>
            <a:spLocks noGrp="1"/>
          </p:cNvSpPr>
          <p:nvPr>
            <p:ph sz="half" idx="2"/>
          </p:nvPr>
        </p:nvSpPr>
        <p:spPr>
          <a:xfrm>
            <a:off x="6172200" y="1825625"/>
            <a:ext cx="5181600" cy="435133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5" name="Місце для дати 4">
            <a:extLst>
              <a:ext uri="{FF2B5EF4-FFF2-40B4-BE49-F238E27FC236}">
                <a16:creationId xmlns:a16="http://schemas.microsoft.com/office/drawing/2014/main" id="{E569DEE2-546F-2FE1-B2A4-9B138227A606}"/>
              </a:ext>
            </a:extLst>
          </p:cNvPr>
          <p:cNvSpPr>
            <a:spLocks noGrp="1"/>
          </p:cNvSpPr>
          <p:nvPr>
            <p:ph type="dt" sz="half" idx="10"/>
          </p:nvPr>
        </p:nvSpPr>
        <p:spPr/>
        <p:txBody>
          <a:bodyPr/>
          <a:lstStyle/>
          <a:p>
            <a:fld id="{298CACA8-32A9-4C76-94BF-231A94930D47}" type="datetimeFigureOut">
              <a:rPr lang="uk-UA" smtClean="0"/>
              <a:t>07.12.2024</a:t>
            </a:fld>
            <a:endParaRPr lang="uk-UA"/>
          </a:p>
        </p:txBody>
      </p:sp>
      <p:sp>
        <p:nvSpPr>
          <p:cNvPr id="6" name="Місце для нижнього колонтитула 5">
            <a:extLst>
              <a:ext uri="{FF2B5EF4-FFF2-40B4-BE49-F238E27FC236}">
                <a16:creationId xmlns:a16="http://schemas.microsoft.com/office/drawing/2014/main" id="{0ED848D4-BE4D-6437-073F-70B2A325EE90}"/>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4A585F13-AEDA-3306-9940-BE14E6FB85DE}"/>
              </a:ext>
            </a:extLst>
          </p:cNvPr>
          <p:cNvSpPr>
            <a:spLocks noGrp="1"/>
          </p:cNvSpPr>
          <p:nvPr>
            <p:ph type="sldNum" sz="quarter" idx="12"/>
          </p:nvPr>
        </p:nvSpPr>
        <p:spPr/>
        <p:txBody>
          <a:bodyPr/>
          <a:lstStyle/>
          <a:p>
            <a:fld id="{4D20516B-87D2-4B4B-A326-1FE6161CE8F1}" type="slidenum">
              <a:rPr lang="uk-UA" smtClean="0"/>
              <a:t>‹№›</a:t>
            </a:fld>
            <a:endParaRPr lang="uk-UA"/>
          </a:p>
        </p:txBody>
      </p:sp>
    </p:spTree>
    <p:extLst>
      <p:ext uri="{BB962C8B-B14F-4D97-AF65-F5344CB8AC3E}">
        <p14:creationId xmlns:p14="http://schemas.microsoft.com/office/powerpoint/2010/main" val="33578787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AE3C0F8-2565-EB20-EEAF-721A8545452E}"/>
              </a:ext>
            </a:extLst>
          </p:cNvPr>
          <p:cNvSpPr>
            <a:spLocks noGrp="1"/>
          </p:cNvSpPr>
          <p:nvPr>
            <p:ph type="title"/>
          </p:nvPr>
        </p:nvSpPr>
        <p:spPr>
          <a:xfrm>
            <a:off x="839788" y="365125"/>
            <a:ext cx="10515600" cy="1325563"/>
          </a:xfrm>
        </p:spPr>
        <p:txBody>
          <a:body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00ABAF12-ED26-C885-A6AD-037CBFE7BAF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4" name="Місце для вмісту 3">
            <a:extLst>
              <a:ext uri="{FF2B5EF4-FFF2-40B4-BE49-F238E27FC236}">
                <a16:creationId xmlns:a16="http://schemas.microsoft.com/office/drawing/2014/main" id="{BD3DED0B-1642-26C6-AF8C-E632DA4C88FC}"/>
              </a:ext>
            </a:extLst>
          </p:cNvPr>
          <p:cNvSpPr>
            <a:spLocks noGrp="1"/>
          </p:cNvSpPr>
          <p:nvPr>
            <p:ph sz="half" idx="2"/>
          </p:nvPr>
        </p:nvSpPr>
        <p:spPr>
          <a:xfrm>
            <a:off x="839788" y="2505075"/>
            <a:ext cx="5157787" cy="368458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5" name="Місце для тексту 4">
            <a:extLst>
              <a:ext uri="{FF2B5EF4-FFF2-40B4-BE49-F238E27FC236}">
                <a16:creationId xmlns:a16="http://schemas.microsoft.com/office/drawing/2014/main" id="{03ED4C1F-78DB-F44F-8CB7-B3757B1F091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6" name="Місце для вмісту 5">
            <a:extLst>
              <a:ext uri="{FF2B5EF4-FFF2-40B4-BE49-F238E27FC236}">
                <a16:creationId xmlns:a16="http://schemas.microsoft.com/office/drawing/2014/main" id="{70E9CCA0-AB78-96C5-B577-2194CDCA5590}"/>
              </a:ext>
            </a:extLst>
          </p:cNvPr>
          <p:cNvSpPr>
            <a:spLocks noGrp="1"/>
          </p:cNvSpPr>
          <p:nvPr>
            <p:ph sz="quarter" idx="4"/>
          </p:nvPr>
        </p:nvSpPr>
        <p:spPr>
          <a:xfrm>
            <a:off x="6172200" y="2505075"/>
            <a:ext cx="5183188" cy="368458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7" name="Місце для дати 6">
            <a:extLst>
              <a:ext uri="{FF2B5EF4-FFF2-40B4-BE49-F238E27FC236}">
                <a16:creationId xmlns:a16="http://schemas.microsoft.com/office/drawing/2014/main" id="{03415695-0E51-0A9F-EB34-B7ED28C694C3}"/>
              </a:ext>
            </a:extLst>
          </p:cNvPr>
          <p:cNvSpPr>
            <a:spLocks noGrp="1"/>
          </p:cNvSpPr>
          <p:nvPr>
            <p:ph type="dt" sz="half" idx="10"/>
          </p:nvPr>
        </p:nvSpPr>
        <p:spPr/>
        <p:txBody>
          <a:bodyPr/>
          <a:lstStyle/>
          <a:p>
            <a:fld id="{298CACA8-32A9-4C76-94BF-231A94930D47}" type="datetimeFigureOut">
              <a:rPr lang="uk-UA" smtClean="0"/>
              <a:t>07.12.2024</a:t>
            </a:fld>
            <a:endParaRPr lang="uk-UA"/>
          </a:p>
        </p:txBody>
      </p:sp>
      <p:sp>
        <p:nvSpPr>
          <p:cNvPr id="8" name="Місце для нижнього колонтитула 7">
            <a:extLst>
              <a:ext uri="{FF2B5EF4-FFF2-40B4-BE49-F238E27FC236}">
                <a16:creationId xmlns:a16="http://schemas.microsoft.com/office/drawing/2014/main" id="{DE367FE5-35B0-A503-1823-E78B17ED839F}"/>
              </a:ext>
            </a:extLst>
          </p:cNvPr>
          <p:cNvSpPr>
            <a:spLocks noGrp="1"/>
          </p:cNvSpPr>
          <p:nvPr>
            <p:ph type="ftr" sz="quarter" idx="11"/>
          </p:nvPr>
        </p:nvSpPr>
        <p:spPr/>
        <p:txBody>
          <a:bodyPr/>
          <a:lstStyle/>
          <a:p>
            <a:endParaRPr lang="uk-UA"/>
          </a:p>
        </p:txBody>
      </p:sp>
      <p:sp>
        <p:nvSpPr>
          <p:cNvPr id="9" name="Місце для номера слайда 8">
            <a:extLst>
              <a:ext uri="{FF2B5EF4-FFF2-40B4-BE49-F238E27FC236}">
                <a16:creationId xmlns:a16="http://schemas.microsoft.com/office/drawing/2014/main" id="{FB9DE5B0-017F-8BC9-537C-4261C766F632}"/>
              </a:ext>
            </a:extLst>
          </p:cNvPr>
          <p:cNvSpPr>
            <a:spLocks noGrp="1"/>
          </p:cNvSpPr>
          <p:nvPr>
            <p:ph type="sldNum" sz="quarter" idx="12"/>
          </p:nvPr>
        </p:nvSpPr>
        <p:spPr/>
        <p:txBody>
          <a:bodyPr/>
          <a:lstStyle/>
          <a:p>
            <a:fld id="{4D20516B-87D2-4B4B-A326-1FE6161CE8F1}" type="slidenum">
              <a:rPr lang="uk-UA" smtClean="0"/>
              <a:t>‹№›</a:t>
            </a:fld>
            <a:endParaRPr lang="uk-UA"/>
          </a:p>
        </p:txBody>
      </p:sp>
    </p:spTree>
    <p:extLst>
      <p:ext uri="{BB962C8B-B14F-4D97-AF65-F5344CB8AC3E}">
        <p14:creationId xmlns:p14="http://schemas.microsoft.com/office/powerpoint/2010/main" val="21145356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BB23502-FB55-8052-3A70-B76C89F315FB}"/>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дати 2">
            <a:extLst>
              <a:ext uri="{FF2B5EF4-FFF2-40B4-BE49-F238E27FC236}">
                <a16:creationId xmlns:a16="http://schemas.microsoft.com/office/drawing/2014/main" id="{8D7C31B5-7621-7958-0C05-88656118BEF1}"/>
              </a:ext>
            </a:extLst>
          </p:cNvPr>
          <p:cNvSpPr>
            <a:spLocks noGrp="1"/>
          </p:cNvSpPr>
          <p:nvPr>
            <p:ph type="dt" sz="half" idx="10"/>
          </p:nvPr>
        </p:nvSpPr>
        <p:spPr/>
        <p:txBody>
          <a:bodyPr/>
          <a:lstStyle/>
          <a:p>
            <a:fld id="{298CACA8-32A9-4C76-94BF-231A94930D47}" type="datetimeFigureOut">
              <a:rPr lang="uk-UA" smtClean="0"/>
              <a:t>07.12.2024</a:t>
            </a:fld>
            <a:endParaRPr lang="uk-UA"/>
          </a:p>
        </p:txBody>
      </p:sp>
      <p:sp>
        <p:nvSpPr>
          <p:cNvPr id="4" name="Місце для нижнього колонтитула 3">
            <a:extLst>
              <a:ext uri="{FF2B5EF4-FFF2-40B4-BE49-F238E27FC236}">
                <a16:creationId xmlns:a16="http://schemas.microsoft.com/office/drawing/2014/main" id="{00DD4FBF-CF02-8E07-4E7A-08CE512D6BB4}"/>
              </a:ext>
            </a:extLst>
          </p:cNvPr>
          <p:cNvSpPr>
            <a:spLocks noGrp="1"/>
          </p:cNvSpPr>
          <p:nvPr>
            <p:ph type="ftr" sz="quarter" idx="11"/>
          </p:nvPr>
        </p:nvSpPr>
        <p:spPr/>
        <p:txBody>
          <a:bodyPr/>
          <a:lstStyle/>
          <a:p>
            <a:endParaRPr lang="uk-UA"/>
          </a:p>
        </p:txBody>
      </p:sp>
      <p:sp>
        <p:nvSpPr>
          <p:cNvPr id="5" name="Місце для номера слайда 4">
            <a:extLst>
              <a:ext uri="{FF2B5EF4-FFF2-40B4-BE49-F238E27FC236}">
                <a16:creationId xmlns:a16="http://schemas.microsoft.com/office/drawing/2014/main" id="{6A59218E-D1EA-A8F8-5E00-031C05DBC966}"/>
              </a:ext>
            </a:extLst>
          </p:cNvPr>
          <p:cNvSpPr>
            <a:spLocks noGrp="1"/>
          </p:cNvSpPr>
          <p:nvPr>
            <p:ph type="sldNum" sz="quarter" idx="12"/>
          </p:nvPr>
        </p:nvSpPr>
        <p:spPr/>
        <p:txBody>
          <a:bodyPr/>
          <a:lstStyle/>
          <a:p>
            <a:fld id="{4D20516B-87D2-4B4B-A326-1FE6161CE8F1}" type="slidenum">
              <a:rPr lang="uk-UA" smtClean="0"/>
              <a:t>‹№›</a:t>
            </a:fld>
            <a:endParaRPr lang="uk-UA"/>
          </a:p>
        </p:txBody>
      </p:sp>
    </p:spTree>
    <p:extLst>
      <p:ext uri="{BB962C8B-B14F-4D97-AF65-F5344CB8AC3E}">
        <p14:creationId xmlns:p14="http://schemas.microsoft.com/office/powerpoint/2010/main" val="31077199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Місце для дати 1">
            <a:extLst>
              <a:ext uri="{FF2B5EF4-FFF2-40B4-BE49-F238E27FC236}">
                <a16:creationId xmlns:a16="http://schemas.microsoft.com/office/drawing/2014/main" id="{E167FBEA-DD73-AF82-0141-D108096C34DC}"/>
              </a:ext>
            </a:extLst>
          </p:cNvPr>
          <p:cNvSpPr>
            <a:spLocks noGrp="1"/>
          </p:cNvSpPr>
          <p:nvPr>
            <p:ph type="dt" sz="half" idx="10"/>
          </p:nvPr>
        </p:nvSpPr>
        <p:spPr/>
        <p:txBody>
          <a:bodyPr/>
          <a:lstStyle/>
          <a:p>
            <a:fld id="{298CACA8-32A9-4C76-94BF-231A94930D47}" type="datetimeFigureOut">
              <a:rPr lang="uk-UA" smtClean="0"/>
              <a:t>07.12.2024</a:t>
            </a:fld>
            <a:endParaRPr lang="uk-UA"/>
          </a:p>
        </p:txBody>
      </p:sp>
      <p:sp>
        <p:nvSpPr>
          <p:cNvPr id="3" name="Місце для нижнього колонтитула 2">
            <a:extLst>
              <a:ext uri="{FF2B5EF4-FFF2-40B4-BE49-F238E27FC236}">
                <a16:creationId xmlns:a16="http://schemas.microsoft.com/office/drawing/2014/main" id="{411EF5C7-1822-6064-0BD6-21C25FD74E22}"/>
              </a:ext>
            </a:extLst>
          </p:cNvPr>
          <p:cNvSpPr>
            <a:spLocks noGrp="1"/>
          </p:cNvSpPr>
          <p:nvPr>
            <p:ph type="ftr" sz="quarter" idx="11"/>
          </p:nvPr>
        </p:nvSpPr>
        <p:spPr/>
        <p:txBody>
          <a:bodyPr/>
          <a:lstStyle/>
          <a:p>
            <a:endParaRPr lang="uk-UA"/>
          </a:p>
        </p:txBody>
      </p:sp>
      <p:sp>
        <p:nvSpPr>
          <p:cNvPr id="4" name="Місце для номера слайда 3">
            <a:extLst>
              <a:ext uri="{FF2B5EF4-FFF2-40B4-BE49-F238E27FC236}">
                <a16:creationId xmlns:a16="http://schemas.microsoft.com/office/drawing/2014/main" id="{CA124A24-BA8E-CC24-8935-C15DBCC2EF56}"/>
              </a:ext>
            </a:extLst>
          </p:cNvPr>
          <p:cNvSpPr>
            <a:spLocks noGrp="1"/>
          </p:cNvSpPr>
          <p:nvPr>
            <p:ph type="sldNum" sz="quarter" idx="12"/>
          </p:nvPr>
        </p:nvSpPr>
        <p:spPr/>
        <p:txBody>
          <a:bodyPr/>
          <a:lstStyle/>
          <a:p>
            <a:fld id="{4D20516B-87D2-4B4B-A326-1FE6161CE8F1}" type="slidenum">
              <a:rPr lang="uk-UA" smtClean="0"/>
              <a:t>‹№›</a:t>
            </a:fld>
            <a:endParaRPr lang="uk-UA"/>
          </a:p>
        </p:txBody>
      </p:sp>
    </p:spTree>
    <p:extLst>
      <p:ext uri="{BB962C8B-B14F-4D97-AF65-F5344CB8AC3E}">
        <p14:creationId xmlns:p14="http://schemas.microsoft.com/office/powerpoint/2010/main" val="1485671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93FE59C-12C8-D1B1-2524-4D85650CD65E}"/>
              </a:ext>
            </a:extLst>
          </p:cNvPr>
          <p:cNvSpPr>
            <a:spLocks noGrp="1"/>
          </p:cNvSpPr>
          <p:nvPr>
            <p:ph type="title"/>
          </p:nvPr>
        </p:nvSpPr>
        <p:spPr>
          <a:xfrm>
            <a:off x="839788" y="457200"/>
            <a:ext cx="3932237" cy="1600200"/>
          </a:xfrm>
        </p:spPr>
        <p:txBody>
          <a:bodyPr anchor="b"/>
          <a:lstStyle>
            <a:lvl1pPr>
              <a:defRPr sz="3200"/>
            </a:lvl1p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CE238C40-A24E-ECC5-5E81-CCA44F8ED59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тексту 3">
            <a:extLst>
              <a:ext uri="{FF2B5EF4-FFF2-40B4-BE49-F238E27FC236}">
                <a16:creationId xmlns:a16="http://schemas.microsoft.com/office/drawing/2014/main" id="{F72FCA2C-8656-E460-2E39-C59379D3EF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Місце для дати 4">
            <a:extLst>
              <a:ext uri="{FF2B5EF4-FFF2-40B4-BE49-F238E27FC236}">
                <a16:creationId xmlns:a16="http://schemas.microsoft.com/office/drawing/2014/main" id="{C7D58E97-3E6C-8755-7901-4B559109FB06}"/>
              </a:ext>
            </a:extLst>
          </p:cNvPr>
          <p:cNvSpPr>
            <a:spLocks noGrp="1"/>
          </p:cNvSpPr>
          <p:nvPr>
            <p:ph type="dt" sz="half" idx="10"/>
          </p:nvPr>
        </p:nvSpPr>
        <p:spPr/>
        <p:txBody>
          <a:bodyPr/>
          <a:lstStyle/>
          <a:p>
            <a:fld id="{298CACA8-32A9-4C76-94BF-231A94930D47}" type="datetimeFigureOut">
              <a:rPr lang="uk-UA" smtClean="0"/>
              <a:t>07.12.2024</a:t>
            </a:fld>
            <a:endParaRPr lang="uk-UA"/>
          </a:p>
        </p:txBody>
      </p:sp>
      <p:sp>
        <p:nvSpPr>
          <p:cNvPr id="6" name="Місце для нижнього колонтитула 5">
            <a:extLst>
              <a:ext uri="{FF2B5EF4-FFF2-40B4-BE49-F238E27FC236}">
                <a16:creationId xmlns:a16="http://schemas.microsoft.com/office/drawing/2014/main" id="{08ACDB85-E109-A3E2-A8B4-7BA1734DBEE6}"/>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D65BEFC8-5467-3D14-C320-BDA9830CB178}"/>
              </a:ext>
            </a:extLst>
          </p:cNvPr>
          <p:cNvSpPr>
            <a:spLocks noGrp="1"/>
          </p:cNvSpPr>
          <p:nvPr>
            <p:ph type="sldNum" sz="quarter" idx="12"/>
          </p:nvPr>
        </p:nvSpPr>
        <p:spPr/>
        <p:txBody>
          <a:bodyPr/>
          <a:lstStyle/>
          <a:p>
            <a:fld id="{4D20516B-87D2-4B4B-A326-1FE6161CE8F1}" type="slidenum">
              <a:rPr lang="uk-UA" smtClean="0"/>
              <a:t>‹№›</a:t>
            </a:fld>
            <a:endParaRPr lang="uk-UA"/>
          </a:p>
        </p:txBody>
      </p:sp>
    </p:spTree>
    <p:extLst>
      <p:ext uri="{BB962C8B-B14F-4D97-AF65-F5344CB8AC3E}">
        <p14:creationId xmlns:p14="http://schemas.microsoft.com/office/powerpoint/2010/main" val="22965092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67913F3-6973-C461-6891-3F88C61A89A1}"/>
              </a:ext>
            </a:extLst>
          </p:cNvPr>
          <p:cNvSpPr>
            <a:spLocks noGrp="1"/>
          </p:cNvSpPr>
          <p:nvPr>
            <p:ph type="title"/>
          </p:nvPr>
        </p:nvSpPr>
        <p:spPr>
          <a:xfrm>
            <a:off x="839788" y="457200"/>
            <a:ext cx="3932237" cy="1600200"/>
          </a:xfrm>
        </p:spPr>
        <p:txBody>
          <a:bodyPr anchor="b"/>
          <a:lstStyle>
            <a:lvl1pPr>
              <a:defRPr sz="3200"/>
            </a:lvl1pPr>
          </a:lstStyle>
          <a:p>
            <a:r>
              <a:rPr lang="uk-UA"/>
              <a:t>Клацніть, щоб редагувати стиль зразка заголовка</a:t>
            </a:r>
          </a:p>
        </p:txBody>
      </p:sp>
      <p:sp>
        <p:nvSpPr>
          <p:cNvPr id="3" name="Місце для зображення 2">
            <a:extLst>
              <a:ext uri="{FF2B5EF4-FFF2-40B4-BE49-F238E27FC236}">
                <a16:creationId xmlns:a16="http://schemas.microsoft.com/office/drawing/2014/main" id="{ADF1FC2F-0700-BA01-54E7-6FB0C0B6219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k-UA"/>
          </a:p>
        </p:txBody>
      </p:sp>
      <p:sp>
        <p:nvSpPr>
          <p:cNvPr id="4" name="Місце для тексту 3">
            <a:extLst>
              <a:ext uri="{FF2B5EF4-FFF2-40B4-BE49-F238E27FC236}">
                <a16:creationId xmlns:a16="http://schemas.microsoft.com/office/drawing/2014/main" id="{C8C14187-9560-7CF3-382A-02F550CB68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Місце для дати 4">
            <a:extLst>
              <a:ext uri="{FF2B5EF4-FFF2-40B4-BE49-F238E27FC236}">
                <a16:creationId xmlns:a16="http://schemas.microsoft.com/office/drawing/2014/main" id="{D0EA28B6-366E-6269-2070-397C82DFAB27}"/>
              </a:ext>
            </a:extLst>
          </p:cNvPr>
          <p:cNvSpPr>
            <a:spLocks noGrp="1"/>
          </p:cNvSpPr>
          <p:nvPr>
            <p:ph type="dt" sz="half" idx="10"/>
          </p:nvPr>
        </p:nvSpPr>
        <p:spPr/>
        <p:txBody>
          <a:bodyPr/>
          <a:lstStyle/>
          <a:p>
            <a:fld id="{298CACA8-32A9-4C76-94BF-231A94930D47}" type="datetimeFigureOut">
              <a:rPr lang="uk-UA" smtClean="0"/>
              <a:t>07.12.2024</a:t>
            </a:fld>
            <a:endParaRPr lang="uk-UA"/>
          </a:p>
        </p:txBody>
      </p:sp>
      <p:sp>
        <p:nvSpPr>
          <p:cNvPr id="6" name="Місце для нижнього колонтитула 5">
            <a:extLst>
              <a:ext uri="{FF2B5EF4-FFF2-40B4-BE49-F238E27FC236}">
                <a16:creationId xmlns:a16="http://schemas.microsoft.com/office/drawing/2014/main" id="{53F2553F-F86A-7158-FAB5-EF28A7120D7E}"/>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34F19506-8D63-E376-C3A1-122133FC978F}"/>
              </a:ext>
            </a:extLst>
          </p:cNvPr>
          <p:cNvSpPr>
            <a:spLocks noGrp="1"/>
          </p:cNvSpPr>
          <p:nvPr>
            <p:ph type="sldNum" sz="quarter" idx="12"/>
          </p:nvPr>
        </p:nvSpPr>
        <p:spPr/>
        <p:txBody>
          <a:bodyPr/>
          <a:lstStyle/>
          <a:p>
            <a:fld id="{4D20516B-87D2-4B4B-A326-1FE6161CE8F1}" type="slidenum">
              <a:rPr lang="uk-UA" smtClean="0"/>
              <a:t>‹№›</a:t>
            </a:fld>
            <a:endParaRPr lang="uk-UA"/>
          </a:p>
        </p:txBody>
      </p:sp>
    </p:spTree>
    <p:extLst>
      <p:ext uri="{BB962C8B-B14F-4D97-AF65-F5344CB8AC3E}">
        <p14:creationId xmlns:p14="http://schemas.microsoft.com/office/powerpoint/2010/main" val="35304948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352532F-3238-C67E-C977-BCE9B03B2558}"/>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ертикального тексту 2">
            <a:extLst>
              <a:ext uri="{FF2B5EF4-FFF2-40B4-BE49-F238E27FC236}">
                <a16:creationId xmlns:a16="http://schemas.microsoft.com/office/drawing/2014/main" id="{04E8395F-355D-AE82-9E53-E948C4AEC221}"/>
              </a:ext>
            </a:extLst>
          </p:cNvPr>
          <p:cNvSpPr>
            <a:spLocks noGrp="1"/>
          </p:cNvSpPr>
          <p:nvPr>
            <p:ph type="body" orient="vert" idx="1"/>
          </p:nvPr>
        </p:nvSpPr>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228DCF4F-2CF8-E46F-8302-BAC984DCD194}"/>
              </a:ext>
            </a:extLst>
          </p:cNvPr>
          <p:cNvSpPr>
            <a:spLocks noGrp="1"/>
          </p:cNvSpPr>
          <p:nvPr>
            <p:ph type="dt" sz="half" idx="10"/>
          </p:nvPr>
        </p:nvSpPr>
        <p:spPr/>
        <p:txBody>
          <a:bodyPr/>
          <a:lstStyle/>
          <a:p>
            <a:fld id="{298CACA8-32A9-4C76-94BF-231A94930D47}" type="datetimeFigureOut">
              <a:rPr lang="uk-UA" smtClean="0"/>
              <a:t>07.12.2024</a:t>
            </a:fld>
            <a:endParaRPr lang="uk-UA"/>
          </a:p>
        </p:txBody>
      </p:sp>
      <p:sp>
        <p:nvSpPr>
          <p:cNvPr id="5" name="Місце для нижнього колонтитула 4">
            <a:extLst>
              <a:ext uri="{FF2B5EF4-FFF2-40B4-BE49-F238E27FC236}">
                <a16:creationId xmlns:a16="http://schemas.microsoft.com/office/drawing/2014/main" id="{81BA5E71-BC40-CFC5-9324-CEF7FA496835}"/>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3DD46BCC-D964-5D41-0EF0-36FA4F7997C1}"/>
              </a:ext>
            </a:extLst>
          </p:cNvPr>
          <p:cNvSpPr>
            <a:spLocks noGrp="1"/>
          </p:cNvSpPr>
          <p:nvPr>
            <p:ph type="sldNum" sz="quarter" idx="12"/>
          </p:nvPr>
        </p:nvSpPr>
        <p:spPr/>
        <p:txBody>
          <a:bodyPr/>
          <a:lstStyle/>
          <a:p>
            <a:fld id="{4D20516B-87D2-4B4B-A326-1FE6161CE8F1}" type="slidenum">
              <a:rPr lang="uk-UA" smtClean="0"/>
              <a:t>‹№›</a:t>
            </a:fld>
            <a:endParaRPr lang="uk-UA"/>
          </a:p>
        </p:txBody>
      </p:sp>
    </p:spTree>
    <p:extLst>
      <p:ext uri="{BB962C8B-B14F-4D97-AF65-F5344CB8AC3E}">
        <p14:creationId xmlns:p14="http://schemas.microsoft.com/office/powerpoint/2010/main" val="27823428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Вертикальний заголовок 1">
            <a:extLst>
              <a:ext uri="{FF2B5EF4-FFF2-40B4-BE49-F238E27FC236}">
                <a16:creationId xmlns:a16="http://schemas.microsoft.com/office/drawing/2014/main" id="{9F6F7963-CFD8-8950-2CCF-BF6FEA3C017A}"/>
              </a:ext>
            </a:extLst>
          </p:cNvPr>
          <p:cNvSpPr>
            <a:spLocks noGrp="1"/>
          </p:cNvSpPr>
          <p:nvPr>
            <p:ph type="title" orient="vert"/>
          </p:nvPr>
        </p:nvSpPr>
        <p:spPr>
          <a:xfrm>
            <a:off x="8724900" y="365125"/>
            <a:ext cx="2628900" cy="5811838"/>
          </a:xfrm>
        </p:spPr>
        <p:txBody>
          <a:bodyPr vert="eaVert"/>
          <a:lstStyle/>
          <a:p>
            <a:r>
              <a:rPr lang="uk-UA"/>
              <a:t>Клацніть, щоб редагувати стиль зразка заголовка</a:t>
            </a:r>
          </a:p>
        </p:txBody>
      </p:sp>
      <p:sp>
        <p:nvSpPr>
          <p:cNvPr id="3" name="Місце для вертикального тексту 2">
            <a:extLst>
              <a:ext uri="{FF2B5EF4-FFF2-40B4-BE49-F238E27FC236}">
                <a16:creationId xmlns:a16="http://schemas.microsoft.com/office/drawing/2014/main" id="{46C9936C-6A85-3EBC-F69E-18E075B660E1}"/>
              </a:ext>
            </a:extLst>
          </p:cNvPr>
          <p:cNvSpPr>
            <a:spLocks noGrp="1"/>
          </p:cNvSpPr>
          <p:nvPr>
            <p:ph type="body" orient="vert" idx="1"/>
          </p:nvPr>
        </p:nvSpPr>
        <p:spPr>
          <a:xfrm>
            <a:off x="838200" y="365125"/>
            <a:ext cx="7734300" cy="5811838"/>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2185B378-A1A4-AEEE-2749-E964E4110FB3}"/>
              </a:ext>
            </a:extLst>
          </p:cNvPr>
          <p:cNvSpPr>
            <a:spLocks noGrp="1"/>
          </p:cNvSpPr>
          <p:nvPr>
            <p:ph type="dt" sz="half" idx="10"/>
          </p:nvPr>
        </p:nvSpPr>
        <p:spPr/>
        <p:txBody>
          <a:bodyPr/>
          <a:lstStyle/>
          <a:p>
            <a:fld id="{298CACA8-32A9-4C76-94BF-231A94930D47}" type="datetimeFigureOut">
              <a:rPr lang="uk-UA" smtClean="0"/>
              <a:t>07.12.2024</a:t>
            </a:fld>
            <a:endParaRPr lang="uk-UA"/>
          </a:p>
        </p:txBody>
      </p:sp>
      <p:sp>
        <p:nvSpPr>
          <p:cNvPr id="5" name="Місце для нижнього колонтитула 4">
            <a:extLst>
              <a:ext uri="{FF2B5EF4-FFF2-40B4-BE49-F238E27FC236}">
                <a16:creationId xmlns:a16="http://schemas.microsoft.com/office/drawing/2014/main" id="{EC36B9D7-861F-1DB0-1787-0E780F8D33F7}"/>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ECEEB0BD-096B-E6C0-A5B2-DBE2C04810C0}"/>
              </a:ext>
            </a:extLst>
          </p:cNvPr>
          <p:cNvSpPr>
            <a:spLocks noGrp="1"/>
          </p:cNvSpPr>
          <p:nvPr>
            <p:ph type="sldNum" sz="quarter" idx="12"/>
          </p:nvPr>
        </p:nvSpPr>
        <p:spPr/>
        <p:txBody>
          <a:bodyPr/>
          <a:lstStyle/>
          <a:p>
            <a:fld id="{4D20516B-87D2-4B4B-A326-1FE6161CE8F1}" type="slidenum">
              <a:rPr lang="uk-UA" smtClean="0"/>
              <a:t>‹№›</a:t>
            </a:fld>
            <a:endParaRPr lang="uk-UA"/>
          </a:p>
        </p:txBody>
      </p:sp>
    </p:spTree>
    <p:extLst>
      <p:ext uri="{BB962C8B-B14F-4D97-AF65-F5344CB8AC3E}">
        <p14:creationId xmlns:p14="http://schemas.microsoft.com/office/powerpoint/2010/main" val="41164029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заголовка 1">
            <a:extLst>
              <a:ext uri="{FF2B5EF4-FFF2-40B4-BE49-F238E27FC236}">
                <a16:creationId xmlns:a16="http://schemas.microsoft.com/office/drawing/2014/main" id="{D56AA59A-A139-DA9A-3188-217F1B47E0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9ECEA51D-CADE-D05C-AD2F-3F05213157C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35122114-363E-C7B8-F366-6DF8D132E77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8CACA8-32A9-4C76-94BF-231A94930D47}" type="datetimeFigureOut">
              <a:rPr lang="uk-UA" smtClean="0"/>
              <a:t>07.12.2024</a:t>
            </a:fld>
            <a:endParaRPr lang="uk-UA"/>
          </a:p>
        </p:txBody>
      </p:sp>
      <p:sp>
        <p:nvSpPr>
          <p:cNvPr id="5" name="Місце для нижнього колонтитула 4">
            <a:extLst>
              <a:ext uri="{FF2B5EF4-FFF2-40B4-BE49-F238E27FC236}">
                <a16:creationId xmlns:a16="http://schemas.microsoft.com/office/drawing/2014/main" id="{F2E87E14-D99F-202E-41E6-BD12603B1FA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uk-UA"/>
          </a:p>
        </p:txBody>
      </p:sp>
      <p:sp>
        <p:nvSpPr>
          <p:cNvPr id="6" name="Місце для номера слайда 5">
            <a:extLst>
              <a:ext uri="{FF2B5EF4-FFF2-40B4-BE49-F238E27FC236}">
                <a16:creationId xmlns:a16="http://schemas.microsoft.com/office/drawing/2014/main" id="{104D3EB9-EF00-96EF-6645-2AFA20BCB2C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20516B-87D2-4B4B-A326-1FE6161CE8F1}" type="slidenum">
              <a:rPr lang="uk-UA" smtClean="0"/>
              <a:t>‹№›</a:t>
            </a:fld>
            <a:endParaRPr lang="uk-UA"/>
          </a:p>
        </p:txBody>
      </p:sp>
    </p:spTree>
    <p:extLst>
      <p:ext uri="{BB962C8B-B14F-4D97-AF65-F5344CB8AC3E}">
        <p14:creationId xmlns:p14="http://schemas.microsoft.com/office/powerpoint/2010/main" val="2668580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657F69E0-C4B0-4BEC-A689-4F8D877F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Місце для вмісту 4">
            <a:extLst>
              <a:ext uri="{FF2B5EF4-FFF2-40B4-BE49-F238E27FC236}">
                <a16:creationId xmlns:a16="http://schemas.microsoft.com/office/drawing/2014/main" id="{C9A735C9-9746-A384-64F3-F7B7106580EA}"/>
              </a:ext>
            </a:extLst>
          </p:cNvPr>
          <p:cNvPicPr>
            <a:picLocks noChangeAspect="1"/>
          </p:cNvPicPr>
          <p:nvPr/>
        </p:nvPicPr>
        <p:blipFill rotWithShape="1">
          <a:blip r:embed="rId2">
            <a:alphaModFix amt="50000"/>
          </a:blip>
          <a:srcRect l="3" t="13281" r="-4" b="8437"/>
          <a:stretch/>
        </p:blipFill>
        <p:spPr>
          <a:xfrm>
            <a:off x="20" y="0"/>
            <a:ext cx="12188930" cy="6858000"/>
          </a:xfrm>
          <a:prstGeom prst="rect">
            <a:avLst/>
          </a:prstGeom>
        </p:spPr>
      </p:pic>
      <p:sp>
        <p:nvSpPr>
          <p:cNvPr id="2" name="Заголовок 1">
            <a:extLst>
              <a:ext uri="{FF2B5EF4-FFF2-40B4-BE49-F238E27FC236}">
                <a16:creationId xmlns:a16="http://schemas.microsoft.com/office/drawing/2014/main" id="{3163FC8E-CB74-132D-7311-86BA969C0047}"/>
              </a:ext>
            </a:extLst>
          </p:cNvPr>
          <p:cNvSpPr>
            <a:spLocks noGrp="1"/>
          </p:cNvSpPr>
          <p:nvPr>
            <p:ph type="title"/>
          </p:nvPr>
        </p:nvSpPr>
        <p:spPr>
          <a:xfrm>
            <a:off x="1522476" y="1305383"/>
            <a:ext cx="9144000" cy="3063240"/>
          </a:xfrm>
        </p:spPr>
        <p:txBody>
          <a:bodyPr vert="horz" lIns="91440" tIns="45720" rIns="91440" bIns="45720" rtlCol="0" anchor="b">
            <a:noAutofit/>
          </a:bodyPr>
          <a:lstStyle/>
          <a:p>
            <a:pPr algn="ctr"/>
            <a:r>
              <a:rPr lang="uk-UA" sz="4800" dirty="0">
                <a:solidFill>
                  <a:schemeClr val="bg1"/>
                </a:solidFill>
                <a:latin typeface="Arial Black" panose="020B0A04020102020204" pitchFamily="34" charset="0"/>
              </a:rPr>
              <a:t>ВИСОКИЙ БОЙОВИЙ ДУХ ТА КОМАНДНА ЗГУРТОВАНІСТЬ – ОСНОВА УСПІХУ В БОЮ</a:t>
            </a:r>
            <a:endParaRPr lang="en-US" sz="4800" dirty="0">
              <a:solidFill>
                <a:schemeClr val="bg1"/>
              </a:solidFill>
              <a:latin typeface="Arial Black" panose="020B0A04020102020204" pitchFamily="34" charset="0"/>
            </a:endParaRPr>
          </a:p>
        </p:txBody>
      </p:sp>
      <p:sp>
        <p:nvSpPr>
          <p:cNvPr id="25" name="sketchy line">
            <a:extLst>
              <a:ext uri="{FF2B5EF4-FFF2-40B4-BE49-F238E27FC236}">
                <a16:creationId xmlns:a16="http://schemas.microsoft.com/office/drawing/2014/main" id="{9F6380B4-6A1C-481E-8408-B4E6C75B9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368623"/>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rgbClr val="FFFFFF">
              <a:alpha val="75000"/>
            </a:srgbClr>
          </a:solidFill>
          <a:ln w="44450" cap="rnd">
            <a:solidFill>
              <a:schemeClr val="bg1">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Прямоугольник 2"/>
          <p:cNvSpPr/>
          <p:nvPr/>
        </p:nvSpPr>
        <p:spPr>
          <a:xfrm>
            <a:off x="5855368" y="5149916"/>
            <a:ext cx="6096000" cy="1323439"/>
          </a:xfrm>
          <a:prstGeom prst="rect">
            <a:avLst/>
          </a:prstGeom>
        </p:spPr>
        <p:txBody>
          <a:bodyPr>
            <a:spAutoFit/>
          </a:bodyPr>
          <a:lstStyle/>
          <a:p>
            <a:r>
              <a:rPr lang="ru-RU" sz="2000" dirty="0">
                <a:solidFill>
                  <a:schemeClr val="bg1"/>
                </a:solidFill>
                <a:latin typeface="Arial Black" panose="020B0A04020102020204" pitchFamily="34" charset="0"/>
              </a:rPr>
              <a:t>“</a:t>
            </a:r>
            <a:r>
              <a:rPr lang="ru-RU" sz="2000" dirty="0" err="1">
                <a:solidFill>
                  <a:schemeClr val="bg1"/>
                </a:solidFill>
                <a:latin typeface="Arial Black" panose="020B0A04020102020204" pitchFamily="34" charset="0"/>
              </a:rPr>
              <a:t>Лідерством</a:t>
            </a:r>
            <a:r>
              <a:rPr lang="ru-RU" sz="2000" dirty="0">
                <a:solidFill>
                  <a:schemeClr val="bg1"/>
                </a:solidFill>
                <a:latin typeface="Arial Black" panose="020B0A04020102020204" pitchFamily="34" charset="0"/>
              </a:rPr>
              <a:t> </a:t>
            </a:r>
            <a:r>
              <a:rPr lang="ru-RU" sz="2000" dirty="0" err="1">
                <a:solidFill>
                  <a:schemeClr val="bg1"/>
                </a:solidFill>
                <a:latin typeface="Arial Black" panose="020B0A04020102020204" pitchFamily="34" charset="0"/>
              </a:rPr>
              <a:t>перемагають</a:t>
            </a:r>
            <a:r>
              <a:rPr lang="ru-RU" sz="2000" dirty="0">
                <a:solidFill>
                  <a:schemeClr val="bg1"/>
                </a:solidFill>
                <a:latin typeface="Arial Black" panose="020B0A04020102020204" pitchFamily="34" charset="0"/>
              </a:rPr>
              <a:t> у битвах. Я </a:t>
            </a:r>
            <a:r>
              <a:rPr lang="ru-RU" sz="2000" dirty="0" err="1">
                <a:solidFill>
                  <a:schemeClr val="bg1"/>
                </a:solidFill>
                <a:latin typeface="Arial Black" panose="020B0A04020102020204" pitchFamily="34" charset="0"/>
              </a:rPr>
              <a:t>це</a:t>
            </a:r>
            <a:r>
              <a:rPr lang="ru-RU" sz="2000" dirty="0">
                <a:solidFill>
                  <a:schemeClr val="bg1"/>
                </a:solidFill>
                <a:latin typeface="Arial Black" panose="020B0A04020102020204" pitchFamily="34" charset="0"/>
              </a:rPr>
              <a:t> знаю, але не </a:t>
            </a:r>
            <a:r>
              <a:rPr lang="ru-RU" sz="2000" dirty="0" err="1">
                <a:solidFill>
                  <a:schemeClr val="bg1"/>
                </a:solidFill>
                <a:latin typeface="Arial Black" panose="020B0A04020102020204" pitchFamily="34" charset="0"/>
              </a:rPr>
              <a:t>можу</a:t>
            </a:r>
            <a:r>
              <a:rPr lang="ru-RU" sz="2000" dirty="0">
                <a:solidFill>
                  <a:schemeClr val="bg1"/>
                </a:solidFill>
                <a:latin typeface="Arial Black" panose="020B0A04020102020204" pitchFamily="34" charset="0"/>
              </a:rPr>
              <a:t> </a:t>
            </a:r>
            <a:r>
              <a:rPr lang="ru-RU" sz="2000" dirty="0" err="1">
                <a:solidFill>
                  <a:schemeClr val="bg1"/>
                </a:solidFill>
                <a:latin typeface="Arial Black" panose="020B0A04020102020204" pitchFamily="34" charset="0"/>
              </a:rPr>
              <a:t>пояснити</a:t>
            </a:r>
            <a:r>
              <a:rPr lang="ru-RU" sz="2000" dirty="0">
                <a:solidFill>
                  <a:schemeClr val="bg1"/>
                </a:solidFill>
                <a:latin typeface="Arial Black" panose="020B0A04020102020204" pitchFamily="34" charset="0"/>
              </a:rPr>
              <a:t>, </a:t>
            </a:r>
            <a:r>
              <a:rPr lang="ru-RU" sz="2000" dirty="0" err="1">
                <a:solidFill>
                  <a:schemeClr val="bg1"/>
                </a:solidFill>
                <a:latin typeface="Arial Black" panose="020B0A04020102020204" pitchFamily="34" charset="0"/>
              </a:rPr>
              <a:t>чорт</a:t>
            </a:r>
            <a:r>
              <a:rPr lang="ru-RU" sz="2000" dirty="0">
                <a:solidFill>
                  <a:schemeClr val="bg1"/>
                </a:solidFill>
                <a:latin typeface="Arial Black" panose="020B0A04020102020204" pitchFamily="34" charset="0"/>
              </a:rPr>
              <a:t> забирай!”</a:t>
            </a:r>
          </a:p>
          <a:p>
            <a:r>
              <a:rPr lang="ru-RU" sz="2000" dirty="0">
                <a:solidFill>
                  <a:schemeClr val="bg1"/>
                </a:solidFill>
                <a:latin typeface="Arial Black" panose="020B0A04020102020204" pitchFamily="34" charset="0"/>
              </a:rPr>
              <a:t>Дж. </a:t>
            </a:r>
            <a:r>
              <a:rPr lang="ru-RU" sz="2000" dirty="0" err="1">
                <a:solidFill>
                  <a:schemeClr val="bg1"/>
                </a:solidFill>
                <a:latin typeface="Arial Black" panose="020B0A04020102020204" pitchFamily="34" charset="0"/>
              </a:rPr>
              <a:t>Паттон</a:t>
            </a:r>
            <a:r>
              <a:rPr lang="ru-RU" sz="2000" dirty="0">
                <a:solidFill>
                  <a:schemeClr val="bg1"/>
                </a:solidFill>
                <a:latin typeface="Arial Black" panose="020B0A04020102020204" pitchFamily="34" charset="0"/>
              </a:rPr>
              <a:t>.</a:t>
            </a:r>
            <a:endParaRPr lang="uk-UA" sz="2000"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9760184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9F62876E-E518-8682-B11E-F210637B2981}"/>
              </a:ext>
            </a:extLst>
          </p:cNvPr>
          <p:cNvSpPr>
            <a:spLocks noGrp="1"/>
          </p:cNvSpPr>
          <p:nvPr>
            <p:ph type="title"/>
          </p:nvPr>
        </p:nvSpPr>
        <p:spPr>
          <a:xfrm>
            <a:off x="6513788" y="111444"/>
            <a:ext cx="4840010" cy="1656714"/>
          </a:xfrm>
        </p:spPr>
        <p:txBody>
          <a:bodyPr vert="horz" lIns="91440" tIns="45720" rIns="91440" bIns="45720" rtlCol="0" anchor="ctr">
            <a:normAutofit/>
          </a:bodyPr>
          <a:lstStyle/>
          <a:p>
            <a:pPr algn="ctr"/>
            <a:r>
              <a:rPr lang="en-US" sz="4400" dirty="0" err="1">
                <a:solidFill>
                  <a:srgbClr val="C00000"/>
                </a:solidFill>
                <a:latin typeface="Arial Black" panose="020B0A04020102020204" pitchFamily="34" charset="0"/>
              </a:rPr>
              <a:t>Військове</a:t>
            </a:r>
            <a:r>
              <a:rPr lang="en-US" sz="4400" dirty="0">
                <a:solidFill>
                  <a:srgbClr val="C00000"/>
                </a:solidFill>
                <a:latin typeface="Arial Black" panose="020B0A04020102020204" pitchFamily="34" charset="0"/>
              </a:rPr>
              <a:t> </a:t>
            </a:r>
            <a:r>
              <a:rPr lang="en-US" sz="4400" dirty="0" err="1">
                <a:solidFill>
                  <a:srgbClr val="C00000"/>
                </a:solidFill>
                <a:latin typeface="Arial Black" panose="020B0A04020102020204" pitchFamily="34" charset="0"/>
              </a:rPr>
              <a:t>лідерство</a:t>
            </a:r>
            <a:r>
              <a:rPr lang="en-US" sz="4400" dirty="0">
                <a:solidFill>
                  <a:srgbClr val="C00000"/>
                </a:solidFill>
                <a:latin typeface="Arial Black" panose="020B0A04020102020204" pitchFamily="34" charset="0"/>
              </a:rPr>
              <a:t> </a:t>
            </a:r>
          </a:p>
        </p:txBody>
      </p:sp>
      <p:pic>
        <p:nvPicPr>
          <p:cNvPr id="5" name="Місце для вмісту 4">
            <a:extLst>
              <a:ext uri="{FF2B5EF4-FFF2-40B4-BE49-F238E27FC236}">
                <a16:creationId xmlns:a16="http://schemas.microsoft.com/office/drawing/2014/main" id="{A8673525-4D55-673D-C3A9-BE1221BB1970}"/>
              </a:ext>
            </a:extLst>
          </p:cNvPr>
          <p:cNvPicPr>
            <a:picLocks noGrp="1" noChangeAspect="1"/>
          </p:cNvPicPr>
          <p:nvPr>
            <p:ph idx="1"/>
          </p:nvPr>
        </p:nvPicPr>
        <p:blipFill rotWithShape="1">
          <a:blip r:embed="rId2"/>
          <a:srcRect l="10038" r="30428" b="-1"/>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4" name="Місце для тексту 3">
            <a:extLst>
              <a:ext uri="{FF2B5EF4-FFF2-40B4-BE49-F238E27FC236}">
                <a16:creationId xmlns:a16="http://schemas.microsoft.com/office/drawing/2014/main" id="{53A5C1CE-206B-B304-7C71-92B2BD6DA351}"/>
              </a:ext>
            </a:extLst>
          </p:cNvPr>
          <p:cNvSpPr>
            <a:spLocks noGrp="1"/>
          </p:cNvSpPr>
          <p:nvPr>
            <p:ph type="body" sz="half" idx="2"/>
          </p:nvPr>
        </p:nvSpPr>
        <p:spPr>
          <a:xfrm>
            <a:off x="6513788" y="1879601"/>
            <a:ext cx="5292132" cy="4147868"/>
          </a:xfrm>
        </p:spPr>
        <p:txBody>
          <a:bodyPr vert="horz" lIns="91440" tIns="45720" rIns="91440" bIns="45720" rtlCol="0">
            <a:normAutofit fontScale="92500" lnSpcReduction="10000"/>
          </a:bodyPr>
          <a:lstStyle/>
          <a:p>
            <a:pPr algn="just">
              <a:lnSpc>
                <a:spcPct val="110000"/>
              </a:lnSpc>
              <a:spcBef>
                <a:spcPts val="0"/>
              </a:spcBef>
              <a:spcAft>
                <a:spcPts val="600"/>
              </a:spcAft>
            </a:pPr>
            <a:r>
              <a:rPr lang="en-US" sz="2000" dirty="0" err="1">
                <a:solidFill>
                  <a:schemeClr val="bg1"/>
                </a:solidFill>
                <a:latin typeface="Arial Black" panose="020B0A04020102020204" pitchFamily="34" charset="0"/>
              </a:rPr>
              <a:t>Цілеспрямований</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вплив</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військовослужбовців</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різних</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категорій</a:t>
            </a:r>
            <a:r>
              <a:rPr lang="en-US" sz="2000" dirty="0">
                <a:solidFill>
                  <a:schemeClr val="bg1"/>
                </a:solidFill>
                <a:latin typeface="Arial Black" panose="020B0A04020102020204" pitchFamily="34" charset="0"/>
              </a:rPr>
              <a:t> у </a:t>
            </a:r>
            <a:r>
              <a:rPr lang="en-US" sz="2000" dirty="0" err="1">
                <a:solidFill>
                  <a:schemeClr val="bg1"/>
                </a:solidFill>
                <a:latin typeface="Arial Black" panose="020B0A04020102020204" pitchFamily="34" charset="0"/>
              </a:rPr>
              <a:t>повсякденній</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службовій</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навчальній</a:t>
            </a:r>
            <a:r>
              <a:rPr lang="en-US" sz="2000" dirty="0">
                <a:solidFill>
                  <a:schemeClr val="bg1"/>
                </a:solidFill>
                <a:latin typeface="Arial Black" panose="020B0A04020102020204" pitchFamily="34" charset="0"/>
              </a:rPr>
              <a:t> і </a:t>
            </a:r>
            <a:r>
              <a:rPr lang="en-US" sz="2000" dirty="0" err="1">
                <a:solidFill>
                  <a:schemeClr val="bg1"/>
                </a:solidFill>
                <a:latin typeface="Arial Black" panose="020B0A04020102020204" pitchFamily="34" charset="0"/>
              </a:rPr>
              <a:t>бойовій</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діяльності</a:t>
            </a:r>
            <a:r>
              <a:rPr lang="en-US" sz="2000" dirty="0">
                <a:solidFill>
                  <a:schemeClr val="bg1"/>
                </a:solidFill>
                <a:latin typeface="Arial Black" panose="020B0A04020102020204" pitchFamily="34" charset="0"/>
              </a:rPr>
              <a:t>, а </a:t>
            </a:r>
            <a:r>
              <a:rPr lang="en-US" sz="2000" dirty="0" err="1">
                <a:solidFill>
                  <a:schemeClr val="bg1"/>
                </a:solidFill>
                <a:latin typeface="Arial Black" panose="020B0A04020102020204" pitchFamily="34" charset="0"/>
              </a:rPr>
              <a:t>також</a:t>
            </a:r>
            <a:r>
              <a:rPr lang="en-US" sz="2000" dirty="0">
                <a:solidFill>
                  <a:schemeClr val="bg1"/>
                </a:solidFill>
                <a:latin typeface="Arial Black" panose="020B0A04020102020204" pitchFamily="34" charset="0"/>
              </a:rPr>
              <a:t> в </a:t>
            </a:r>
            <a:r>
              <a:rPr lang="en-US" sz="2000" dirty="0" err="1">
                <a:solidFill>
                  <a:schemeClr val="bg1"/>
                </a:solidFill>
                <a:latin typeface="Arial Black" panose="020B0A04020102020204" pitchFamily="34" charset="0"/>
              </a:rPr>
              <a:t>неупорядкованих</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нестандартних</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критичних</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ситуаціях</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на</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особовий</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склад</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шляхом</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підтримання</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довіри</a:t>
            </a:r>
            <a:r>
              <a:rPr lang="en-US" sz="2000" dirty="0">
                <a:solidFill>
                  <a:schemeClr val="bg1"/>
                </a:solidFill>
                <a:latin typeface="Arial Black" panose="020B0A04020102020204" pitchFamily="34" charset="0"/>
              </a:rPr>
              <a:t> і </a:t>
            </a:r>
            <a:r>
              <a:rPr lang="en-US" sz="2000" dirty="0" err="1">
                <a:solidFill>
                  <a:schemeClr val="bg1"/>
                </a:solidFill>
                <a:latin typeface="Arial Black" panose="020B0A04020102020204" pitchFamily="34" charset="0"/>
              </a:rPr>
              <a:t>поваги</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надання</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мети</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спрямування</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на</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її</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досягнення</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забезпечення</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дисципліни</a:t>
            </a:r>
            <a:r>
              <a:rPr lang="en-US" sz="2000" dirty="0">
                <a:solidFill>
                  <a:schemeClr val="bg1"/>
                </a:solidFill>
                <a:latin typeface="Arial Black" panose="020B0A04020102020204" pitchFamily="34" charset="0"/>
              </a:rPr>
              <a:t> і </a:t>
            </a:r>
            <a:r>
              <a:rPr lang="en-US" sz="2000" dirty="0" err="1">
                <a:solidFill>
                  <a:schemeClr val="bg1"/>
                </a:solidFill>
                <a:latin typeface="Arial Black" panose="020B0A04020102020204" pitchFamily="34" charset="0"/>
              </a:rPr>
              <a:t>мотивації</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до</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виконання</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завдань</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за</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призначенням</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та</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вдосконалення</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Збройних</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Сил</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України</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як</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суспільного</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інституту</a:t>
            </a:r>
            <a:r>
              <a:rPr lang="uk-UA" sz="2000" dirty="0">
                <a:solidFill>
                  <a:schemeClr val="bg1"/>
                </a:solidFill>
                <a:latin typeface="Arial Black" panose="020B0A04020102020204" pitchFamily="34" charset="0"/>
              </a:rPr>
              <a:t>.</a:t>
            </a:r>
            <a:endParaRPr lang="en-US" sz="2000" dirty="0">
              <a:solidFill>
                <a:schemeClr val="bg1"/>
              </a:solidFill>
              <a:latin typeface="Arial Black" panose="020B0A04020102020204" pitchFamily="34" charset="0"/>
            </a:endParaRPr>
          </a:p>
        </p:txBody>
      </p:sp>
      <p:sp>
        <p:nvSpPr>
          <p:cNvPr id="7" name="TextBox 6">
            <a:extLst>
              <a:ext uri="{FF2B5EF4-FFF2-40B4-BE49-F238E27FC236}">
                <a16:creationId xmlns:a16="http://schemas.microsoft.com/office/drawing/2014/main" id="{B82A88F1-9824-66A4-56D9-9E81B0C11E74}"/>
              </a:ext>
            </a:extLst>
          </p:cNvPr>
          <p:cNvSpPr txBox="1"/>
          <p:nvPr/>
        </p:nvSpPr>
        <p:spPr>
          <a:xfrm>
            <a:off x="6116569" y="6169708"/>
            <a:ext cx="6096000" cy="646331"/>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uk-UA" altLang="uk-UA" sz="1800" b="1" i="0" u="none" strike="noStrike" kern="1200" cap="none" spc="0" normalizeH="0" baseline="0" noProof="0" dirty="0">
                <a:ln>
                  <a:noFill/>
                </a:ln>
                <a:solidFill>
                  <a:schemeClr val="bg1"/>
                </a:solidFill>
                <a:effectLst/>
                <a:uLnTx/>
                <a:uFillTx/>
                <a:latin typeface="Arial" panose="020B0604020202020204" pitchFamily="34" charset="0"/>
                <a:ea typeface="+mn-ea"/>
                <a:cs typeface="+mn-cs"/>
              </a:rPr>
              <a:t>ОСНОВНИЙ СТАНДАРТ ЛІДЕРСЬКОЇ КОМПЕТЕНЦІЇ КОМАНДИРА - ДОВІРА ПІДЛЕГЛИХ! </a:t>
            </a:r>
          </a:p>
        </p:txBody>
      </p:sp>
    </p:spTree>
    <p:extLst>
      <p:ext uri="{BB962C8B-B14F-4D97-AF65-F5344CB8AC3E}">
        <p14:creationId xmlns:p14="http://schemas.microsoft.com/office/powerpoint/2010/main" val="20915546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C22CC5E-C21A-2B73-FAC2-94E69D38E656}"/>
              </a:ext>
            </a:extLst>
          </p:cNvPr>
          <p:cNvSpPr>
            <a:spLocks noGrp="1"/>
          </p:cNvSpPr>
          <p:nvPr>
            <p:ph type="title"/>
          </p:nvPr>
        </p:nvSpPr>
        <p:spPr>
          <a:xfrm>
            <a:off x="6513788" y="0"/>
            <a:ext cx="4840010" cy="1807305"/>
          </a:xfrm>
        </p:spPr>
        <p:txBody>
          <a:bodyPr vert="horz" lIns="91440" tIns="45720" rIns="91440" bIns="45720" rtlCol="0" anchor="ctr">
            <a:normAutofit/>
          </a:bodyPr>
          <a:lstStyle/>
          <a:p>
            <a:pPr algn="ctr"/>
            <a:r>
              <a:rPr lang="en-US" sz="4100" dirty="0" err="1">
                <a:solidFill>
                  <a:srgbClr val="C00000"/>
                </a:solidFill>
                <a:latin typeface="Arial Black" panose="020B0A04020102020204" pitchFamily="34" charset="0"/>
              </a:rPr>
              <a:t>Критерії</a:t>
            </a:r>
            <a:r>
              <a:rPr lang="en-US" sz="4100" dirty="0">
                <a:solidFill>
                  <a:srgbClr val="C00000"/>
                </a:solidFill>
                <a:latin typeface="Arial Black" panose="020B0A04020102020204" pitchFamily="34" charset="0"/>
              </a:rPr>
              <a:t> </a:t>
            </a:r>
            <a:r>
              <a:rPr lang="en-US" sz="4100" dirty="0" err="1">
                <a:solidFill>
                  <a:srgbClr val="C00000"/>
                </a:solidFill>
                <a:latin typeface="Arial Black" panose="020B0A04020102020204" pitchFamily="34" charset="0"/>
              </a:rPr>
              <a:t>рівня</a:t>
            </a:r>
            <a:r>
              <a:rPr lang="en-US" sz="4100" dirty="0">
                <a:solidFill>
                  <a:srgbClr val="C00000"/>
                </a:solidFill>
                <a:latin typeface="Arial Black" panose="020B0A04020102020204" pitchFamily="34" charset="0"/>
              </a:rPr>
              <a:t> </a:t>
            </a:r>
            <a:r>
              <a:rPr lang="en-US" sz="4100" dirty="0" err="1">
                <a:solidFill>
                  <a:srgbClr val="C00000"/>
                </a:solidFill>
                <a:latin typeface="Arial Black" panose="020B0A04020102020204" pitchFamily="34" charset="0"/>
              </a:rPr>
              <a:t>розвитку</a:t>
            </a:r>
            <a:r>
              <a:rPr lang="en-US" sz="4100" dirty="0">
                <a:solidFill>
                  <a:srgbClr val="C00000"/>
                </a:solidFill>
                <a:latin typeface="Arial Black" panose="020B0A04020102020204" pitchFamily="34" charset="0"/>
              </a:rPr>
              <a:t> к</a:t>
            </a:r>
            <a:r>
              <a:rPr lang="ru-RU" sz="4100" dirty="0" err="1">
                <a:solidFill>
                  <a:srgbClr val="C00000"/>
                </a:solidFill>
                <a:latin typeface="Arial Black" panose="020B0A04020102020204" pitchFamily="34" charset="0"/>
              </a:rPr>
              <a:t>оманди</a:t>
            </a:r>
            <a:r>
              <a:rPr lang="en-US" sz="4100" dirty="0">
                <a:solidFill>
                  <a:srgbClr val="C00000"/>
                </a:solidFill>
                <a:latin typeface="Arial Black" panose="020B0A04020102020204" pitchFamily="34" charset="0"/>
              </a:rPr>
              <a:t>.</a:t>
            </a:r>
          </a:p>
        </p:txBody>
      </p:sp>
      <p:pic>
        <p:nvPicPr>
          <p:cNvPr id="5" name="Місце для вмісту 4">
            <a:extLst>
              <a:ext uri="{FF2B5EF4-FFF2-40B4-BE49-F238E27FC236}">
                <a16:creationId xmlns:a16="http://schemas.microsoft.com/office/drawing/2014/main" id="{742E9903-7993-037C-F67C-8C00BD16F71E}"/>
              </a:ext>
            </a:extLst>
          </p:cNvPr>
          <p:cNvPicPr>
            <a:picLocks noGrp="1" noChangeAspect="1"/>
          </p:cNvPicPr>
          <p:nvPr>
            <p:ph idx="1"/>
          </p:nvPr>
        </p:nvPicPr>
        <p:blipFill rotWithShape="1">
          <a:blip r:embed="rId2"/>
          <a:srcRect l="20448" r="25593" b="1"/>
          <a:stretch/>
        </p:blipFill>
        <p:spPr>
          <a:xfrm>
            <a:off x="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4" name="Місце для тексту 3">
            <a:extLst>
              <a:ext uri="{FF2B5EF4-FFF2-40B4-BE49-F238E27FC236}">
                <a16:creationId xmlns:a16="http://schemas.microsoft.com/office/drawing/2014/main" id="{3B708AA1-BAF2-B9D0-69EC-6D3A6727AA74}"/>
              </a:ext>
            </a:extLst>
          </p:cNvPr>
          <p:cNvSpPr>
            <a:spLocks noGrp="1"/>
          </p:cNvSpPr>
          <p:nvPr>
            <p:ph type="body" sz="half" idx="2"/>
          </p:nvPr>
        </p:nvSpPr>
        <p:spPr>
          <a:xfrm>
            <a:off x="5974080" y="2333296"/>
            <a:ext cx="5854754" cy="4423103"/>
          </a:xfrm>
        </p:spPr>
        <p:txBody>
          <a:bodyPr vert="horz" lIns="91440" tIns="45720" rIns="91440" bIns="45720" rtlCol="0">
            <a:normAutofit/>
          </a:bodyPr>
          <a:lstStyle/>
          <a:p>
            <a:pPr marL="685800" indent="-457200" algn="just">
              <a:buFont typeface="+mj-lt"/>
              <a:buAutoNum type="arabicPeriod"/>
            </a:pPr>
            <a:r>
              <a:rPr lang="en-US" sz="2400" dirty="0" err="1">
                <a:solidFill>
                  <a:schemeClr val="bg1"/>
                </a:solidFill>
                <a:latin typeface="Arial Black" panose="020B0A04020102020204" pitchFamily="34" charset="0"/>
              </a:rPr>
              <a:t>Згуртованість</a:t>
            </a:r>
            <a:r>
              <a:rPr lang="uk-UA" sz="2400" dirty="0">
                <a:solidFill>
                  <a:schemeClr val="bg1"/>
                </a:solidFill>
                <a:latin typeface="Arial Black" panose="020B0A04020102020204" pitchFamily="34" charset="0"/>
              </a:rPr>
              <a:t>.</a:t>
            </a:r>
            <a:endParaRPr lang="en-US" sz="2400" dirty="0">
              <a:solidFill>
                <a:schemeClr val="bg1"/>
              </a:solidFill>
              <a:latin typeface="Arial Black" panose="020B0A04020102020204" pitchFamily="34" charset="0"/>
            </a:endParaRPr>
          </a:p>
          <a:p>
            <a:pPr marL="685800" indent="-457200" algn="just">
              <a:buFont typeface="+mj-lt"/>
              <a:buAutoNum type="arabicPeriod"/>
            </a:pPr>
            <a:r>
              <a:rPr lang="en-US" sz="2400" dirty="0" err="1">
                <a:solidFill>
                  <a:schemeClr val="bg1"/>
                </a:solidFill>
                <a:latin typeface="Arial Black" panose="020B0A04020102020204" pitchFamily="34" charset="0"/>
              </a:rPr>
              <a:t>Досягнення</a:t>
            </a:r>
            <a:r>
              <a:rPr lang="ru-RU"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індивідуальних</a:t>
            </a:r>
            <a:r>
              <a:rPr lang="en-US" sz="2400" dirty="0">
                <a:solidFill>
                  <a:schemeClr val="bg1"/>
                </a:solidFill>
                <a:latin typeface="Arial Black" panose="020B0A04020102020204" pitchFamily="34" charset="0"/>
              </a:rPr>
              <a:t> </a:t>
            </a:r>
            <a:r>
              <a:rPr lang="uk-UA" sz="2400" dirty="0">
                <a:solidFill>
                  <a:schemeClr val="bg1"/>
                </a:solidFill>
                <a:latin typeface="Arial Black" panose="020B0A04020102020204" pitchFamily="34" charset="0"/>
              </a:rPr>
              <a:t>та </a:t>
            </a:r>
            <a:r>
              <a:rPr lang="en-US" sz="2400" dirty="0" err="1">
                <a:solidFill>
                  <a:schemeClr val="bg1"/>
                </a:solidFill>
                <a:latin typeface="Arial Black" panose="020B0A04020102020204" pitchFamily="34" charset="0"/>
              </a:rPr>
              <a:t>групових</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цілей</a:t>
            </a:r>
            <a:r>
              <a:rPr lang="uk-UA" sz="2400" dirty="0">
                <a:solidFill>
                  <a:schemeClr val="bg1"/>
                </a:solidFill>
                <a:latin typeface="Arial Black" panose="020B0A04020102020204" pitchFamily="34" charset="0"/>
              </a:rPr>
              <a:t>.</a:t>
            </a:r>
            <a:endParaRPr lang="en-US" sz="2400" dirty="0">
              <a:solidFill>
                <a:schemeClr val="bg1"/>
              </a:solidFill>
              <a:latin typeface="Arial Black" panose="020B0A04020102020204" pitchFamily="34" charset="0"/>
            </a:endParaRPr>
          </a:p>
          <a:p>
            <a:pPr marL="685800" indent="-457200" algn="just">
              <a:buFont typeface="+mj-lt"/>
              <a:buAutoNum type="arabicPeriod"/>
            </a:pPr>
            <a:r>
              <a:rPr lang="en-US" sz="2400" dirty="0">
                <a:solidFill>
                  <a:schemeClr val="bg1"/>
                </a:solidFill>
                <a:latin typeface="Arial Black" panose="020B0A04020102020204" pitchFamily="34" charset="0"/>
              </a:rPr>
              <a:t>Пряма оцінка </a:t>
            </a:r>
            <a:r>
              <a:rPr lang="en-US" sz="2400" dirty="0" err="1">
                <a:solidFill>
                  <a:schemeClr val="bg1"/>
                </a:solidFill>
                <a:latin typeface="Arial Black" panose="020B0A04020102020204" pitchFamily="34" charset="0"/>
              </a:rPr>
              <a:t>результатів</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діяльності</a:t>
            </a:r>
            <a:r>
              <a:rPr lang="en-US" sz="2400" dirty="0">
                <a:solidFill>
                  <a:schemeClr val="bg1"/>
                </a:solidFill>
                <a:latin typeface="Arial Black" panose="020B0A04020102020204" pitchFamily="34" charset="0"/>
              </a:rPr>
              <a:t> </a:t>
            </a:r>
            <a:r>
              <a:rPr lang="ru-RU" sz="2400" dirty="0" err="1">
                <a:solidFill>
                  <a:schemeClr val="bg1"/>
                </a:solidFill>
                <a:latin typeface="Arial Black" panose="020B0A04020102020204" pitchFamily="34" charset="0"/>
              </a:rPr>
              <a:t>команди</a:t>
            </a:r>
            <a:endParaRPr lang="en-US" sz="2400" dirty="0">
              <a:solidFill>
                <a:schemeClr val="bg1"/>
              </a:solidFill>
              <a:latin typeface="Arial Black" panose="020B0A04020102020204" pitchFamily="34" charset="0"/>
            </a:endParaRPr>
          </a:p>
          <a:p>
            <a:pPr marL="685800" indent="-457200" algn="just">
              <a:buFont typeface="+mj-lt"/>
              <a:buAutoNum type="arabicPeriod"/>
            </a:pPr>
            <a:r>
              <a:rPr lang="en-US" sz="2400" dirty="0">
                <a:solidFill>
                  <a:schemeClr val="bg1"/>
                </a:solidFill>
                <a:latin typeface="Arial Black" panose="020B0A04020102020204" pitchFamily="34" charset="0"/>
              </a:rPr>
              <a:t>Індивідуальна і </a:t>
            </a:r>
            <a:r>
              <a:rPr lang="en-US" sz="2400" dirty="0" err="1">
                <a:solidFill>
                  <a:schemeClr val="bg1"/>
                </a:solidFill>
                <a:latin typeface="Arial Black" panose="020B0A04020102020204" pitchFamily="34" charset="0"/>
              </a:rPr>
              <a:t>загальна</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відповідальність</a:t>
            </a:r>
            <a:r>
              <a:rPr lang="uk-UA" sz="2400" dirty="0">
                <a:solidFill>
                  <a:schemeClr val="bg1"/>
                </a:solidFill>
                <a:latin typeface="Arial Black" panose="020B0A04020102020204" pitchFamily="34" charset="0"/>
              </a:rPr>
              <a:t>.</a:t>
            </a:r>
            <a:endParaRPr lang="en-US" sz="2400" dirty="0">
              <a:solidFill>
                <a:schemeClr val="bg1"/>
              </a:solidFill>
              <a:latin typeface="Arial Black" panose="020B0A04020102020204" pitchFamily="34" charset="0"/>
            </a:endParaRPr>
          </a:p>
          <a:p>
            <a:pPr marL="685800" indent="-457200" algn="just">
              <a:buFont typeface="+mj-lt"/>
              <a:buAutoNum type="arabicPeriod"/>
            </a:pPr>
            <a:r>
              <a:rPr lang="ru-RU" sz="2400" dirty="0" err="1">
                <a:solidFill>
                  <a:schemeClr val="bg1"/>
                </a:solidFill>
                <a:latin typeface="Arial Black" panose="020B0A04020102020204" pitchFamily="34" charset="0"/>
              </a:rPr>
              <a:t>Командні</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результати</a:t>
            </a:r>
            <a:r>
              <a:rPr lang="uk-UA" sz="2400" dirty="0">
                <a:solidFill>
                  <a:schemeClr val="bg1"/>
                </a:solidFill>
                <a:latin typeface="Arial Black" panose="020B0A04020102020204" pitchFamily="34" charset="0"/>
              </a:rPr>
              <a:t>.</a:t>
            </a:r>
            <a:r>
              <a:rPr lang="en-US" sz="2400" dirty="0">
                <a:solidFill>
                  <a:schemeClr val="bg1"/>
                </a:solidFill>
                <a:latin typeface="Arial Black" panose="020B0A04020102020204" pitchFamily="34" charset="0"/>
              </a:rPr>
              <a:t> </a:t>
            </a:r>
          </a:p>
        </p:txBody>
      </p:sp>
    </p:spTree>
    <p:extLst>
      <p:ext uri="{BB962C8B-B14F-4D97-AF65-F5344CB8AC3E}">
        <p14:creationId xmlns:p14="http://schemas.microsoft.com/office/powerpoint/2010/main" val="31866962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7" name="Rectangle 16">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Freeform: Shape 24">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7" name="Rectangle 26">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F7B6B7A5-D637-2343-DA37-B148580115FA}"/>
              </a:ext>
            </a:extLst>
          </p:cNvPr>
          <p:cNvSpPr>
            <a:spLocks noGrp="1"/>
          </p:cNvSpPr>
          <p:nvPr>
            <p:ph type="title"/>
          </p:nvPr>
        </p:nvSpPr>
        <p:spPr>
          <a:xfrm>
            <a:off x="466722" y="586855"/>
            <a:ext cx="3201366" cy="3387497"/>
          </a:xfrm>
        </p:spPr>
        <p:txBody>
          <a:bodyPr vert="horz" lIns="91440" tIns="45720" rIns="91440" bIns="45720" rtlCol="0" anchor="b">
            <a:normAutofit/>
          </a:bodyPr>
          <a:lstStyle/>
          <a:p>
            <a:pPr algn="r"/>
            <a:r>
              <a:rPr lang="en-US" sz="4000" b="1" kern="1200">
                <a:solidFill>
                  <a:srgbClr val="FFFFFF"/>
                </a:solidFill>
                <a:latin typeface="+mj-lt"/>
                <a:ea typeface="+mj-ea"/>
                <a:cs typeface="+mj-cs"/>
              </a:rPr>
              <a:t>Формування підрозділу у боєздатну команду</a:t>
            </a:r>
          </a:p>
        </p:txBody>
      </p:sp>
      <p:sp>
        <p:nvSpPr>
          <p:cNvPr id="4" name="Місце для тексту 3">
            <a:extLst>
              <a:ext uri="{FF2B5EF4-FFF2-40B4-BE49-F238E27FC236}">
                <a16:creationId xmlns:a16="http://schemas.microsoft.com/office/drawing/2014/main" id="{E5353983-9B8A-38BA-C0EF-377D57DE2CA0}"/>
              </a:ext>
            </a:extLst>
          </p:cNvPr>
          <p:cNvSpPr>
            <a:spLocks noGrp="1"/>
          </p:cNvSpPr>
          <p:nvPr>
            <p:ph type="body" sz="half" idx="2"/>
          </p:nvPr>
        </p:nvSpPr>
        <p:spPr>
          <a:xfrm>
            <a:off x="4810259" y="649480"/>
            <a:ext cx="6555347" cy="5546047"/>
          </a:xfrm>
        </p:spPr>
        <p:txBody>
          <a:bodyPr vert="horz" lIns="91440" tIns="45720" rIns="91440" bIns="45720" rtlCol="0" anchor="ctr">
            <a:normAutofit/>
          </a:bodyPr>
          <a:lstStyle/>
          <a:p>
            <a:pPr indent="-228600" algn="just">
              <a:buFont typeface="Arial" panose="020B0604020202020204" pitchFamily="34" charset="0"/>
              <a:buChar char="•"/>
            </a:pPr>
            <a:r>
              <a:rPr lang="en-US" sz="2000" dirty="0" err="1"/>
              <a:t>Кожен</a:t>
            </a:r>
            <a:r>
              <a:rPr lang="en-US" sz="2000" dirty="0"/>
              <a:t> </a:t>
            </a:r>
            <a:r>
              <a:rPr lang="en-US" sz="2000" dirty="0" err="1"/>
              <a:t>військовослужбовець</a:t>
            </a:r>
            <a:r>
              <a:rPr lang="en-US" sz="2000" dirty="0"/>
              <a:t> </a:t>
            </a:r>
            <a:r>
              <a:rPr lang="en-US" sz="2000" dirty="0" err="1"/>
              <a:t>пристосовується</a:t>
            </a:r>
            <a:r>
              <a:rPr lang="en-US" sz="2000" dirty="0"/>
              <a:t> </a:t>
            </a:r>
            <a:r>
              <a:rPr lang="en-US" sz="2000" dirty="0" err="1"/>
              <a:t>до</a:t>
            </a:r>
            <a:r>
              <a:rPr lang="en-US" sz="2000" dirty="0"/>
              <a:t> </a:t>
            </a:r>
            <a:r>
              <a:rPr lang="en-US" sz="2000" dirty="0" err="1"/>
              <a:t>нових</a:t>
            </a:r>
            <a:r>
              <a:rPr lang="en-US" sz="2000" dirty="0"/>
              <a:t> </a:t>
            </a:r>
            <a:r>
              <a:rPr lang="en-US" sz="2000" dirty="0" err="1"/>
              <a:t>умов</a:t>
            </a:r>
            <a:r>
              <a:rPr lang="en-US" sz="2000" dirty="0"/>
              <a:t>, </a:t>
            </a:r>
            <a:r>
              <a:rPr lang="en-US" sz="2000" dirty="0" err="1"/>
              <a:t>коли</a:t>
            </a:r>
            <a:r>
              <a:rPr lang="en-US" sz="2000" dirty="0"/>
              <a:t> </a:t>
            </a:r>
            <a:r>
              <a:rPr lang="en-US" sz="2000" dirty="0" err="1"/>
              <a:t>починає</a:t>
            </a:r>
            <a:r>
              <a:rPr lang="en-US" sz="2000" dirty="0"/>
              <a:t> </a:t>
            </a:r>
            <a:r>
              <a:rPr lang="en-US" sz="2000" dirty="0" err="1"/>
              <a:t>служити</a:t>
            </a:r>
            <a:r>
              <a:rPr lang="en-US" sz="2000" dirty="0"/>
              <a:t> в </a:t>
            </a:r>
            <a:r>
              <a:rPr lang="en-US" sz="2000" dirty="0" err="1"/>
              <a:t>армії</a:t>
            </a:r>
            <a:r>
              <a:rPr lang="en-US" sz="2000" dirty="0"/>
              <a:t> і </a:t>
            </a:r>
            <a:r>
              <a:rPr lang="en-US" sz="2000" dirty="0" err="1"/>
              <a:t>вчиться</a:t>
            </a:r>
            <a:r>
              <a:rPr lang="en-US" sz="2000" dirty="0"/>
              <a:t> </a:t>
            </a:r>
            <a:r>
              <a:rPr lang="en-US" sz="2000" dirty="0" err="1"/>
              <a:t>жити</a:t>
            </a:r>
            <a:r>
              <a:rPr lang="en-US" sz="2000" dirty="0"/>
              <a:t> з </a:t>
            </a:r>
            <a:r>
              <a:rPr lang="en-US" sz="2000" dirty="0" err="1"/>
              <a:t>багатьма</a:t>
            </a:r>
            <a:r>
              <a:rPr lang="en-US" sz="2000" dirty="0"/>
              <a:t> </a:t>
            </a:r>
            <a:r>
              <a:rPr lang="en-US" sz="2000" dirty="0" err="1"/>
              <a:t>різними</a:t>
            </a:r>
            <a:r>
              <a:rPr lang="en-US" sz="2000" dirty="0"/>
              <a:t> </a:t>
            </a:r>
            <a:r>
              <a:rPr lang="en-US" sz="2000" dirty="0" err="1"/>
              <a:t>типами</a:t>
            </a:r>
            <a:r>
              <a:rPr lang="en-US" sz="2000" dirty="0"/>
              <a:t> </a:t>
            </a:r>
            <a:r>
              <a:rPr lang="en-US" sz="2000" dirty="0" err="1"/>
              <a:t>людей</a:t>
            </a:r>
            <a:r>
              <a:rPr lang="en-US" sz="2000" dirty="0"/>
              <a:t>. </a:t>
            </a:r>
            <a:r>
              <a:rPr lang="en-US" sz="2000" dirty="0" err="1"/>
              <a:t>Він</a:t>
            </a:r>
            <a:r>
              <a:rPr lang="en-US" sz="2000" dirty="0"/>
              <a:t> </a:t>
            </a:r>
            <a:r>
              <a:rPr lang="en-US" sz="2000" dirty="0" err="1"/>
              <a:t>проходить</a:t>
            </a:r>
            <a:r>
              <a:rPr lang="en-US" sz="2000" dirty="0"/>
              <a:t> </a:t>
            </a:r>
            <a:r>
              <a:rPr lang="en-US" sz="2000" dirty="0" err="1"/>
              <a:t>процес</a:t>
            </a:r>
            <a:r>
              <a:rPr lang="en-US" sz="2000" dirty="0"/>
              <a:t> </a:t>
            </a:r>
            <a:r>
              <a:rPr lang="en-US" sz="2000" dirty="0" err="1"/>
              <a:t>перевірки</a:t>
            </a:r>
            <a:r>
              <a:rPr lang="en-US" sz="2000" dirty="0"/>
              <a:t> </a:t>
            </a:r>
            <a:r>
              <a:rPr lang="en-US" sz="2000" dirty="0" err="1"/>
              <a:t>на</a:t>
            </a:r>
            <a:r>
              <a:rPr lang="en-US" sz="2000" dirty="0"/>
              <a:t> </a:t>
            </a:r>
            <a:r>
              <a:rPr lang="en-US" sz="2000" dirty="0" err="1"/>
              <a:t>що</a:t>
            </a:r>
            <a:r>
              <a:rPr lang="en-US" sz="2000" dirty="0"/>
              <a:t> </a:t>
            </a:r>
            <a:r>
              <a:rPr lang="en-US" sz="2000" dirty="0" err="1"/>
              <a:t>здатний</a:t>
            </a:r>
            <a:r>
              <a:rPr lang="en-US" sz="2000" dirty="0"/>
              <a:t> </a:t>
            </a:r>
            <a:r>
              <a:rPr lang="en-US" sz="2000" dirty="0" err="1"/>
              <a:t>іншими</a:t>
            </a:r>
            <a:r>
              <a:rPr lang="en-US" sz="2000" dirty="0"/>
              <a:t> </a:t>
            </a:r>
            <a:r>
              <a:rPr lang="en-US" sz="2000" dirty="0" err="1"/>
              <a:t>військовослужбовцями</a:t>
            </a:r>
            <a:r>
              <a:rPr lang="en-US" sz="2000" dirty="0"/>
              <a:t> </a:t>
            </a:r>
            <a:r>
              <a:rPr lang="en-US" sz="2000" dirty="0" err="1"/>
              <a:t>та</a:t>
            </a:r>
            <a:r>
              <a:rPr lang="en-US" sz="2000" dirty="0"/>
              <a:t> </a:t>
            </a:r>
            <a:r>
              <a:rPr lang="en-US" sz="2000" dirty="0" err="1"/>
              <a:t>військовими</a:t>
            </a:r>
            <a:r>
              <a:rPr lang="en-US" sz="2000" dirty="0"/>
              <a:t> </a:t>
            </a:r>
            <a:r>
              <a:rPr lang="en-US" sz="2000" dirty="0" err="1"/>
              <a:t>керівниками</a:t>
            </a:r>
            <a:r>
              <a:rPr lang="en-US" sz="2000" dirty="0"/>
              <a:t>. </a:t>
            </a:r>
          </a:p>
          <a:p>
            <a:pPr indent="-228600" algn="just">
              <a:buFont typeface="Arial" panose="020B0604020202020204" pitchFamily="34" charset="0"/>
              <a:buChar char="•"/>
            </a:pPr>
            <a:r>
              <a:rPr lang="en-US" sz="2000" dirty="0" err="1"/>
              <a:t>Кожен</a:t>
            </a:r>
            <a:r>
              <a:rPr lang="en-US" sz="2000" dirty="0"/>
              <a:t> з </a:t>
            </a:r>
            <a:r>
              <a:rPr lang="en-US" sz="2000" dirty="0" err="1"/>
              <a:t>військовослужбовців</a:t>
            </a:r>
            <a:r>
              <a:rPr lang="en-US" sz="2000" dirty="0"/>
              <a:t> </a:t>
            </a:r>
            <a:r>
              <a:rPr lang="en-US" sz="2000" dirty="0" err="1"/>
              <a:t>по-різному</a:t>
            </a:r>
            <a:r>
              <a:rPr lang="en-US" sz="2000" dirty="0"/>
              <a:t> </a:t>
            </a:r>
            <a:r>
              <a:rPr lang="en-US" sz="2000" dirty="0" err="1"/>
              <a:t>налаштовує</a:t>
            </a:r>
            <a:r>
              <a:rPr lang="en-US" sz="2000" dirty="0"/>
              <a:t> </a:t>
            </a:r>
            <a:r>
              <a:rPr lang="en-US" sz="2000" dirty="0" err="1"/>
              <a:t>себе</a:t>
            </a:r>
            <a:r>
              <a:rPr lang="en-US" sz="2000" dirty="0"/>
              <a:t> і </a:t>
            </a:r>
            <a:r>
              <a:rPr lang="en-US" sz="2000" dirty="0" err="1"/>
              <a:t>переживає</a:t>
            </a:r>
            <a:r>
              <a:rPr lang="en-US" sz="2000" dirty="0"/>
              <a:t> </a:t>
            </a:r>
            <a:r>
              <a:rPr lang="en-US" sz="2000" dirty="0" err="1"/>
              <a:t>цей</a:t>
            </a:r>
            <a:r>
              <a:rPr lang="en-US" sz="2000" dirty="0"/>
              <a:t> </a:t>
            </a:r>
            <a:r>
              <a:rPr lang="en-US" sz="2000" dirty="0" err="1"/>
              <a:t>новий</a:t>
            </a:r>
            <a:r>
              <a:rPr lang="en-US" sz="2000" dirty="0"/>
              <a:t> </a:t>
            </a:r>
            <a:r>
              <a:rPr lang="en-US" sz="2000" dirty="0" err="1"/>
              <a:t>досвід</a:t>
            </a:r>
            <a:r>
              <a:rPr lang="en-US" sz="2000" dirty="0"/>
              <a:t>. </a:t>
            </a:r>
            <a:r>
              <a:rPr lang="en-US" sz="2000" dirty="0" err="1"/>
              <a:t>Деякі</a:t>
            </a:r>
            <a:r>
              <a:rPr lang="en-US" sz="2000" dirty="0"/>
              <a:t> з </a:t>
            </a:r>
            <a:r>
              <a:rPr lang="en-US" sz="2000" dirty="0" err="1"/>
              <a:t>військовослужбовців</a:t>
            </a:r>
            <a:r>
              <a:rPr lang="en-US" sz="2000" dirty="0"/>
              <a:t> </a:t>
            </a:r>
            <a:r>
              <a:rPr lang="en-US" sz="2000" dirty="0" err="1"/>
              <a:t>швидко</a:t>
            </a:r>
            <a:r>
              <a:rPr lang="en-US" sz="2000" dirty="0"/>
              <a:t> </a:t>
            </a:r>
            <a:r>
              <a:rPr lang="en-US" sz="2000" dirty="0" err="1"/>
              <a:t>адаптуються</a:t>
            </a:r>
            <a:r>
              <a:rPr lang="en-US" sz="2000" dirty="0"/>
              <a:t> </a:t>
            </a:r>
            <a:r>
              <a:rPr lang="en-US" sz="2000" dirty="0" err="1"/>
              <a:t>до</a:t>
            </a:r>
            <a:r>
              <a:rPr lang="en-US" sz="2000" dirty="0"/>
              <a:t> </a:t>
            </a:r>
            <a:r>
              <a:rPr lang="en-US" sz="2000" dirty="0" err="1"/>
              <a:t>нових</a:t>
            </a:r>
            <a:r>
              <a:rPr lang="en-US" sz="2000" dirty="0"/>
              <a:t> </a:t>
            </a:r>
            <a:r>
              <a:rPr lang="en-US" sz="2000" dirty="0" err="1"/>
              <a:t>умов</a:t>
            </a:r>
            <a:r>
              <a:rPr lang="en-US" sz="2000" dirty="0"/>
              <a:t> і </a:t>
            </a:r>
            <a:r>
              <a:rPr lang="en-US" sz="2000" dirty="0" err="1"/>
              <a:t>вимог</a:t>
            </a:r>
            <a:r>
              <a:rPr lang="en-US" sz="2000" dirty="0"/>
              <a:t>, а </a:t>
            </a:r>
            <a:r>
              <a:rPr lang="en-US" sz="2000" dirty="0" err="1"/>
              <a:t>інші</a:t>
            </a:r>
            <a:r>
              <a:rPr lang="en-US" sz="2000" dirty="0"/>
              <a:t> </a:t>
            </a:r>
            <a:r>
              <a:rPr lang="en-US" sz="2000" dirty="0" err="1"/>
              <a:t>повільніше</a:t>
            </a:r>
            <a:r>
              <a:rPr lang="en-US" sz="2000" dirty="0"/>
              <a:t>. </a:t>
            </a:r>
            <a:r>
              <a:rPr lang="en-US" sz="2000" dirty="0" err="1"/>
              <a:t>Деякі</a:t>
            </a:r>
            <a:r>
              <a:rPr lang="en-US" sz="2000" dirty="0"/>
              <a:t> </a:t>
            </a:r>
            <a:r>
              <a:rPr lang="en-US" sz="2000" dirty="0" err="1"/>
              <a:t>постійно</a:t>
            </a:r>
            <a:r>
              <a:rPr lang="en-US" sz="2000" dirty="0"/>
              <a:t> </a:t>
            </a:r>
            <a:r>
              <a:rPr lang="en-US" sz="2000" dirty="0" err="1"/>
              <a:t>потребують</a:t>
            </a:r>
            <a:r>
              <a:rPr lang="en-US" sz="2000" dirty="0"/>
              <a:t> </a:t>
            </a:r>
            <a:r>
              <a:rPr lang="en-US" sz="2000" dirty="0" err="1"/>
              <a:t>допомоги</a:t>
            </a:r>
            <a:r>
              <a:rPr lang="en-US" sz="2000" dirty="0"/>
              <a:t> і </a:t>
            </a:r>
            <a:r>
              <a:rPr lang="en-US" sz="2000" dirty="0" err="1"/>
              <a:t>підтримки</a:t>
            </a:r>
            <a:r>
              <a:rPr lang="en-US" sz="2000" dirty="0"/>
              <a:t> з </a:t>
            </a:r>
            <a:r>
              <a:rPr lang="en-US" sz="2000" dirty="0" err="1"/>
              <a:t>боку</a:t>
            </a:r>
            <a:r>
              <a:rPr lang="en-US" sz="2000" dirty="0"/>
              <a:t> </a:t>
            </a:r>
            <a:r>
              <a:rPr lang="en-US" sz="2000" dirty="0" err="1"/>
              <a:t>командирів</a:t>
            </a:r>
            <a:r>
              <a:rPr lang="en-US" sz="2000" dirty="0"/>
              <a:t>. </a:t>
            </a:r>
            <a:r>
              <a:rPr lang="en-US" sz="2000" dirty="0" err="1"/>
              <a:t>Дуже</a:t>
            </a:r>
            <a:r>
              <a:rPr lang="en-US" sz="2000" dirty="0"/>
              <a:t> </a:t>
            </a:r>
            <a:r>
              <a:rPr lang="en-US" sz="2000" dirty="0" err="1"/>
              <a:t>рідко</a:t>
            </a:r>
            <a:r>
              <a:rPr lang="en-US" sz="2000" dirty="0"/>
              <a:t> </a:t>
            </a:r>
            <a:r>
              <a:rPr lang="en-US" sz="2000" dirty="0" err="1"/>
              <a:t>буває</a:t>
            </a:r>
            <a:r>
              <a:rPr lang="en-US" sz="2000" dirty="0"/>
              <a:t> </a:t>
            </a:r>
            <a:r>
              <a:rPr lang="en-US" sz="2000" dirty="0" err="1"/>
              <a:t>те</a:t>
            </a:r>
            <a:r>
              <a:rPr lang="en-US" sz="2000" dirty="0"/>
              <a:t>, </a:t>
            </a:r>
            <a:r>
              <a:rPr lang="en-US" sz="2000" dirty="0" err="1"/>
              <a:t>що</a:t>
            </a:r>
            <a:r>
              <a:rPr lang="en-US" sz="2000" dirty="0"/>
              <a:t> </a:t>
            </a:r>
            <a:r>
              <a:rPr lang="en-US" sz="2000" dirty="0" err="1"/>
              <a:t>окремі</a:t>
            </a:r>
            <a:r>
              <a:rPr lang="en-US" sz="2000" dirty="0"/>
              <a:t> </a:t>
            </a:r>
            <a:r>
              <a:rPr lang="en-US" sz="2000" dirty="0" err="1"/>
              <a:t>військовослужбовці</a:t>
            </a:r>
            <a:r>
              <a:rPr lang="en-US" sz="2000" dirty="0"/>
              <a:t> </a:t>
            </a:r>
            <a:r>
              <a:rPr lang="en-US" sz="2000" dirty="0" err="1"/>
              <a:t>взагалі</a:t>
            </a:r>
            <a:r>
              <a:rPr lang="en-US" sz="2000" dirty="0"/>
              <a:t> </a:t>
            </a:r>
            <a:r>
              <a:rPr lang="en-US" sz="2000" dirty="0" err="1"/>
              <a:t>не</a:t>
            </a:r>
            <a:r>
              <a:rPr lang="en-US" sz="2000" dirty="0"/>
              <a:t> в </a:t>
            </a:r>
            <a:r>
              <a:rPr lang="en-US" sz="2000" dirty="0" err="1"/>
              <a:t>змозі</a:t>
            </a:r>
            <a:r>
              <a:rPr lang="en-US" sz="2000" dirty="0"/>
              <a:t> </a:t>
            </a:r>
            <a:r>
              <a:rPr lang="en-US" sz="2000" dirty="0" err="1"/>
              <a:t>підлаштовуватися</a:t>
            </a:r>
            <a:r>
              <a:rPr lang="en-US" sz="2000" dirty="0"/>
              <a:t> і </a:t>
            </a:r>
            <a:r>
              <a:rPr lang="en-US" sz="2000" dirty="0" err="1"/>
              <a:t>пристосуватися</a:t>
            </a:r>
            <a:r>
              <a:rPr lang="en-US" sz="2000" dirty="0"/>
              <a:t> </a:t>
            </a:r>
            <a:r>
              <a:rPr lang="en-US" sz="2000" dirty="0" err="1"/>
              <a:t>до</a:t>
            </a:r>
            <a:r>
              <a:rPr lang="en-US" sz="2000" dirty="0"/>
              <a:t> </a:t>
            </a:r>
            <a:r>
              <a:rPr lang="en-US" sz="2000" dirty="0" err="1"/>
              <a:t>нової</a:t>
            </a:r>
            <a:r>
              <a:rPr lang="en-US" sz="2000" dirty="0"/>
              <a:t> </a:t>
            </a:r>
            <a:r>
              <a:rPr lang="en-US" sz="2000" dirty="0" err="1"/>
              <a:t>команди</a:t>
            </a:r>
            <a:r>
              <a:rPr lang="en-US" sz="2000" dirty="0"/>
              <a:t>. </a:t>
            </a:r>
            <a:r>
              <a:rPr lang="en-US" sz="2000" dirty="0" err="1"/>
              <a:t>Однак</a:t>
            </a:r>
            <a:r>
              <a:rPr lang="en-US" sz="2000" dirty="0"/>
              <a:t>, </a:t>
            </a:r>
            <a:r>
              <a:rPr lang="en-US" sz="2000" dirty="0" err="1"/>
              <a:t>всі</a:t>
            </a:r>
            <a:r>
              <a:rPr lang="en-US" sz="2000" dirty="0"/>
              <a:t> </a:t>
            </a:r>
            <a:r>
              <a:rPr lang="en-US" sz="2000" dirty="0" err="1"/>
              <a:t>військовослужбовці</a:t>
            </a:r>
            <a:r>
              <a:rPr lang="en-US" sz="2000" dirty="0"/>
              <a:t> </a:t>
            </a:r>
            <a:r>
              <a:rPr lang="en-US" sz="2000" dirty="0" err="1"/>
              <a:t>переймаються</a:t>
            </a:r>
            <a:r>
              <a:rPr lang="en-US" sz="2000" dirty="0"/>
              <a:t> </a:t>
            </a:r>
            <a:r>
              <a:rPr lang="en-US" sz="2000" dirty="0" err="1"/>
              <a:t>тим</a:t>
            </a:r>
            <a:r>
              <a:rPr lang="en-US" sz="2000" dirty="0"/>
              <a:t>, в </a:t>
            </a:r>
            <a:r>
              <a:rPr lang="en-US" sz="2000" dirty="0" err="1"/>
              <a:t>якому</a:t>
            </a:r>
            <a:r>
              <a:rPr lang="en-US" sz="2000" dirty="0"/>
              <a:t> </a:t>
            </a:r>
            <a:r>
              <a:rPr lang="en-US" sz="2000" dirty="0" err="1"/>
              <a:t>підрозділі</a:t>
            </a:r>
            <a:r>
              <a:rPr lang="en-US" sz="2000" dirty="0"/>
              <a:t> </a:t>
            </a:r>
            <a:r>
              <a:rPr lang="en-US" sz="2000" dirty="0" err="1"/>
              <a:t>вони</a:t>
            </a:r>
            <a:r>
              <a:rPr lang="en-US" sz="2000" dirty="0"/>
              <a:t> </a:t>
            </a:r>
            <a:r>
              <a:rPr lang="en-US" sz="2000" dirty="0" err="1"/>
              <a:t>служать</a:t>
            </a:r>
            <a:r>
              <a:rPr lang="en-US" sz="2000" dirty="0"/>
              <a:t> і </a:t>
            </a:r>
            <a:r>
              <a:rPr lang="en-US" sz="2000" dirty="0" err="1"/>
              <a:t>чи</a:t>
            </a:r>
            <a:r>
              <a:rPr lang="en-US" sz="2000" dirty="0"/>
              <a:t> </a:t>
            </a:r>
            <a:r>
              <a:rPr lang="en-US" sz="2000" dirty="0" err="1"/>
              <a:t>визнають</a:t>
            </a:r>
            <a:r>
              <a:rPr lang="en-US" sz="2000" dirty="0"/>
              <a:t> </a:t>
            </a:r>
            <a:r>
              <a:rPr lang="en-US" sz="2000" dirty="0" err="1"/>
              <a:t>їх</a:t>
            </a:r>
            <a:r>
              <a:rPr lang="en-US" sz="2000" dirty="0"/>
              <a:t> в </a:t>
            </a:r>
            <a:r>
              <a:rPr lang="en-US" sz="2000" dirty="0" err="1"/>
              <a:t>ньому</a:t>
            </a:r>
            <a:r>
              <a:rPr lang="en-US" sz="2000" dirty="0"/>
              <a:t>.</a:t>
            </a:r>
          </a:p>
        </p:txBody>
      </p:sp>
    </p:spTree>
    <p:extLst>
      <p:ext uri="{BB962C8B-B14F-4D97-AF65-F5344CB8AC3E}">
        <p14:creationId xmlns:p14="http://schemas.microsoft.com/office/powerpoint/2010/main" val="10919372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D7B6173-1D58-48E2-83CF-37350F315F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E4CBDBB-4FBD-4B9E-BD01-054A81D431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13">
            <a:extLst>
              <a:ext uri="{FF2B5EF4-FFF2-40B4-BE49-F238E27FC236}">
                <a16:creationId xmlns:a16="http://schemas.microsoft.com/office/drawing/2014/main" id="{B01A6F03-171F-40B2-8B2C-A061B89241F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952" cy="6862380"/>
          </a:xfrm>
          <a:prstGeom prst="rect">
            <a:avLst/>
          </a:prstGeom>
        </p:spPr>
      </p:pic>
      <p:sp>
        <p:nvSpPr>
          <p:cNvPr id="16" name="Rectangle 15">
            <a:extLst>
              <a:ext uri="{FF2B5EF4-FFF2-40B4-BE49-F238E27FC236}">
                <a16:creationId xmlns:a16="http://schemas.microsoft.com/office/drawing/2014/main" id="{72C4834C-B602-4125-8264-BD0D55A588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53172EE5-132F-4DD4-8855-4DBBD9C346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95844" y="1110000"/>
            <a:ext cx="10195740" cy="4629235"/>
          </a:xfrm>
          <a:prstGeom prst="rect">
            <a:avLst/>
          </a:prstGeom>
          <a:solidFill>
            <a:schemeClr val="bg1"/>
          </a:solidFill>
          <a:ln w="349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Прямоугольник 4"/>
          <p:cNvSpPr/>
          <p:nvPr/>
        </p:nvSpPr>
        <p:spPr>
          <a:xfrm>
            <a:off x="1997292" y="1367571"/>
            <a:ext cx="8457348" cy="4371664"/>
          </a:xfrm>
          <a:prstGeom prst="rect">
            <a:avLst/>
          </a:prstGeom>
        </p:spPr>
        <p:txBody>
          <a:bodyPr vert="horz" lIns="91440" tIns="45720" rIns="91440" bIns="45720" rtlCol="0" anchor="t">
            <a:normAutofit/>
          </a:bodyPr>
          <a:lstStyle/>
          <a:p>
            <a:pPr algn="ctr">
              <a:lnSpc>
                <a:spcPct val="90000"/>
              </a:lnSpc>
              <a:spcAft>
                <a:spcPts val="600"/>
              </a:spcAft>
            </a:pPr>
            <a:r>
              <a:rPr lang="en-US" sz="2000" b="1" u="sng" dirty="0"/>
              <a:t>ЕФЕКТИВНІСТЬ КОМАНДНОЇ РОБОТИ ОСОБОВОГО СКЛАДУ</a:t>
            </a:r>
            <a:endParaRPr lang="en-US" sz="2000" dirty="0"/>
          </a:p>
          <a:p>
            <a:pPr algn="ctr">
              <a:lnSpc>
                <a:spcPct val="90000"/>
              </a:lnSpc>
              <a:spcAft>
                <a:spcPts val="600"/>
              </a:spcAft>
            </a:pPr>
            <a:r>
              <a:rPr lang="en-US" sz="2000" dirty="0" err="1"/>
              <a:t>Ефективність</a:t>
            </a:r>
            <a:r>
              <a:rPr lang="en-US" sz="2000" dirty="0"/>
              <a:t> ї </a:t>
            </a:r>
            <a:r>
              <a:rPr lang="en-US" sz="2000" dirty="0" err="1"/>
              <a:t>команди</a:t>
            </a:r>
            <a:r>
              <a:rPr lang="en-US" sz="2000" dirty="0"/>
              <a:t> </a:t>
            </a:r>
            <a:r>
              <a:rPr lang="en-US" sz="2000" dirty="0" err="1"/>
              <a:t>військовослужбовців</a:t>
            </a:r>
            <a:r>
              <a:rPr lang="en-US" sz="2000" dirty="0"/>
              <a:t> </a:t>
            </a:r>
            <a:r>
              <a:rPr lang="en-US" sz="2000" dirty="0" err="1"/>
              <a:t>визначають</a:t>
            </a:r>
            <a:r>
              <a:rPr lang="en-US" sz="2000" dirty="0"/>
              <a:t> </a:t>
            </a:r>
            <a:r>
              <a:rPr lang="en-US" sz="2000" dirty="0" err="1"/>
              <a:t>два</a:t>
            </a:r>
            <a:r>
              <a:rPr lang="en-US" sz="2000" dirty="0"/>
              <a:t> </a:t>
            </a:r>
            <a:r>
              <a:rPr lang="en-US" sz="2000" dirty="0" err="1"/>
              <a:t>основних</a:t>
            </a:r>
            <a:r>
              <a:rPr lang="en-US" sz="2000" dirty="0"/>
              <a:t> </a:t>
            </a:r>
            <a:r>
              <a:rPr lang="en-US" sz="2000" dirty="0" err="1"/>
              <a:t>чинники</a:t>
            </a:r>
            <a:r>
              <a:rPr lang="en-US" sz="2000" dirty="0"/>
              <a:t>.</a:t>
            </a:r>
          </a:p>
          <a:p>
            <a:pPr indent="-228600" algn="ctr">
              <a:lnSpc>
                <a:spcPct val="90000"/>
              </a:lnSpc>
              <a:spcAft>
                <a:spcPts val="600"/>
              </a:spcAft>
              <a:buFont typeface="Arial" panose="020B0604020202020204" pitchFamily="34" charset="0"/>
              <a:buChar char="•"/>
            </a:pPr>
            <a:endParaRPr lang="en-US" sz="2000" i="1" dirty="0"/>
          </a:p>
          <a:p>
            <a:pPr indent="-228600" algn="ctr">
              <a:lnSpc>
                <a:spcPct val="90000"/>
              </a:lnSpc>
              <a:spcAft>
                <a:spcPts val="600"/>
              </a:spcAft>
              <a:buFont typeface="Arial" panose="020B0604020202020204" pitchFamily="34" charset="0"/>
              <a:buChar char="•"/>
            </a:pPr>
            <a:r>
              <a:rPr lang="en-US" sz="2000" i="1" dirty="0" err="1"/>
              <a:t>Перший</a:t>
            </a:r>
            <a:r>
              <a:rPr lang="en-US" sz="2000" i="1" dirty="0"/>
              <a:t> </a:t>
            </a:r>
            <a:r>
              <a:rPr lang="en-US" sz="2000" dirty="0"/>
              <a:t>− </a:t>
            </a:r>
            <a:r>
              <a:rPr lang="en-US" sz="2000" dirty="0" err="1"/>
              <a:t>виконання</a:t>
            </a:r>
            <a:r>
              <a:rPr lang="en-US" sz="2000" dirty="0"/>
              <a:t> </a:t>
            </a:r>
            <a:r>
              <a:rPr lang="en-US" sz="2000" dirty="0" err="1"/>
              <a:t>місії</a:t>
            </a:r>
            <a:r>
              <a:rPr lang="en-US" sz="2000" dirty="0"/>
              <a:t> </a:t>
            </a:r>
            <a:r>
              <a:rPr lang="en-US" sz="2000" dirty="0" err="1"/>
              <a:t>або</a:t>
            </a:r>
            <a:r>
              <a:rPr lang="en-US" sz="2000" dirty="0"/>
              <a:t> </a:t>
            </a:r>
            <a:r>
              <a:rPr lang="en-US" sz="2000" dirty="0" err="1"/>
              <a:t>поставленого</a:t>
            </a:r>
            <a:r>
              <a:rPr lang="en-US" sz="2000" dirty="0"/>
              <a:t> </a:t>
            </a:r>
            <a:r>
              <a:rPr lang="en-US" sz="2000" dirty="0" err="1"/>
              <a:t>завдання</a:t>
            </a:r>
            <a:r>
              <a:rPr lang="en-US" sz="2000" dirty="0"/>
              <a:t>, </a:t>
            </a:r>
            <a:r>
              <a:rPr lang="en-US" sz="2000" dirty="0" err="1"/>
              <a:t>тобто</a:t>
            </a:r>
            <a:r>
              <a:rPr lang="en-US" sz="2000" dirty="0"/>
              <a:t> </a:t>
            </a:r>
            <a:r>
              <a:rPr lang="en-US" sz="2000" b="1" i="1" dirty="0" err="1"/>
              <a:t>спроможність</a:t>
            </a:r>
            <a:r>
              <a:rPr lang="en-US" sz="2000" b="1" i="1" dirty="0"/>
              <a:t> </a:t>
            </a:r>
            <a:r>
              <a:rPr lang="en-US" sz="2000" b="1" i="1" dirty="0" err="1"/>
              <a:t>підрозділу</a:t>
            </a:r>
            <a:r>
              <a:rPr lang="en-US" sz="2000" b="1" i="1" dirty="0"/>
              <a:t> </a:t>
            </a:r>
            <a:r>
              <a:rPr lang="en-US" sz="2000" b="1" i="1" dirty="0" err="1"/>
              <a:t>виконати</a:t>
            </a:r>
            <a:r>
              <a:rPr lang="en-US" sz="2000" b="1" i="1" dirty="0"/>
              <a:t> </a:t>
            </a:r>
            <a:r>
              <a:rPr lang="en-US" sz="2000" b="1" i="1" dirty="0" err="1"/>
              <a:t>те</a:t>
            </a:r>
            <a:r>
              <a:rPr lang="en-US" sz="2000" b="1" i="1" dirty="0"/>
              <a:t>, </a:t>
            </a:r>
            <a:r>
              <a:rPr lang="en-US" sz="2000" b="1" i="1" dirty="0" err="1"/>
              <a:t>що</a:t>
            </a:r>
            <a:r>
              <a:rPr lang="en-US" sz="2000" b="1" i="1" dirty="0"/>
              <a:t> </a:t>
            </a:r>
            <a:r>
              <a:rPr lang="en-US" sz="2000" b="1" i="1" dirty="0" err="1"/>
              <a:t>він</a:t>
            </a:r>
            <a:r>
              <a:rPr lang="en-US" sz="2000" b="1" i="1" dirty="0"/>
              <a:t> </a:t>
            </a:r>
            <a:r>
              <a:rPr lang="en-US" sz="2000" b="1" i="1" dirty="0" err="1"/>
              <a:t>зобов’язаний</a:t>
            </a:r>
            <a:r>
              <a:rPr lang="en-US" sz="2000" b="1" i="1" dirty="0"/>
              <a:t> </a:t>
            </a:r>
            <a:r>
              <a:rPr lang="en-US" sz="2000" b="1" i="1" dirty="0" err="1"/>
              <a:t>зробити</a:t>
            </a:r>
            <a:r>
              <a:rPr lang="en-US" sz="2000" b="1" i="1" dirty="0"/>
              <a:t> </a:t>
            </a:r>
            <a:r>
              <a:rPr lang="en-US" sz="2000" b="1" i="1" dirty="0" err="1"/>
              <a:t>за</a:t>
            </a:r>
            <a:r>
              <a:rPr lang="en-US" sz="2000" b="1" i="1" dirty="0"/>
              <a:t> </a:t>
            </a:r>
            <a:r>
              <a:rPr lang="en-US" sz="2000" b="1" i="1" dirty="0" err="1"/>
              <a:t>заздалегідь</a:t>
            </a:r>
            <a:r>
              <a:rPr lang="en-US" sz="2000" b="1" i="1" dirty="0"/>
              <a:t> </a:t>
            </a:r>
            <a:r>
              <a:rPr lang="en-US" sz="2000" b="1" i="1" dirty="0" err="1"/>
              <a:t>узгодженими</a:t>
            </a:r>
            <a:r>
              <a:rPr lang="en-US" sz="2000" b="1" i="1" dirty="0"/>
              <a:t> </a:t>
            </a:r>
            <a:r>
              <a:rPr lang="en-US" sz="2000" b="1" i="1" dirty="0" err="1"/>
              <a:t>цілями</a:t>
            </a:r>
            <a:r>
              <a:rPr lang="en-US" sz="2000" dirty="0"/>
              <a:t>. </a:t>
            </a:r>
            <a:r>
              <a:rPr lang="en-US" sz="2000" dirty="0" err="1"/>
              <a:t>Тобто</a:t>
            </a:r>
            <a:r>
              <a:rPr lang="en-US" sz="2000" dirty="0"/>
              <a:t> – </a:t>
            </a:r>
            <a:r>
              <a:rPr lang="en-US" sz="2000" b="1" i="1" dirty="0" err="1"/>
              <a:t>спроможність</a:t>
            </a:r>
            <a:r>
              <a:rPr lang="en-US" sz="2000" b="1" i="1" dirty="0"/>
              <a:t> </a:t>
            </a:r>
            <a:r>
              <a:rPr lang="en-US" sz="2000" b="1" i="1" dirty="0" err="1"/>
              <a:t>виконати</a:t>
            </a:r>
            <a:r>
              <a:rPr lang="en-US" sz="2000" b="1" i="1" dirty="0"/>
              <a:t> </a:t>
            </a:r>
            <a:r>
              <a:rPr lang="en-US" sz="2000" b="1" i="1" dirty="0" err="1"/>
              <a:t>місію</a:t>
            </a:r>
            <a:r>
              <a:rPr lang="en-US" sz="2000" b="1" i="1" dirty="0"/>
              <a:t>.</a:t>
            </a:r>
            <a:r>
              <a:rPr lang="en-US" sz="2000" dirty="0"/>
              <a:t> </a:t>
            </a:r>
            <a:r>
              <a:rPr lang="en-US" sz="2000" dirty="0" err="1"/>
              <a:t>Згуртовані</a:t>
            </a:r>
            <a:r>
              <a:rPr lang="en-US" sz="2000" dirty="0"/>
              <a:t> </a:t>
            </a:r>
            <a:r>
              <a:rPr lang="en-US" sz="2000" dirty="0" err="1"/>
              <a:t>команди</a:t>
            </a:r>
            <a:r>
              <a:rPr lang="en-US" sz="2000" dirty="0"/>
              <a:t>, </a:t>
            </a:r>
            <a:r>
              <a:rPr lang="en-US" sz="2000" dirty="0" err="1"/>
              <a:t>зазвичай</a:t>
            </a:r>
            <a:r>
              <a:rPr lang="en-US" sz="2000" dirty="0"/>
              <a:t>, </a:t>
            </a:r>
            <a:r>
              <a:rPr lang="en-US" sz="2000" dirty="0" err="1"/>
              <a:t>починають</a:t>
            </a:r>
            <a:r>
              <a:rPr lang="en-US" sz="2000" dirty="0"/>
              <a:t> </a:t>
            </a:r>
            <a:r>
              <a:rPr lang="en-US" sz="2000" dirty="0" err="1"/>
              <a:t>виконувати</a:t>
            </a:r>
            <a:r>
              <a:rPr lang="en-US" sz="2000" dirty="0"/>
              <a:t> </a:t>
            </a:r>
            <a:r>
              <a:rPr lang="en-US" sz="2000" dirty="0" err="1"/>
              <a:t>поставлені</a:t>
            </a:r>
            <a:r>
              <a:rPr lang="en-US" sz="2000" dirty="0"/>
              <a:t> </a:t>
            </a:r>
            <a:r>
              <a:rPr lang="en-US" sz="2000" dirty="0" err="1"/>
              <a:t>завдання</a:t>
            </a:r>
            <a:r>
              <a:rPr lang="en-US" sz="2000" dirty="0"/>
              <a:t> </a:t>
            </a:r>
            <a:r>
              <a:rPr lang="en-US" sz="2000" dirty="0" err="1"/>
              <a:t>негайно</a:t>
            </a:r>
            <a:r>
              <a:rPr lang="en-US" sz="2000" dirty="0"/>
              <a:t> і </a:t>
            </a:r>
            <a:r>
              <a:rPr lang="en-US" sz="2000" dirty="0" err="1"/>
              <a:t>не</a:t>
            </a:r>
            <a:r>
              <a:rPr lang="en-US" sz="2000" dirty="0"/>
              <a:t> </a:t>
            </a:r>
            <a:r>
              <a:rPr lang="en-US" sz="2000" dirty="0" err="1"/>
              <a:t>звертають</a:t>
            </a:r>
            <a:r>
              <a:rPr lang="en-US" sz="2000" dirty="0"/>
              <a:t> </a:t>
            </a:r>
            <a:r>
              <a:rPr lang="en-US" sz="2000" dirty="0" err="1"/>
              <a:t>уваги</a:t>
            </a:r>
            <a:r>
              <a:rPr lang="en-US" sz="2000" dirty="0"/>
              <a:t> </a:t>
            </a:r>
            <a:r>
              <a:rPr lang="en-US" sz="2000" dirty="0" err="1"/>
              <a:t>на</a:t>
            </a:r>
            <a:r>
              <a:rPr lang="en-US" sz="2000" dirty="0"/>
              <a:t> </a:t>
            </a:r>
            <a:r>
              <a:rPr lang="en-US" sz="2000" dirty="0" err="1"/>
              <a:t>створення</a:t>
            </a:r>
            <a:r>
              <a:rPr lang="en-US" sz="2000" dirty="0"/>
              <a:t> </a:t>
            </a:r>
            <a:r>
              <a:rPr lang="en-US" sz="2000" dirty="0" err="1"/>
              <a:t>позитивної</a:t>
            </a:r>
            <a:r>
              <a:rPr lang="en-US" sz="2000" dirty="0"/>
              <a:t> </a:t>
            </a:r>
            <a:r>
              <a:rPr lang="en-US" sz="2000" dirty="0" err="1"/>
              <a:t>динаміки</a:t>
            </a:r>
            <a:r>
              <a:rPr lang="en-US" sz="2000" dirty="0"/>
              <a:t> </a:t>
            </a:r>
            <a:r>
              <a:rPr lang="en-US" sz="2000" dirty="0" err="1"/>
              <a:t>свого</a:t>
            </a:r>
            <a:r>
              <a:rPr lang="en-US" sz="2000" dirty="0"/>
              <a:t> </a:t>
            </a:r>
            <a:r>
              <a:rPr lang="en-US" sz="2000" dirty="0" err="1"/>
              <a:t>розвитку</a:t>
            </a:r>
            <a:r>
              <a:rPr lang="en-US" sz="2000" dirty="0"/>
              <a:t>, </a:t>
            </a:r>
            <a:r>
              <a:rPr lang="en-US" sz="2000" dirty="0" err="1"/>
              <a:t>яка</a:t>
            </a:r>
            <a:r>
              <a:rPr lang="en-US" sz="2000" dirty="0"/>
              <a:t> б </a:t>
            </a:r>
            <a:r>
              <a:rPr lang="en-US" sz="2000" dirty="0" err="1"/>
              <a:t>сприяла</a:t>
            </a:r>
            <a:r>
              <a:rPr lang="en-US" sz="2000" dirty="0"/>
              <a:t> </a:t>
            </a:r>
            <a:r>
              <a:rPr lang="en-US" sz="2000" dirty="0" err="1"/>
              <a:t>цьому</a:t>
            </a:r>
            <a:r>
              <a:rPr lang="en-US" sz="2000" dirty="0"/>
              <a:t>. </a:t>
            </a:r>
            <a:r>
              <a:rPr lang="en-US" sz="2000" dirty="0" err="1"/>
              <a:t>Вона</a:t>
            </a:r>
            <a:r>
              <a:rPr lang="en-US" sz="2000" dirty="0"/>
              <a:t> </a:t>
            </a:r>
            <a:r>
              <a:rPr lang="en-US" sz="2000" dirty="0" err="1"/>
              <a:t>з’являється</a:t>
            </a:r>
            <a:r>
              <a:rPr lang="en-US" sz="2000" dirty="0"/>
              <a:t> </a:t>
            </a:r>
            <a:r>
              <a:rPr lang="en-US" sz="2000" dirty="0" err="1"/>
              <a:t>автоматично</a:t>
            </a:r>
            <a:r>
              <a:rPr lang="en-US" sz="2000" dirty="0"/>
              <a:t>.</a:t>
            </a:r>
            <a:endParaRPr lang="ru-RU" sz="2000" dirty="0"/>
          </a:p>
          <a:p>
            <a:pPr indent="-228600" algn="ctr">
              <a:lnSpc>
                <a:spcPct val="90000"/>
              </a:lnSpc>
              <a:spcAft>
                <a:spcPts val="600"/>
              </a:spcAft>
              <a:buFont typeface="Arial" panose="020B0604020202020204" pitchFamily="34" charset="0"/>
              <a:buChar char="•"/>
            </a:pPr>
            <a:endParaRPr lang="en-US" sz="2000" dirty="0"/>
          </a:p>
          <a:p>
            <a:pPr indent="-228600" algn="ctr">
              <a:lnSpc>
                <a:spcPct val="90000"/>
              </a:lnSpc>
              <a:spcAft>
                <a:spcPts val="600"/>
              </a:spcAft>
              <a:buFont typeface="Arial" panose="020B0604020202020204" pitchFamily="34" charset="0"/>
              <a:buChar char="•"/>
            </a:pPr>
            <a:r>
              <a:rPr lang="en-US" sz="2000" i="1" dirty="0" err="1"/>
              <a:t>Другий</a:t>
            </a:r>
            <a:r>
              <a:rPr lang="en-US" sz="2000" i="1" dirty="0"/>
              <a:t> </a:t>
            </a:r>
            <a:r>
              <a:rPr lang="en-US" sz="2000" i="1" dirty="0" err="1"/>
              <a:t>чинник</a:t>
            </a:r>
            <a:r>
              <a:rPr lang="en-US" sz="2000" i="1" dirty="0"/>
              <a:t> </a:t>
            </a:r>
            <a:r>
              <a:rPr lang="en-US" sz="2000" dirty="0" err="1"/>
              <a:t>ефективності</a:t>
            </a:r>
            <a:r>
              <a:rPr lang="en-US" sz="2000" dirty="0"/>
              <a:t> </a:t>
            </a:r>
            <a:r>
              <a:rPr lang="en-US" sz="2000" dirty="0" err="1"/>
              <a:t>командної</a:t>
            </a:r>
            <a:r>
              <a:rPr lang="en-US" sz="2000" dirty="0"/>
              <a:t> </a:t>
            </a:r>
            <a:r>
              <a:rPr lang="en-US" sz="2000" dirty="0" err="1"/>
              <a:t>роботи</a:t>
            </a:r>
            <a:r>
              <a:rPr lang="en-US" sz="2000" dirty="0"/>
              <a:t> </a:t>
            </a:r>
            <a:r>
              <a:rPr lang="en-US" sz="2000" dirty="0" err="1"/>
              <a:t>військовослужбовців</a:t>
            </a:r>
            <a:r>
              <a:rPr lang="en-US" sz="2000" dirty="0"/>
              <a:t> − </a:t>
            </a:r>
            <a:r>
              <a:rPr lang="en-US" sz="2000" dirty="0" err="1"/>
              <a:t>це</a:t>
            </a:r>
            <a:r>
              <a:rPr lang="en-US" sz="2000" dirty="0"/>
              <a:t> </a:t>
            </a:r>
            <a:r>
              <a:rPr lang="en-US" sz="2000" b="1" i="1" dirty="0" err="1"/>
              <a:t>налагоджені</a:t>
            </a:r>
            <a:r>
              <a:rPr lang="en-US" sz="2000" b="1" i="1" dirty="0"/>
              <a:t> </a:t>
            </a:r>
            <a:r>
              <a:rPr lang="en-US" sz="2000" b="1" i="1" dirty="0" err="1"/>
              <a:t>взаємовідносини</a:t>
            </a:r>
            <a:r>
              <a:rPr lang="ru-RU" sz="2000" b="1" i="1" dirty="0"/>
              <a:t>.</a:t>
            </a:r>
            <a:r>
              <a:rPr lang="en-US" sz="2000" dirty="0"/>
              <a:t> </a:t>
            </a:r>
          </a:p>
          <a:p>
            <a:pPr indent="-228600" algn="ctr">
              <a:lnSpc>
                <a:spcPct val="90000"/>
              </a:lnSpc>
              <a:spcAft>
                <a:spcPts val="600"/>
              </a:spcAft>
              <a:buFont typeface="Arial" panose="020B0604020202020204" pitchFamily="34" charset="0"/>
              <a:buChar char="•"/>
            </a:pPr>
            <a:endParaRPr lang="en-US" sz="1300" dirty="0"/>
          </a:p>
        </p:txBody>
      </p:sp>
    </p:spTree>
    <p:extLst>
      <p:ext uri="{BB962C8B-B14F-4D97-AF65-F5344CB8AC3E}">
        <p14:creationId xmlns:p14="http://schemas.microsoft.com/office/powerpoint/2010/main" val="20473352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D7B6173-1D58-48E2-83CF-37350F315F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E4CBDBB-4FBD-4B9E-BD01-054A81D431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a:extLst>
              <a:ext uri="{FF2B5EF4-FFF2-40B4-BE49-F238E27FC236}">
                <a16:creationId xmlns:a16="http://schemas.microsoft.com/office/drawing/2014/main" id="{B01A6F03-171F-40B2-8B2C-A061B89241F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952" cy="6862380"/>
          </a:xfrm>
          <a:prstGeom prst="rect">
            <a:avLst/>
          </a:prstGeom>
        </p:spPr>
      </p:pic>
      <p:sp>
        <p:nvSpPr>
          <p:cNvPr id="14" name="Rectangle 13">
            <a:extLst>
              <a:ext uri="{FF2B5EF4-FFF2-40B4-BE49-F238E27FC236}">
                <a16:creationId xmlns:a16="http://schemas.microsoft.com/office/drawing/2014/main" id="{72C4834C-B602-4125-8264-BD0D55A588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53172EE5-132F-4DD4-8855-4DBBD9C346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95844" y="1110000"/>
            <a:ext cx="10195740" cy="4629235"/>
          </a:xfrm>
          <a:prstGeom prst="rect">
            <a:avLst/>
          </a:prstGeom>
          <a:solidFill>
            <a:schemeClr val="bg1"/>
          </a:solidFill>
          <a:ln w="349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3" name="Объект 2"/>
          <p:cNvSpPr>
            <a:spLocks noGrp="1"/>
          </p:cNvSpPr>
          <p:nvPr>
            <p:ph idx="1"/>
          </p:nvPr>
        </p:nvSpPr>
        <p:spPr>
          <a:xfrm>
            <a:off x="1997292" y="1223075"/>
            <a:ext cx="8304948" cy="4516159"/>
          </a:xfrm>
        </p:spPr>
        <p:txBody>
          <a:bodyPr anchor="t">
            <a:normAutofit lnSpcReduction="10000"/>
          </a:bodyPr>
          <a:lstStyle/>
          <a:p>
            <a:pPr marL="0" indent="0" algn="ctr">
              <a:buNone/>
            </a:pPr>
            <a:r>
              <a:rPr lang="uk-UA" sz="3200" dirty="0"/>
              <a:t>Підрозділ з добре налагодженими стосунками, але який не виконує роботу не є успішним й ефективним. Аналогічно, згуртовані команди, які досягли своїх цілей, але не мають позитивних стосунків, довго не протримаються. Не обов’язково, щоб учасники команди “подобались” один одному, щоб діяльність була ефективною. Але без внутрішньої комфортної атмосфери у команди мало шансів досягти переваги над ворогом в бойовій обстановці.</a:t>
            </a:r>
          </a:p>
          <a:p>
            <a:pPr marL="0" indent="0" algn="ctr">
              <a:buNone/>
            </a:pPr>
            <a:endParaRPr lang="en-US" sz="1800" dirty="0"/>
          </a:p>
        </p:txBody>
      </p:sp>
    </p:spTree>
    <p:extLst>
      <p:ext uri="{BB962C8B-B14F-4D97-AF65-F5344CB8AC3E}">
        <p14:creationId xmlns:p14="http://schemas.microsoft.com/office/powerpoint/2010/main" val="29060389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5">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Місце для вмісту 5">
            <a:extLst>
              <a:ext uri="{FF2B5EF4-FFF2-40B4-BE49-F238E27FC236}">
                <a16:creationId xmlns:a16="http://schemas.microsoft.com/office/drawing/2014/main" id="{C9A44DD4-08C1-7F65-9559-A621828AEF2E}"/>
              </a:ext>
            </a:extLst>
          </p:cNvPr>
          <p:cNvPicPr>
            <a:picLocks noGrp="1" noChangeAspect="1"/>
          </p:cNvPicPr>
          <p:nvPr>
            <p:ph idx="1"/>
          </p:nvPr>
        </p:nvPicPr>
        <p:blipFill rotWithShape="1">
          <a:blip r:embed="rId2">
            <a:alphaModFix amt="50000"/>
          </a:blip>
          <a:srcRect l="17401" t="-1" r="2222" b="-1"/>
          <a:stretch/>
        </p:blipFill>
        <p:spPr>
          <a:xfrm>
            <a:off x="0" y="10"/>
            <a:ext cx="8017824" cy="6857990"/>
          </a:xfrm>
          <a:prstGeom prst="rect">
            <a:avLst/>
          </a:prstGeom>
        </p:spPr>
      </p:pic>
      <p:sp>
        <p:nvSpPr>
          <p:cNvPr id="31" name="Rectangle 27">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Заголовок 1">
            <a:extLst>
              <a:ext uri="{FF2B5EF4-FFF2-40B4-BE49-F238E27FC236}">
                <a16:creationId xmlns:a16="http://schemas.microsoft.com/office/drawing/2014/main" id="{6AE24906-48E4-6690-6A46-634EB5584B90}"/>
              </a:ext>
            </a:extLst>
          </p:cNvPr>
          <p:cNvSpPr>
            <a:spLocks noGrp="1"/>
          </p:cNvSpPr>
          <p:nvPr>
            <p:ph type="title"/>
          </p:nvPr>
        </p:nvSpPr>
        <p:spPr>
          <a:xfrm>
            <a:off x="8017824" y="155471"/>
            <a:ext cx="3822189" cy="1899912"/>
          </a:xfrm>
        </p:spPr>
        <p:txBody>
          <a:bodyPr vert="horz" lIns="91440" tIns="45720" rIns="91440" bIns="45720" rtlCol="0" anchor="ctr">
            <a:normAutofit/>
          </a:bodyPr>
          <a:lstStyle/>
          <a:p>
            <a:r>
              <a:rPr lang="en-US" sz="3100" dirty="0" err="1">
                <a:effectLst>
                  <a:outerShdw blurRad="38100" dist="38100" dir="2700000" algn="tl">
                    <a:srgbClr val="000000">
                      <a:alpha val="43137"/>
                    </a:srgbClr>
                  </a:outerShdw>
                </a:effectLst>
              </a:rPr>
              <a:t>Засоби</a:t>
            </a:r>
            <a:r>
              <a:rPr lang="en-US" sz="3100" dirty="0">
                <a:effectLst>
                  <a:outerShdw blurRad="38100" dist="38100" dir="2700000" algn="tl">
                    <a:srgbClr val="000000">
                      <a:alpha val="43137"/>
                    </a:srgbClr>
                  </a:outerShdw>
                </a:effectLst>
              </a:rPr>
              <a:t> і </a:t>
            </a:r>
            <a:r>
              <a:rPr lang="en-US" sz="3100" dirty="0" err="1">
                <a:effectLst>
                  <a:outerShdw blurRad="38100" dist="38100" dir="2700000" algn="tl">
                    <a:srgbClr val="000000">
                      <a:alpha val="43137"/>
                    </a:srgbClr>
                  </a:outerShdw>
                </a:effectLst>
              </a:rPr>
              <a:t>методи</a:t>
            </a:r>
            <a:r>
              <a:rPr lang="en-US" sz="3100" dirty="0">
                <a:effectLst>
                  <a:outerShdw blurRad="38100" dist="38100" dir="2700000" algn="tl">
                    <a:srgbClr val="000000">
                      <a:alpha val="43137"/>
                    </a:srgbClr>
                  </a:outerShdw>
                </a:effectLst>
              </a:rPr>
              <a:t>, </a:t>
            </a:r>
            <a:r>
              <a:rPr lang="en-US" sz="3100" dirty="0" err="1">
                <a:effectLst>
                  <a:outerShdw blurRad="38100" dist="38100" dir="2700000" algn="tl">
                    <a:srgbClr val="000000">
                      <a:alpha val="43137"/>
                    </a:srgbClr>
                  </a:outerShdw>
                </a:effectLst>
              </a:rPr>
              <a:t>що</a:t>
            </a:r>
            <a:r>
              <a:rPr lang="en-US" sz="3100" dirty="0">
                <a:effectLst>
                  <a:outerShdw blurRad="38100" dist="38100" dir="2700000" algn="tl">
                    <a:srgbClr val="000000">
                      <a:alpha val="43137"/>
                    </a:srgbClr>
                  </a:outerShdw>
                </a:effectLst>
              </a:rPr>
              <a:t> </a:t>
            </a:r>
            <a:r>
              <a:rPr lang="en-US" sz="3100" dirty="0" err="1">
                <a:effectLst>
                  <a:outerShdw blurRad="38100" dist="38100" dir="2700000" algn="tl">
                    <a:srgbClr val="000000">
                      <a:alpha val="43137"/>
                    </a:srgbClr>
                  </a:outerShdw>
                </a:effectLst>
              </a:rPr>
              <a:t>посилюють</a:t>
            </a:r>
            <a:r>
              <a:rPr lang="en-US" sz="3100" dirty="0">
                <a:effectLst>
                  <a:outerShdw blurRad="38100" dist="38100" dir="2700000" algn="tl">
                    <a:srgbClr val="000000">
                      <a:alpha val="43137"/>
                    </a:srgbClr>
                  </a:outerShdw>
                </a:effectLst>
              </a:rPr>
              <a:t> </a:t>
            </a:r>
            <a:r>
              <a:rPr lang="en-US" sz="3100" dirty="0" err="1">
                <a:effectLst>
                  <a:outerShdw blurRad="38100" dist="38100" dir="2700000" algn="tl">
                    <a:srgbClr val="000000">
                      <a:alpha val="43137"/>
                    </a:srgbClr>
                  </a:outerShdw>
                </a:effectLst>
              </a:rPr>
              <a:t>згуртованість</a:t>
            </a:r>
            <a:r>
              <a:rPr lang="en-US" sz="3100" dirty="0">
                <a:effectLst>
                  <a:outerShdw blurRad="38100" dist="38100" dir="2700000" algn="tl">
                    <a:srgbClr val="000000">
                      <a:alpha val="43137"/>
                    </a:srgbClr>
                  </a:outerShdw>
                </a:effectLst>
              </a:rPr>
              <a:t> </a:t>
            </a:r>
            <a:r>
              <a:rPr lang="ru-RU" sz="3100" dirty="0" err="1">
                <a:effectLst>
                  <a:outerShdw blurRad="38100" dist="38100" dir="2700000" algn="tl">
                    <a:srgbClr val="000000">
                      <a:alpha val="43137"/>
                    </a:srgbClr>
                  </a:outerShdw>
                </a:effectLst>
              </a:rPr>
              <a:t>команди</a:t>
            </a:r>
            <a:r>
              <a:rPr lang="en-US" sz="3100" dirty="0">
                <a:effectLst>
                  <a:outerShdw blurRad="38100" dist="38100" dir="2700000" algn="tl">
                    <a:srgbClr val="000000">
                      <a:alpha val="43137"/>
                    </a:srgbClr>
                  </a:outerShdw>
                </a:effectLst>
              </a:rPr>
              <a:t>.</a:t>
            </a:r>
          </a:p>
        </p:txBody>
      </p:sp>
      <p:sp>
        <p:nvSpPr>
          <p:cNvPr id="4" name="Місце для тексту 3">
            <a:extLst>
              <a:ext uri="{FF2B5EF4-FFF2-40B4-BE49-F238E27FC236}">
                <a16:creationId xmlns:a16="http://schemas.microsoft.com/office/drawing/2014/main" id="{CB0ABFF2-8C8D-6C07-3A26-FF34132B84A1}"/>
              </a:ext>
            </a:extLst>
          </p:cNvPr>
          <p:cNvSpPr>
            <a:spLocks noGrp="1"/>
          </p:cNvSpPr>
          <p:nvPr>
            <p:ph type="body" sz="half" idx="2"/>
          </p:nvPr>
        </p:nvSpPr>
        <p:spPr>
          <a:xfrm>
            <a:off x="5125022" y="2394596"/>
            <a:ext cx="7066978" cy="4423789"/>
          </a:xfrm>
        </p:spPr>
        <p:txBody>
          <a:bodyPr vert="horz" lIns="91440" tIns="45720" rIns="91440" bIns="45720" rtlCol="0">
            <a:normAutofit fontScale="92500" lnSpcReduction="20000"/>
          </a:bodyPr>
          <a:lstStyle/>
          <a:p>
            <a:pPr indent="-228600">
              <a:buFont typeface="Arial" panose="020B0604020202020204" pitchFamily="34" charset="0"/>
              <a:buChar char="•"/>
            </a:pPr>
            <a:r>
              <a:rPr lang="en-US" sz="2000" b="1" dirty="0" err="1"/>
              <a:t>Потреба</a:t>
            </a:r>
            <a:r>
              <a:rPr lang="en-US" sz="2000" b="1" dirty="0"/>
              <a:t> в </a:t>
            </a:r>
            <a:r>
              <a:rPr lang="en-US" sz="2000" b="1" dirty="0" err="1"/>
              <a:t>кожного</a:t>
            </a:r>
            <a:r>
              <a:rPr lang="en-US" sz="2000" b="1" dirty="0"/>
              <a:t> </a:t>
            </a:r>
            <a:r>
              <a:rPr lang="en-US" sz="2000" b="1" dirty="0" err="1"/>
              <a:t>члена</a:t>
            </a:r>
            <a:r>
              <a:rPr lang="en-US" sz="2000" b="1" dirty="0"/>
              <a:t> </a:t>
            </a:r>
            <a:r>
              <a:rPr lang="ru-RU" sz="2000" b="1" dirty="0" err="1"/>
              <a:t>групи</a:t>
            </a:r>
            <a:r>
              <a:rPr lang="en-US" sz="2000" b="1" dirty="0"/>
              <a:t> у </a:t>
            </a:r>
            <a:r>
              <a:rPr lang="en-US" sz="2000" b="1" dirty="0" err="1"/>
              <a:t>тих</a:t>
            </a:r>
            <a:r>
              <a:rPr lang="en-US" sz="2000" b="1" dirty="0"/>
              <a:t> </a:t>
            </a:r>
            <a:r>
              <a:rPr lang="en-US" sz="2000" b="1" dirty="0" err="1"/>
              <a:t>перевагах</a:t>
            </a:r>
            <a:r>
              <a:rPr lang="en-US" sz="2000" b="1" dirty="0"/>
              <a:t>, </a:t>
            </a:r>
            <a:r>
              <a:rPr lang="en-US" sz="2000" b="1" dirty="0" err="1"/>
              <a:t>що</a:t>
            </a:r>
            <a:r>
              <a:rPr lang="en-US" sz="2000" b="1" dirty="0"/>
              <a:t> </a:t>
            </a:r>
            <a:r>
              <a:rPr lang="en-US" sz="2000" b="1" dirty="0" err="1"/>
              <a:t>дає</a:t>
            </a:r>
            <a:r>
              <a:rPr lang="en-US" sz="2000" b="1" dirty="0"/>
              <a:t> </a:t>
            </a:r>
            <a:r>
              <a:rPr lang="en-US" sz="2000" b="1" dirty="0" err="1"/>
              <a:t>приналежність</a:t>
            </a:r>
            <a:r>
              <a:rPr lang="en-US" sz="2000" b="1" dirty="0"/>
              <a:t> </a:t>
            </a:r>
            <a:r>
              <a:rPr lang="en-US" sz="2000" b="1" dirty="0" err="1"/>
              <a:t>до</a:t>
            </a:r>
            <a:r>
              <a:rPr lang="en-US" sz="2000" b="1" dirty="0"/>
              <a:t> </a:t>
            </a:r>
            <a:r>
              <a:rPr lang="en-US" sz="2000" b="1" dirty="0" err="1"/>
              <a:t>неї</a:t>
            </a:r>
            <a:r>
              <a:rPr lang="en-US" sz="2000" b="1" dirty="0"/>
              <a:t>.</a:t>
            </a:r>
          </a:p>
          <a:p>
            <a:pPr indent="-228600">
              <a:buFont typeface="Arial" panose="020B0604020202020204" pitchFamily="34" charset="0"/>
              <a:buChar char="•"/>
            </a:pPr>
            <a:r>
              <a:rPr lang="en-US" sz="2000" b="1" dirty="0" err="1"/>
              <a:t>Розмір</a:t>
            </a:r>
            <a:r>
              <a:rPr lang="en-US" sz="2000" b="1" dirty="0"/>
              <a:t> </a:t>
            </a:r>
            <a:r>
              <a:rPr lang="ru-RU" sz="2000" b="1" dirty="0" err="1"/>
              <a:t>групи</a:t>
            </a:r>
            <a:r>
              <a:rPr lang="en-US" sz="2000" b="1" dirty="0"/>
              <a:t>, </a:t>
            </a:r>
            <a:r>
              <a:rPr lang="en-US" sz="2000" b="1" dirty="0" err="1"/>
              <a:t>достатній</a:t>
            </a:r>
            <a:r>
              <a:rPr lang="en-US" sz="2000" b="1" dirty="0"/>
              <a:t> </a:t>
            </a:r>
            <a:r>
              <a:rPr lang="en-US" sz="2000" b="1" dirty="0" err="1"/>
              <a:t>для</a:t>
            </a:r>
            <a:r>
              <a:rPr lang="en-US" sz="2000" b="1" dirty="0"/>
              <a:t> </a:t>
            </a:r>
            <a:r>
              <a:rPr lang="en-US" sz="2000" b="1" dirty="0" err="1"/>
              <a:t>реалізації</a:t>
            </a:r>
            <a:r>
              <a:rPr lang="en-US" sz="2000" b="1" dirty="0"/>
              <a:t> </a:t>
            </a:r>
            <a:r>
              <a:rPr lang="en-US" sz="2000" b="1" dirty="0" err="1"/>
              <a:t>її</a:t>
            </a:r>
            <a:r>
              <a:rPr lang="en-US" sz="2000" b="1" dirty="0"/>
              <a:t> </a:t>
            </a:r>
            <a:r>
              <a:rPr lang="en-US" sz="2000" b="1" dirty="0" err="1"/>
              <a:t>цілей</a:t>
            </a:r>
            <a:r>
              <a:rPr lang="en-US" sz="2000" b="1" dirty="0"/>
              <a:t> і </a:t>
            </a:r>
            <a:r>
              <a:rPr lang="en-US" sz="2000" b="1" dirty="0" err="1"/>
              <a:t>комунікацій</a:t>
            </a:r>
            <a:r>
              <a:rPr lang="en-US" sz="2000" b="1" dirty="0"/>
              <a:t>.</a:t>
            </a:r>
          </a:p>
          <a:p>
            <a:pPr indent="-228600">
              <a:buFont typeface="Arial" panose="020B0604020202020204" pitchFamily="34" charset="0"/>
              <a:buChar char="•"/>
            </a:pPr>
            <a:r>
              <a:rPr lang="en-US" sz="2000" b="1" dirty="0" err="1"/>
              <a:t>Просторова</a:t>
            </a:r>
            <a:r>
              <a:rPr lang="en-US" sz="2000" b="1" dirty="0"/>
              <a:t> </a:t>
            </a:r>
            <a:r>
              <a:rPr lang="en-US" sz="2000" b="1" dirty="0" err="1"/>
              <a:t>близькість</a:t>
            </a:r>
            <a:r>
              <a:rPr lang="en-US" sz="2000" b="1" dirty="0"/>
              <a:t>.</a:t>
            </a:r>
          </a:p>
          <a:p>
            <a:pPr indent="-228600">
              <a:buFont typeface="Arial" panose="020B0604020202020204" pitchFamily="34" charset="0"/>
              <a:buChar char="•"/>
            </a:pPr>
            <a:r>
              <a:rPr lang="en-US" sz="2000" b="1" dirty="0" err="1"/>
              <a:t>Переважання</a:t>
            </a:r>
            <a:r>
              <a:rPr lang="en-US" sz="2000" b="1" dirty="0"/>
              <a:t> </a:t>
            </a:r>
            <a:r>
              <a:rPr lang="en-US" sz="2000" b="1" dirty="0" err="1"/>
              <a:t>позитивного</a:t>
            </a:r>
            <a:r>
              <a:rPr lang="en-US" sz="2000" b="1" dirty="0"/>
              <a:t> </a:t>
            </a:r>
            <a:r>
              <a:rPr lang="en-US" sz="2000" b="1" dirty="0" err="1"/>
              <a:t>досвіду</a:t>
            </a:r>
            <a:r>
              <a:rPr lang="en-US" sz="2000" b="1" dirty="0"/>
              <a:t> в </a:t>
            </a:r>
            <a:r>
              <a:rPr lang="en-US" sz="2000" b="1" dirty="0" err="1"/>
              <a:t>досягненні</a:t>
            </a:r>
            <a:r>
              <a:rPr lang="en-US" sz="2000" b="1" dirty="0"/>
              <a:t> </a:t>
            </a:r>
            <a:r>
              <a:rPr lang="en-US" sz="2000" b="1" dirty="0" err="1"/>
              <a:t>цілей</a:t>
            </a:r>
            <a:r>
              <a:rPr lang="en-US" sz="2000" b="1" dirty="0"/>
              <a:t> і </a:t>
            </a:r>
            <a:r>
              <a:rPr lang="en-US" sz="2000" b="1" dirty="0" err="1"/>
              <a:t>захисті</a:t>
            </a:r>
            <a:r>
              <a:rPr lang="en-US" sz="2000" b="1" dirty="0"/>
              <a:t> </a:t>
            </a:r>
            <a:r>
              <a:rPr lang="en-US" sz="2000" b="1" dirty="0" err="1"/>
              <a:t>цінностей</a:t>
            </a:r>
            <a:r>
              <a:rPr lang="en-US" sz="2000" b="1" dirty="0"/>
              <a:t>.</a:t>
            </a:r>
          </a:p>
          <a:p>
            <a:pPr indent="-228600">
              <a:buFont typeface="Arial" panose="020B0604020202020204" pitchFamily="34" charset="0"/>
              <a:buChar char="•"/>
            </a:pPr>
            <a:r>
              <a:rPr lang="en-US" sz="2000" b="1" dirty="0" err="1"/>
              <a:t>Психологічна</a:t>
            </a:r>
            <a:r>
              <a:rPr lang="en-US" sz="2000" b="1" dirty="0"/>
              <a:t> </a:t>
            </a:r>
            <a:r>
              <a:rPr lang="en-US" sz="2000" b="1" dirty="0" err="1"/>
              <a:t>сумісність</a:t>
            </a:r>
            <a:r>
              <a:rPr lang="en-US" sz="2000" b="1" dirty="0"/>
              <a:t> </a:t>
            </a:r>
            <a:r>
              <a:rPr lang="en-US" sz="2000" b="1" dirty="0" err="1"/>
              <a:t>членів</a:t>
            </a:r>
            <a:r>
              <a:rPr lang="en-US" sz="2000" b="1" dirty="0"/>
              <a:t> </a:t>
            </a:r>
            <a:r>
              <a:rPr lang="en-US" sz="2000" b="1" dirty="0" err="1"/>
              <a:t>групи</a:t>
            </a:r>
            <a:r>
              <a:rPr lang="en-US" sz="2000" b="1" dirty="0"/>
              <a:t>.</a:t>
            </a:r>
          </a:p>
          <a:p>
            <a:pPr indent="-228600">
              <a:buFont typeface="Arial" panose="020B0604020202020204" pitchFamily="34" charset="0"/>
              <a:buChar char="•"/>
            </a:pPr>
            <a:r>
              <a:rPr lang="en-US" sz="2000" b="1" dirty="0" err="1"/>
              <a:t>Уміння</a:t>
            </a:r>
            <a:r>
              <a:rPr lang="en-US" sz="2000" b="1" dirty="0"/>
              <a:t> </a:t>
            </a:r>
            <a:r>
              <a:rPr lang="en-US" sz="2000" b="1" dirty="0" err="1"/>
              <a:t>слухати</a:t>
            </a:r>
            <a:r>
              <a:rPr lang="en-US" sz="2000" b="1" dirty="0"/>
              <a:t>, </a:t>
            </a:r>
            <a:r>
              <a:rPr lang="en-US" sz="2000" b="1" dirty="0" err="1"/>
              <a:t>співчувати</a:t>
            </a:r>
            <a:r>
              <a:rPr lang="en-US" sz="2000" b="1" dirty="0"/>
              <a:t>; </a:t>
            </a:r>
          </a:p>
          <a:p>
            <a:pPr indent="-228600">
              <a:buFont typeface="Arial" panose="020B0604020202020204" pitchFamily="34" charset="0"/>
              <a:buChar char="•"/>
            </a:pPr>
            <a:r>
              <a:rPr lang="en-US" sz="2000" b="1" dirty="0" err="1"/>
              <a:t>Готовність</a:t>
            </a:r>
            <a:r>
              <a:rPr lang="en-US" sz="2000" b="1" dirty="0"/>
              <a:t> </a:t>
            </a:r>
            <a:r>
              <a:rPr lang="en-US" sz="2000" b="1" dirty="0" err="1"/>
              <a:t>допомагати</a:t>
            </a:r>
            <a:r>
              <a:rPr lang="en-US" sz="2000" b="1" dirty="0"/>
              <a:t> </a:t>
            </a:r>
            <a:r>
              <a:rPr lang="en-US" sz="2000" b="1" dirty="0" err="1"/>
              <a:t>іншим</a:t>
            </a:r>
            <a:r>
              <a:rPr lang="en-US" sz="2000" b="1" dirty="0"/>
              <a:t>; </a:t>
            </a:r>
          </a:p>
          <a:p>
            <a:pPr indent="-228600">
              <a:buFont typeface="Arial" panose="020B0604020202020204" pitchFamily="34" charset="0"/>
              <a:buChar char="•"/>
            </a:pPr>
            <a:r>
              <a:rPr lang="en-US" sz="2000" b="1" dirty="0" err="1"/>
              <a:t>Уміння</a:t>
            </a:r>
            <a:r>
              <a:rPr lang="en-US" sz="2000" b="1" dirty="0"/>
              <a:t> </a:t>
            </a:r>
            <a:r>
              <a:rPr lang="en-US" sz="2000" b="1" dirty="0" err="1"/>
              <a:t>знайти</a:t>
            </a:r>
            <a:r>
              <a:rPr lang="en-US" sz="2000" b="1" dirty="0"/>
              <a:t> </a:t>
            </a:r>
            <a:r>
              <a:rPr lang="en-US" sz="2000" b="1" dirty="0" err="1"/>
              <a:t>загальну</a:t>
            </a:r>
            <a:r>
              <a:rPr lang="en-US" sz="2000" b="1" dirty="0"/>
              <a:t> </a:t>
            </a:r>
            <a:r>
              <a:rPr lang="en-US" sz="2000" b="1" dirty="0" err="1"/>
              <a:t>точку</a:t>
            </a:r>
            <a:r>
              <a:rPr lang="en-US" sz="2000" b="1" dirty="0"/>
              <a:t> </a:t>
            </a:r>
            <a:r>
              <a:rPr lang="en-US" sz="2000" b="1" dirty="0" err="1"/>
              <a:t>зору</a:t>
            </a:r>
            <a:r>
              <a:rPr lang="en-US" sz="2000" b="1" dirty="0"/>
              <a:t>, </a:t>
            </a:r>
            <a:r>
              <a:rPr lang="en-US" sz="2000" b="1" dirty="0" err="1"/>
              <a:t>загальні</a:t>
            </a:r>
            <a:r>
              <a:rPr lang="en-US" sz="2000" b="1" dirty="0"/>
              <a:t> </a:t>
            </a:r>
            <a:r>
              <a:rPr lang="en-US" sz="2000" b="1" dirty="0" err="1"/>
              <a:t>цінності</a:t>
            </a:r>
            <a:r>
              <a:rPr lang="en-US" sz="2000" b="1" dirty="0"/>
              <a:t> </a:t>
            </a:r>
            <a:r>
              <a:rPr lang="en-US" sz="2000" b="1" dirty="0" err="1"/>
              <a:t>та</a:t>
            </a:r>
            <a:r>
              <a:rPr lang="en-US" sz="2000" b="1" dirty="0"/>
              <a:t> </a:t>
            </a:r>
            <a:r>
              <a:rPr lang="en-US" sz="2000" b="1" dirty="0" err="1"/>
              <a:t>інтереси</a:t>
            </a:r>
            <a:r>
              <a:rPr lang="en-US" sz="2000" b="1" dirty="0"/>
              <a:t>; </a:t>
            </a:r>
          </a:p>
          <a:p>
            <a:pPr indent="-228600">
              <a:buFont typeface="Arial" panose="020B0604020202020204" pitchFamily="34" charset="0"/>
              <a:buChar char="•"/>
            </a:pPr>
            <a:r>
              <a:rPr lang="en-US" sz="2000" b="1" dirty="0" err="1"/>
              <a:t>Чіткість</a:t>
            </a:r>
            <a:r>
              <a:rPr lang="en-US" sz="2000" b="1" dirty="0"/>
              <a:t> і </a:t>
            </a:r>
            <a:r>
              <a:rPr lang="en-US" sz="2000" b="1" dirty="0" err="1"/>
              <a:t>ясність</a:t>
            </a:r>
            <a:r>
              <a:rPr lang="en-US" sz="2000" b="1" dirty="0"/>
              <a:t> </a:t>
            </a:r>
            <a:r>
              <a:rPr lang="en-US" sz="2000" b="1" dirty="0" err="1"/>
              <a:t>позицій</a:t>
            </a:r>
            <a:r>
              <a:rPr lang="en-US" sz="2000" b="1" dirty="0"/>
              <a:t>; </a:t>
            </a:r>
          </a:p>
          <a:p>
            <a:pPr indent="-228600">
              <a:buFont typeface="Arial" panose="020B0604020202020204" pitchFamily="34" charset="0"/>
              <a:buChar char="•"/>
            </a:pPr>
            <a:r>
              <a:rPr lang="en-US" sz="2000" b="1" dirty="0" err="1"/>
              <a:t>Прагнення</a:t>
            </a:r>
            <a:r>
              <a:rPr lang="en-US" sz="2000" b="1" dirty="0"/>
              <a:t> </a:t>
            </a:r>
            <a:r>
              <a:rPr lang="en-US" sz="2000" b="1" dirty="0" err="1"/>
              <a:t>уникнути</a:t>
            </a:r>
            <a:r>
              <a:rPr lang="en-US" sz="2000" b="1" dirty="0"/>
              <a:t> </a:t>
            </a:r>
            <a:r>
              <a:rPr lang="en-US" sz="2000" b="1" dirty="0" err="1"/>
              <a:t>конфліктів</a:t>
            </a:r>
            <a:r>
              <a:rPr lang="en-US" sz="2000" b="1" dirty="0"/>
              <a:t>; </a:t>
            </a:r>
          </a:p>
          <a:p>
            <a:pPr indent="-228600">
              <a:buFont typeface="Arial" panose="020B0604020202020204" pitchFamily="34" charset="0"/>
              <a:buChar char="•"/>
            </a:pPr>
            <a:r>
              <a:rPr lang="en-US" sz="2000" b="1" dirty="0" err="1"/>
              <a:t>Відкритість</a:t>
            </a:r>
            <a:r>
              <a:rPr lang="en-US" sz="2000" b="1" dirty="0"/>
              <a:t>, </a:t>
            </a:r>
            <a:r>
              <a:rPr lang="en-US" sz="2000" b="1" dirty="0" err="1"/>
              <a:t>гнучкість</a:t>
            </a:r>
            <a:r>
              <a:rPr lang="en-US" sz="2000" b="1" dirty="0"/>
              <a:t>.</a:t>
            </a:r>
            <a:endParaRPr lang="en-US" sz="1400" b="1" dirty="0"/>
          </a:p>
        </p:txBody>
      </p:sp>
    </p:spTree>
    <p:extLst>
      <p:ext uri="{BB962C8B-B14F-4D97-AF65-F5344CB8AC3E}">
        <p14:creationId xmlns:p14="http://schemas.microsoft.com/office/powerpoint/2010/main" val="21258974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753305DA-EA60-C0D7-6465-6ABAA0BB60A5}"/>
              </a:ext>
            </a:extLst>
          </p:cNvPr>
          <p:cNvSpPr>
            <a:spLocks noGrp="1"/>
          </p:cNvSpPr>
          <p:nvPr>
            <p:ph type="title"/>
          </p:nvPr>
        </p:nvSpPr>
        <p:spPr>
          <a:xfrm>
            <a:off x="6457821" y="1"/>
            <a:ext cx="5389878" cy="1534160"/>
          </a:xfrm>
        </p:spPr>
        <p:txBody>
          <a:bodyPr vert="horz" lIns="91440" tIns="45720" rIns="91440" bIns="45720" rtlCol="0" anchor="ctr">
            <a:normAutofit/>
          </a:bodyPr>
          <a:lstStyle/>
          <a:p>
            <a:endParaRPr lang="en-US" sz="4400" dirty="0"/>
          </a:p>
        </p:txBody>
      </p:sp>
      <p:pic>
        <p:nvPicPr>
          <p:cNvPr id="1026" name="Picture 2" descr="Психологи виявили: залежно від того, який командир, таким стає й підрозділ»  – АрміяInform">
            <a:extLst>
              <a:ext uri="{FF2B5EF4-FFF2-40B4-BE49-F238E27FC236}">
                <a16:creationId xmlns:a16="http://schemas.microsoft.com/office/drawing/2014/main" id="{6C8DFA85-E966-F539-421A-0D1B421D2387}"/>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30479" r="2629"/>
          <a:stretch/>
        </p:blipFill>
        <p:spPr bwMode="auto">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a:noFill/>
          <a:extLst>
            <a:ext uri="{909E8E84-426E-40DD-AFC4-6F175D3DCCD1}">
              <a14:hiddenFill xmlns:a14="http://schemas.microsoft.com/office/drawing/2010/main">
                <a:solidFill>
                  <a:srgbClr val="FFFFFF"/>
                </a:solidFill>
              </a14:hiddenFill>
            </a:ext>
          </a:extLst>
        </p:spPr>
      </p:pic>
      <p:sp>
        <p:nvSpPr>
          <p:cNvPr id="5" name="Місце для тексту 4">
            <a:extLst>
              <a:ext uri="{FF2B5EF4-FFF2-40B4-BE49-F238E27FC236}">
                <a16:creationId xmlns:a16="http://schemas.microsoft.com/office/drawing/2014/main" id="{F9F3B0D6-517D-E7B9-6703-F60CFD981E8D}"/>
              </a:ext>
            </a:extLst>
          </p:cNvPr>
          <p:cNvSpPr>
            <a:spLocks noGrp="1"/>
          </p:cNvSpPr>
          <p:nvPr>
            <p:ph type="body" sz="half" idx="2"/>
          </p:nvPr>
        </p:nvSpPr>
        <p:spPr/>
        <p:txBody>
          <a:bodyPr/>
          <a:lstStyle/>
          <a:p>
            <a:endParaRPr lang="uk-UA"/>
          </a:p>
        </p:txBody>
      </p:sp>
      <p:sp>
        <p:nvSpPr>
          <p:cNvPr id="6" name="Заголовок 1">
            <a:extLst>
              <a:ext uri="{FF2B5EF4-FFF2-40B4-BE49-F238E27FC236}">
                <a16:creationId xmlns:a16="http://schemas.microsoft.com/office/drawing/2014/main" id="{52A0827F-629E-BAA3-A606-5AC26309BF61}"/>
              </a:ext>
            </a:extLst>
          </p:cNvPr>
          <p:cNvSpPr txBox="1">
            <a:spLocks/>
          </p:cNvSpPr>
          <p:nvPr/>
        </p:nvSpPr>
        <p:spPr>
          <a:xfrm>
            <a:off x="6193840" y="705485"/>
            <a:ext cx="4840010" cy="180730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ctr"/>
            <a:r>
              <a:rPr lang="en-US" sz="3100">
                <a:solidFill>
                  <a:srgbClr val="C00000"/>
                </a:solidFill>
                <a:latin typeface="Arial Black" panose="020B0A04020102020204" pitchFamily="34" charset="0"/>
              </a:rPr>
              <a:t>Досягнення індивідуальних та групових цілей:</a:t>
            </a:r>
            <a:br>
              <a:rPr lang="en-US" sz="3100">
                <a:solidFill>
                  <a:srgbClr val="C00000"/>
                </a:solidFill>
                <a:latin typeface="Arial Black" panose="020B0A04020102020204" pitchFamily="34" charset="0"/>
              </a:rPr>
            </a:br>
            <a:endParaRPr lang="en-US" sz="3100" dirty="0">
              <a:solidFill>
                <a:srgbClr val="C00000"/>
              </a:solidFill>
              <a:latin typeface="Arial Black" panose="020B0A04020102020204" pitchFamily="34" charset="0"/>
            </a:endParaRPr>
          </a:p>
        </p:txBody>
      </p:sp>
      <p:sp>
        <p:nvSpPr>
          <p:cNvPr id="7" name="Місце для тексту 3">
            <a:extLst>
              <a:ext uri="{FF2B5EF4-FFF2-40B4-BE49-F238E27FC236}">
                <a16:creationId xmlns:a16="http://schemas.microsoft.com/office/drawing/2014/main" id="{9E0518DF-B10B-E603-B0B3-8F090B616638}"/>
              </a:ext>
            </a:extLst>
          </p:cNvPr>
          <p:cNvSpPr txBox="1">
            <a:spLocks/>
          </p:cNvSpPr>
          <p:nvPr/>
        </p:nvSpPr>
        <p:spPr>
          <a:xfrm>
            <a:off x="5156724" y="2057400"/>
            <a:ext cx="6712280" cy="4978727"/>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just">
              <a:lnSpc>
                <a:spcPct val="100000"/>
              </a:lnSpc>
              <a:spcBef>
                <a:spcPts val="0"/>
              </a:spcBef>
            </a:pPr>
            <a:r>
              <a:rPr lang="uk-UA" sz="2400">
                <a:solidFill>
                  <a:schemeClr val="bg1"/>
                </a:solidFill>
                <a:latin typeface="Arial Black" panose="020B0A04020102020204" pitchFamily="34" charset="0"/>
              </a:rPr>
              <a:t>	</a:t>
            </a:r>
            <a:r>
              <a:rPr lang="uk-UA" sz="2500">
                <a:solidFill>
                  <a:schemeClr val="bg1"/>
                </a:solidFill>
                <a:latin typeface="Arial Black" panose="020B0A04020102020204" pitchFamily="34" charset="0"/>
              </a:rPr>
              <a:t>Досягнення індивідуальних та групових цілей є важливим аспектом ефективного управління командою. </a:t>
            </a:r>
          </a:p>
          <a:p>
            <a:pPr algn="just">
              <a:lnSpc>
                <a:spcPct val="100000"/>
              </a:lnSpc>
              <a:spcBef>
                <a:spcPts val="0"/>
              </a:spcBef>
            </a:pPr>
            <a:endParaRPr lang="uk-UA" sz="2500">
              <a:solidFill>
                <a:schemeClr val="bg1"/>
              </a:solidFill>
              <a:latin typeface="Arial Black" panose="020B0A04020102020204" pitchFamily="34" charset="0"/>
            </a:endParaRPr>
          </a:p>
          <a:p>
            <a:pPr algn="just">
              <a:lnSpc>
                <a:spcPct val="100000"/>
              </a:lnSpc>
              <a:spcBef>
                <a:spcPts val="0"/>
              </a:spcBef>
            </a:pPr>
            <a:r>
              <a:rPr lang="uk-UA" sz="2500">
                <a:solidFill>
                  <a:schemeClr val="bg1"/>
                </a:solidFill>
                <a:latin typeface="Arial Black" panose="020B0A04020102020204" pitchFamily="34" charset="0"/>
              </a:rPr>
              <a:t>        Допомагає забезпечити кооперативність, демократичність, загальну задоволеність працею і перебуванням у команді. Сприяє згуртованості команди і підвищує загальну продуктивність.</a:t>
            </a:r>
            <a:endParaRPr lang="en-US" sz="2500"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42504158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9F1FFA9-D672-408C-9220-ADEEC6ABD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0B295CE9-599D-0E14-EDE3-B7F47D59C3C0}"/>
              </a:ext>
            </a:extLst>
          </p:cNvPr>
          <p:cNvSpPr>
            <a:spLocks noGrp="1"/>
          </p:cNvSpPr>
          <p:nvPr>
            <p:ph type="title"/>
          </p:nvPr>
        </p:nvSpPr>
        <p:spPr>
          <a:xfrm>
            <a:off x="544111" y="254001"/>
            <a:ext cx="3816095" cy="1938076"/>
          </a:xfrm>
        </p:spPr>
        <p:txBody>
          <a:bodyPr vert="horz" lIns="91440" tIns="45720" rIns="91440" bIns="45720" rtlCol="0" anchor="ctr">
            <a:normAutofit fontScale="90000"/>
          </a:bodyPr>
          <a:lstStyle/>
          <a:p>
            <a:pPr algn="ctr"/>
            <a:r>
              <a:rPr lang="en-US" sz="3100" kern="1200" dirty="0">
                <a:solidFill>
                  <a:srgbClr val="C00000"/>
                </a:solidFill>
                <a:latin typeface="Arial Black" panose="020B0A04020102020204" pitchFamily="34" charset="0"/>
              </a:rPr>
              <a:t>Пряма оцінка </a:t>
            </a:r>
            <a:r>
              <a:rPr lang="en-US" sz="3100" kern="1200" dirty="0" err="1">
                <a:solidFill>
                  <a:srgbClr val="C00000"/>
                </a:solidFill>
                <a:latin typeface="Arial Black" panose="020B0A04020102020204" pitchFamily="34" charset="0"/>
              </a:rPr>
              <a:t>результатів</a:t>
            </a:r>
            <a:r>
              <a:rPr lang="en-US" sz="3100" kern="1200" dirty="0">
                <a:solidFill>
                  <a:srgbClr val="C00000"/>
                </a:solidFill>
                <a:latin typeface="Arial Black" panose="020B0A04020102020204" pitchFamily="34" charset="0"/>
              </a:rPr>
              <a:t> </a:t>
            </a:r>
            <a:r>
              <a:rPr lang="en-US" sz="3100" kern="1200" dirty="0" err="1">
                <a:solidFill>
                  <a:srgbClr val="C00000"/>
                </a:solidFill>
                <a:latin typeface="Arial Black" panose="020B0A04020102020204" pitchFamily="34" charset="0"/>
              </a:rPr>
              <a:t>діяльності</a:t>
            </a:r>
            <a:r>
              <a:rPr lang="en-US" sz="3100" kern="1200" dirty="0">
                <a:solidFill>
                  <a:srgbClr val="C00000"/>
                </a:solidFill>
                <a:latin typeface="Arial Black" panose="020B0A04020102020204" pitchFamily="34" charset="0"/>
              </a:rPr>
              <a:t> </a:t>
            </a:r>
            <a:r>
              <a:rPr lang="en-US" sz="3100" kern="1200" dirty="0" err="1">
                <a:solidFill>
                  <a:srgbClr val="C00000"/>
                </a:solidFill>
                <a:latin typeface="Arial Black" panose="020B0A04020102020204" pitchFamily="34" charset="0"/>
              </a:rPr>
              <a:t>ко</a:t>
            </a:r>
            <a:r>
              <a:rPr lang="uk-UA" sz="3100" kern="1200" dirty="0">
                <a:solidFill>
                  <a:srgbClr val="C00000"/>
                </a:solidFill>
                <a:latin typeface="Arial Black" panose="020B0A04020102020204" pitchFamily="34" charset="0"/>
              </a:rPr>
              <a:t>манди</a:t>
            </a:r>
            <a:r>
              <a:rPr lang="en-US" sz="3100" kern="1200" dirty="0">
                <a:solidFill>
                  <a:srgbClr val="C00000"/>
                </a:solidFill>
                <a:latin typeface="Arial Black" panose="020B0A04020102020204" pitchFamily="34" charset="0"/>
              </a:rPr>
              <a:t>.</a:t>
            </a:r>
            <a:br>
              <a:rPr lang="en-US" sz="3100" kern="1200" dirty="0">
                <a:solidFill>
                  <a:srgbClr val="C00000"/>
                </a:solidFill>
                <a:latin typeface="Arial Black" panose="020B0A04020102020204" pitchFamily="34" charset="0"/>
              </a:rPr>
            </a:br>
            <a:endParaRPr lang="en-US" sz="3100" kern="1200" dirty="0">
              <a:solidFill>
                <a:srgbClr val="C00000"/>
              </a:solidFill>
              <a:latin typeface="Arial Black" panose="020B0A04020102020204" pitchFamily="34" charset="0"/>
            </a:endParaRPr>
          </a:p>
        </p:txBody>
      </p:sp>
      <p:sp>
        <p:nvSpPr>
          <p:cNvPr id="4" name="Місце для тексту 3">
            <a:extLst>
              <a:ext uri="{FF2B5EF4-FFF2-40B4-BE49-F238E27FC236}">
                <a16:creationId xmlns:a16="http://schemas.microsoft.com/office/drawing/2014/main" id="{2C222F0E-9089-1D5B-99E4-83B856223943}"/>
              </a:ext>
            </a:extLst>
          </p:cNvPr>
          <p:cNvSpPr>
            <a:spLocks noGrp="1"/>
          </p:cNvSpPr>
          <p:nvPr>
            <p:ph type="body" sz="half" idx="2"/>
          </p:nvPr>
        </p:nvSpPr>
        <p:spPr>
          <a:xfrm>
            <a:off x="0" y="2164080"/>
            <a:ext cx="4654297" cy="4439919"/>
          </a:xfrm>
        </p:spPr>
        <p:txBody>
          <a:bodyPr vert="horz" lIns="91440" tIns="45720" rIns="91440" bIns="45720" rtlCol="0">
            <a:normAutofit fontScale="85000" lnSpcReduction="10000"/>
          </a:bodyPr>
          <a:lstStyle/>
          <a:p>
            <a:pPr indent="-228600" algn="just">
              <a:spcBef>
                <a:spcPts val="0"/>
              </a:spcBef>
              <a:spcAft>
                <a:spcPts val="600"/>
              </a:spcAft>
              <a:buFont typeface="Arial" panose="020B0604020202020204" pitchFamily="34" charset="0"/>
              <a:buChar char="•"/>
            </a:pPr>
            <a:r>
              <a:rPr lang="en-US" sz="1700" dirty="0">
                <a:solidFill>
                  <a:schemeClr val="bg1"/>
                </a:solidFill>
                <a:latin typeface="Arial Black" panose="020B0A04020102020204" pitchFamily="34" charset="0"/>
              </a:rPr>
              <a:t>	</a:t>
            </a:r>
            <a:r>
              <a:rPr lang="en-US" sz="2400" dirty="0">
                <a:solidFill>
                  <a:schemeClr val="bg1"/>
                </a:solidFill>
                <a:latin typeface="Arial Black" panose="020B0A04020102020204" pitchFamily="34" charset="0"/>
              </a:rPr>
              <a:t>Оцінка </a:t>
            </a:r>
            <a:r>
              <a:rPr lang="en-US" sz="2400" dirty="0" err="1">
                <a:solidFill>
                  <a:schemeClr val="bg1"/>
                </a:solidFill>
                <a:latin typeface="Arial Black" panose="020B0A04020102020204" pitchFamily="34" charset="0"/>
              </a:rPr>
              <a:t>роботи</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групи</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може</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бути</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проведена</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за</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допомогою</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різних</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методів</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Одним</a:t>
            </a:r>
            <a:r>
              <a:rPr lang="en-US" sz="2400" dirty="0">
                <a:solidFill>
                  <a:schemeClr val="bg1"/>
                </a:solidFill>
                <a:latin typeface="Arial Black" panose="020B0A04020102020204" pitchFamily="34" charset="0"/>
              </a:rPr>
              <a:t> з </a:t>
            </a:r>
            <a:r>
              <a:rPr lang="en-US" sz="2400" dirty="0" err="1">
                <a:solidFill>
                  <a:schemeClr val="bg1"/>
                </a:solidFill>
                <a:latin typeface="Arial Black" panose="020B0A04020102020204" pitchFamily="34" charset="0"/>
              </a:rPr>
              <a:t>них</a:t>
            </a:r>
            <a:r>
              <a:rPr lang="en-US" sz="2400" dirty="0">
                <a:solidFill>
                  <a:schemeClr val="bg1"/>
                </a:solidFill>
                <a:latin typeface="Arial Black" panose="020B0A04020102020204" pitchFamily="34" charset="0"/>
              </a:rPr>
              <a:t> є </a:t>
            </a:r>
            <a:r>
              <a:rPr lang="en-US" sz="2400" dirty="0" err="1">
                <a:solidFill>
                  <a:schemeClr val="bg1"/>
                </a:solidFill>
                <a:latin typeface="Arial Black" panose="020B0A04020102020204" pitchFamily="34" charset="0"/>
              </a:rPr>
              <a:t>самооцінювання</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де</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учасники</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групи</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самостійно</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визначають</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оцінку</a:t>
            </a:r>
            <a:r>
              <a:rPr lang="en-US" sz="2400" dirty="0">
                <a:solidFill>
                  <a:schemeClr val="bg1"/>
                </a:solidFill>
                <a:latin typeface="Arial Black" panose="020B0A04020102020204" pitchFamily="34" charset="0"/>
              </a:rPr>
              <a:t>. 		</a:t>
            </a:r>
          </a:p>
          <a:p>
            <a:pPr indent="-228600" algn="just">
              <a:spcBef>
                <a:spcPts val="0"/>
              </a:spcBef>
              <a:spcAft>
                <a:spcPts val="600"/>
              </a:spcAft>
              <a:buFont typeface="Arial" panose="020B0604020202020204" pitchFamily="34" charset="0"/>
              <a:buChar char="•"/>
            </a:pP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Це</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вимагає</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від</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учасників</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групи</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прискіпливого</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аналізу</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своєї</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роботи</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та</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роботи</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інших</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членів</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групи</a:t>
            </a:r>
            <a:r>
              <a:rPr lang="en-US" sz="2400" dirty="0">
                <a:solidFill>
                  <a:schemeClr val="bg1"/>
                </a:solidFill>
                <a:latin typeface="Arial Black" panose="020B0A04020102020204" pitchFamily="34" charset="0"/>
              </a:rPr>
              <a:t>. </a:t>
            </a:r>
          </a:p>
          <a:p>
            <a:pPr indent="-228600" algn="just">
              <a:spcBef>
                <a:spcPts val="0"/>
              </a:spcBef>
              <a:spcAft>
                <a:spcPts val="600"/>
              </a:spcAft>
              <a:buFont typeface="Arial" panose="020B0604020202020204" pitchFamily="34" charset="0"/>
              <a:buChar char="•"/>
            </a:pPr>
            <a:r>
              <a:rPr lang="en-US" sz="2400" dirty="0">
                <a:solidFill>
                  <a:schemeClr val="bg1"/>
                </a:solidFill>
                <a:latin typeface="Arial Black" panose="020B0A04020102020204" pitchFamily="34" charset="0"/>
              </a:rPr>
              <a:t>	Оцінка </a:t>
            </a:r>
            <a:r>
              <a:rPr lang="en-US" sz="2400" dirty="0" err="1">
                <a:solidFill>
                  <a:schemeClr val="bg1"/>
                </a:solidFill>
                <a:latin typeface="Arial Black" panose="020B0A04020102020204" pitchFamily="34" charset="0"/>
              </a:rPr>
              <a:t>включає</a:t>
            </a:r>
            <a:r>
              <a:rPr lang="en-US" sz="2400" dirty="0">
                <a:solidFill>
                  <a:schemeClr val="bg1"/>
                </a:solidFill>
                <a:latin typeface="Arial Black" panose="020B0A04020102020204" pitchFamily="34" charset="0"/>
              </a:rPr>
              <a:t> в </a:t>
            </a:r>
            <a:r>
              <a:rPr lang="en-US" sz="2400" dirty="0" err="1">
                <a:solidFill>
                  <a:schemeClr val="bg1"/>
                </a:solidFill>
                <a:latin typeface="Arial Black" panose="020B0A04020102020204" pitchFamily="34" charset="0"/>
              </a:rPr>
              <a:t>себе</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взаємозалежність</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ефективності</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особового</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складу</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та</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особливостей</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виконання</a:t>
            </a:r>
            <a:r>
              <a:rPr lang="en-US" sz="2400" dirty="0">
                <a:solidFill>
                  <a:schemeClr val="bg1"/>
                </a:solidFill>
                <a:latin typeface="Arial Black" panose="020B0A04020102020204" pitchFamily="34" charset="0"/>
              </a:rPr>
              <a:t>.</a:t>
            </a:r>
          </a:p>
        </p:txBody>
      </p:sp>
      <p:pic>
        <p:nvPicPr>
          <p:cNvPr id="6" name="Рисунок 5">
            <a:extLst>
              <a:ext uri="{FF2B5EF4-FFF2-40B4-BE49-F238E27FC236}">
                <a16:creationId xmlns:a16="http://schemas.microsoft.com/office/drawing/2014/main" id="{72E39DC1-981D-38E7-B07C-FB27881FEAC4}"/>
              </a:ext>
            </a:extLst>
          </p:cNvPr>
          <p:cNvPicPr>
            <a:picLocks noChangeAspect="1"/>
          </p:cNvPicPr>
          <p:nvPr/>
        </p:nvPicPr>
        <p:blipFill rotWithShape="1">
          <a:blip r:embed="rId2"/>
          <a:srcRect t="1147" r="-1" b="14009"/>
          <a:stretch/>
        </p:blipFill>
        <p:spPr>
          <a:xfrm>
            <a:off x="4904316" y="-4"/>
            <a:ext cx="7287684" cy="3694372"/>
          </a:xfrm>
          <a:custGeom>
            <a:avLst/>
            <a:gdLst/>
            <a:ahLst/>
            <a:cxnLst/>
            <a:rect l="l" t="t" r="r" b="b"/>
            <a:pathLst>
              <a:path w="7287684" h="3694372">
                <a:moveTo>
                  <a:pt x="1047969" y="0"/>
                </a:moveTo>
                <a:lnTo>
                  <a:pt x="7287684" y="0"/>
                </a:lnTo>
                <a:lnTo>
                  <a:pt x="7287684" y="814388"/>
                </a:lnTo>
                <a:lnTo>
                  <a:pt x="7287684" y="3694372"/>
                </a:lnTo>
                <a:lnTo>
                  <a:pt x="471411" y="3694372"/>
                </a:lnTo>
                <a:lnTo>
                  <a:pt x="470992" y="3686621"/>
                </a:lnTo>
                <a:cubicBezTo>
                  <a:pt x="458999" y="3642419"/>
                  <a:pt x="427907" y="3602236"/>
                  <a:pt x="376383" y="3554015"/>
                </a:cubicBezTo>
                <a:cubicBezTo>
                  <a:pt x="315976" y="3500438"/>
                  <a:pt x="255568" y="3454003"/>
                  <a:pt x="170288" y="3407569"/>
                </a:cubicBezTo>
                <a:cubicBezTo>
                  <a:pt x="365723" y="3382565"/>
                  <a:pt x="163181" y="3296841"/>
                  <a:pt x="230695" y="3243263"/>
                </a:cubicBezTo>
                <a:cubicBezTo>
                  <a:pt x="369276" y="3221831"/>
                  <a:pt x="479431" y="3393282"/>
                  <a:pt x="667759" y="3343275"/>
                </a:cubicBezTo>
                <a:cubicBezTo>
                  <a:pt x="440344" y="3196828"/>
                  <a:pt x="184501" y="3150393"/>
                  <a:pt x="17493" y="2953940"/>
                </a:cubicBezTo>
                <a:cubicBezTo>
                  <a:pt x="56580" y="2911078"/>
                  <a:pt x="95667" y="2953940"/>
                  <a:pt x="127647" y="2936081"/>
                </a:cubicBezTo>
                <a:cubicBezTo>
                  <a:pt x="127647" y="2925365"/>
                  <a:pt x="500751" y="2993232"/>
                  <a:pt x="522071" y="2714625"/>
                </a:cubicBezTo>
                <a:cubicBezTo>
                  <a:pt x="529178" y="2714625"/>
                  <a:pt x="536285" y="2714625"/>
                  <a:pt x="543391" y="2703909"/>
                </a:cubicBezTo>
                <a:cubicBezTo>
                  <a:pt x="582478" y="2664619"/>
                  <a:pt x="546945" y="2571750"/>
                  <a:pt x="610905" y="2564606"/>
                </a:cubicBezTo>
                <a:cubicBezTo>
                  <a:pt x="681973" y="2557462"/>
                  <a:pt x="749487" y="2525315"/>
                  <a:pt x="824107" y="2543175"/>
                </a:cubicBezTo>
                <a:cubicBezTo>
                  <a:pt x="880961" y="2557462"/>
                  <a:pt x="941368" y="2575322"/>
                  <a:pt x="1001776" y="2575322"/>
                </a:cubicBezTo>
                <a:cubicBezTo>
                  <a:pt x="1065736" y="2575322"/>
                  <a:pt x="1154570" y="2696766"/>
                  <a:pt x="1193658" y="2536031"/>
                </a:cubicBezTo>
                <a:cubicBezTo>
                  <a:pt x="1193658" y="2528888"/>
                  <a:pt x="1303812" y="2546747"/>
                  <a:pt x="1364219" y="2553891"/>
                </a:cubicBezTo>
                <a:cubicBezTo>
                  <a:pt x="1413966" y="2561035"/>
                  <a:pt x="1474374" y="2593181"/>
                  <a:pt x="1509907" y="2528888"/>
                </a:cubicBezTo>
                <a:cubicBezTo>
                  <a:pt x="1527674" y="2489596"/>
                  <a:pt x="1442393" y="2418159"/>
                  <a:pt x="1367772" y="2411015"/>
                </a:cubicBezTo>
                <a:cubicBezTo>
                  <a:pt x="1300259" y="2403872"/>
                  <a:pt x="1232745" y="2396728"/>
                  <a:pt x="1168784" y="2411015"/>
                </a:cubicBezTo>
                <a:cubicBezTo>
                  <a:pt x="1090610" y="2428875"/>
                  <a:pt x="1047969" y="2400300"/>
                  <a:pt x="1026649" y="2336007"/>
                </a:cubicBezTo>
                <a:cubicBezTo>
                  <a:pt x="1001776" y="2268141"/>
                  <a:pt x="955582" y="2232422"/>
                  <a:pt x="891621" y="2200275"/>
                </a:cubicBezTo>
                <a:cubicBezTo>
                  <a:pt x="735273" y="2121694"/>
                  <a:pt x="586032" y="2028825"/>
                  <a:pt x="415470" y="1982390"/>
                </a:cubicBezTo>
                <a:cubicBezTo>
                  <a:pt x="383490" y="1975246"/>
                  <a:pt x="344403" y="1960959"/>
                  <a:pt x="330189" y="1900238"/>
                </a:cubicBezTo>
                <a:cubicBezTo>
                  <a:pt x="792127" y="1993106"/>
                  <a:pt x="1211424" y="2232422"/>
                  <a:pt x="1687576" y="2218135"/>
                </a:cubicBezTo>
                <a:cubicBezTo>
                  <a:pt x="1559654" y="2143125"/>
                  <a:pt x="1406860" y="2139554"/>
                  <a:pt x="1268278" y="2085975"/>
                </a:cubicBezTo>
                <a:cubicBezTo>
                  <a:pt x="1367772" y="2046685"/>
                  <a:pt x="1460160" y="2089547"/>
                  <a:pt x="1552548" y="2110978"/>
                </a:cubicBezTo>
                <a:cubicBezTo>
                  <a:pt x="1630722" y="2128837"/>
                  <a:pt x="1701789" y="2132410"/>
                  <a:pt x="1708896" y="2021681"/>
                </a:cubicBezTo>
                <a:cubicBezTo>
                  <a:pt x="1708896" y="2010965"/>
                  <a:pt x="1708896" y="2003821"/>
                  <a:pt x="1708896" y="1993106"/>
                </a:cubicBezTo>
                <a:cubicBezTo>
                  <a:pt x="1680469" y="1946672"/>
                  <a:pt x="1641382" y="1925240"/>
                  <a:pt x="1591635" y="1910953"/>
                </a:cubicBezTo>
                <a:cubicBezTo>
                  <a:pt x="1563208" y="1903809"/>
                  <a:pt x="1524121" y="1889522"/>
                  <a:pt x="1524121" y="1857375"/>
                </a:cubicBezTo>
                <a:cubicBezTo>
                  <a:pt x="1527674" y="1735931"/>
                  <a:pt x="1431733" y="1700212"/>
                  <a:pt x="1339346" y="1664493"/>
                </a:cubicBezTo>
                <a:cubicBezTo>
                  <a:pt x="1389093" y="1603772"/>
                  <a:pt x="1431733" y="1646635"/>
                  <a:pt x="1470820" y="1643062"/>
                </a:cubicBezTo>
                <a:cubicBezTo>
                  <a:pt x="1495694" y="1639491"/>
                  <a:pt x="1520567" y="1635919"/>
                  <a:pt x="1520567" y="1603772"/>
                </a:cubicBezTo>
                <a:cubicBezTo>
                  <a:pt x="1520567" y="1578769"/>
                  <a:pt x="1509907" y="1546622"/>
                  <a:pt x="1485034" y="1546622"/>
                </a:cubicBezTo>
                <a:cubicBezTo>
                  <a:pt x="1328686" y="1543050"/>
                  <a:pt x="1239851" y="1371600"/>
                  <a:pt x="1076396" y="1371600"/>
                </a:cubicBezTo>
                <a:cubicBezTo>
                  <a:pt x="976902" y="1371600"/>
                  <a:pt x="1126144" y="1275159"/>
                  <a:pt x="1044416" y="1235869"/>
                </a:cubicBezTo>
                <a:cubicBezTo>
                  <a:pt x="1026649" y="1225153"/>
                  <a:pt x="1094163" y="1210866"/>
                  <a:pt x="1122590" y="1214437"/>
                </a:cubicBezTo>
                <a:cubicBezTo>
                  <a:pt x="1151017" y="1218009"/>
                  <a:pt x="1175891" y="1243013"/>
                  <a:pt x="1211424" y="1225153"/>
                </a:cubicBezTo>
                <a:cubicBezTo>
                  <a:pt x="1229191" y="1160860"/>
                  <a:pt x="1182997" y="1135856"/>
                  <a:pt x="1140357" y="1117997"/>
                </a:cubicBezTo>
                <a:cubicBezTo>
                  <a:pt x="1047969" y="1075135"/>
                  <a:pt x="955582" y="1025129"/>
                  <a:pt x="852534" y="1010841"/>
                </a:cubicBezTo>
                <a:cubicBezTo>
                  <a:pt x="817001" y="1007269"/>
                  <a:pt x="795680" y="989409"/>
                  <a:pt x="799234" y="953690"/>
                </a:cubicBezTo>
                <a:cubicBezTo>
                  <a:pt x="806340" y="907256"/>
                  <a:pt x="841874" y="921544"/>
                  <a:pt x="870301" y="925115"/>
                </a:cubicBezTo>
                <a:cubicBezTo>
                  <a:pt x="888068" y="928688"/>
                  <a:pt x="905835" y="939403"/>
                  <a:pt x="923602" y="914400"/>
                </a:cubicBezTo>
                <a:cubicBezTo>
                  <a:pt x="611794" y="724198"/>
                  <a:pt x="409919" y="684684"/>
                  <a:pt x="132090" y="589415"/>
                </a:cubicBezTo>
                <a:lnTo>
                  <a:pt x="31922" y="552917"/>
                </a:lnTo>
                <a:lnTo>
                  <a:pt x="26859" y="541335"/>
                </a:lnTo>
                <a:cubicBezTo>
                  <a:pt x="20137" y="534929"/>
                  <a:pt x="8953" y="532232"/>
                  <a:pt x="0" y="527681"/>
                </a:cubicBezTo>
                <a:cubicBezTo>
                  <a:pt x="5969" y="516305"/>
                  <a:pt x="7617" y="502963"/>
                  <a:pt x="17905" y="493550"/>
                </a:cubicBezTo>
                <a:cubicBezTo>
                  <a:pt x="23947" y="488022"/>
                  <a:pt x="35344" y="487159"/>
                  <a:pt x="44763" y="486724"/>
                </a:cubicBezTo>
                <a:lnTo>
                  <a:pt x="165722" y="483650"/>
                </a:lnTo>
                <a:lnTo>
                  <a:pt x="193385" y="498723"/>
                </a:lnTo>
                <a:cubicBezTo>
                  <a:pt x="210263" y="511671"/>
                  <a:pt x="227142" y="525066"/>
                  <a:pt x="315976" y="535781"/>
                </a:cubicBezTo>
                <a:cubicBezTo>
                  <a:pt x="401257" y="546497"/>
                  <a:pt x="479431" y="582216"/>
                  <a:pt x="575372" y="525066"/>
                </a:cubicBezTo>
                <a:cubicBezTo>
                  <a:pt x="639332" y="485775"/>
                  <a:pt x="742380" y="528637"/>
                  <a:pt x="820554" y="560785"/>
                </a:cubicBezTo>
                <a:cubicBezTo>
                  <a:pt x="884515" y="589360"/>
                  <a:pt x="948475" y="596503"/>
                  <a:pt x="1033756" y="560785"/>
                </a:cubicBezTo>
                <a:cubicBezTo>
                  <a:pt x="955582" y="539354"/>
                  <a:pt x="895175" y="521494"/>
                  <a:pt x="834767" y="507206"/>
                </a:cubicBezTo>
                <a:cubicBezTo>
                  <a:pt x="785020" y="496491"/>
                  <a:pt x="756593" y="471488"/>
                  <a:pt x="760147" y="417909"/>
                </a:cubicBezTo>
                <a:cubicBezTo>
                  <a:pt x="760147" y="389334"/>
                  <a:pt x="749487" y="350044"/>
                  <a:pt x="785020" y="335757"/>
                </a:cubicBezTo>
                <a:cubicBezTo>
                  <a:pt x="813447" y="321469"/>
                  <a:pt x="852534" y="335757"/>
                  <a:pt x="866748" y="360759"/>
                </a:cubicBezTo>
                <a:cubicBezTo>
                  <a:pt x="884515" y="407194"/>
                  <a:pt x="902281" y="450056"/>
                  <a:pt x="962689" y="453629"/>
                </a:cubicBezTo>
                <a:cubicBezTo>
                  <a:pt x="1044416" y="460771"/>
                  <a:pt x="998222" y="432197"/>
                  <a:pt x="984009" y="396478"/>
                </a:cubicBezTo>
                <a:cubicBezTo>
                  <a:pt x="969795" y="357188"/>
                  <a:pt x="1012436" y="346472"/>
                  <a:pt x="1040863" y="353615"/>
                </a:cubicBezTo>
                <a:cubicBezTo>
                  <a:pt x="1147464" y="385763"/>
                  <a:pt x="1257618" y="328613"/>
                  <a:pt x="1367772" y="375047"/>
                </a:cubicBezTo>
                <a:cubicBezTo>
                  <a:pt x="1339346" y="260747"/>
                  <a:pt x="1278938" y="210741"/>
                  <a:pt x="1151017" y="192881"/>
                </a:cubicBezTo>
                <a:cubicBezTo>
                  <a:pt x="1104823" y="189310"/>
                  <a:pt x="1055076" y="196453"/>
                  <a:pt x="1012436" y="164306"/>
                </a:cubicBezTo>
                <a:cubicBezTo>
                  <a:pt x="987562" y="146447"/>
                  <a:pt x="962689" y="125016"/>
                  <a:pt x="980456" y="89297"/>
                </a:cubicBezTo>
                <a:cubicBezTo>
                  <a:pt x="991116" y="64294"/>
                  <a:pt x="1019542" y="64294"/>
                  <a:pt x="1044416" y="71437"/>
                </a:cubicBezTo>
                <a:cubicBezTo>
                  <a:pt x="1147464" y="110728"/>
                  <a:pt x="1257618" y="121444"/>
                  <a:pt x="1364219" y="135731"/>
                </a:cubicBezTo>
                <a:cubicBezTo>
                  <a:pt x="1381986" y="139303"/>
                  <a:pt x="1399753" y="146447"/>
                  <a:pt x="1417520" y="110728"/>
                </a:cubicBezTo>
                <a:cubicBezTo>
                  <a:pt x="1293152" y="78581"/>
                  <a:pt x="1172337" y="35719"/>
                  <a:pt x="1047969" y="0"/>
                </a:cubicBezTo>
                <a:close/>
              </a:path>
            </a:pathLst>
          </a:custGeom>
        </p:spPr>
      </p:pic>
      <p:pic>
        <p:nvPicPr>
          <p:cNvPr id="5" name="Місце для вмісту 4">
            <a:extLst>
              <a:ext uri="{FF2B5EF4-FFF2-40B4-BE49-F238E27FC236}">
                <a16:creationId xmlns:a16="http://schemas.microsoft.com/office/drawing/2014/main" id="{4BD6DB00-D31F-B000-5058-ACDC19FEE0B9}"/>
              </a:ext>
            </a:extLst>
          </p:cNvPr>
          <p:cNvPicPr>
            <a:picLocks noGrp="1" noChangeAspect="1"/>
          </p:cNvPicPr>
          <p:nvPr>
            <p:ph idx="1"/>
          </p:nvPr>
        </p:nvPicPr>
        <p:blipFill rotWithShape="1">
          <a:blip r:embed="rId3"/>
          <a:srcRect t="28609" b="10141"/>
          <a:stretch/>
        </p:blipFill>
        <p:spPr>
          <a:xfrm>
            <a:off x="4726728" y="3802961"/>
            <a:ext cx="7472381" cy="3055043"/>
          </a:xfrm>
          <a:custGeom>
            <a:avLst/>
            <a:gdLst/>
            <a:ahLst/>
            <a:cxnLst/>
            <a:rect l="l" t="t" r="r" b="b"/>
            <a:pathLst>
              <a:path w="7472381" h="3055043">
                <a:moveTo>
                  <a:pt x="638975" y="0"/>
                </a:moveTo>
                <a:lnTo>
                  <a:pt x="7472381" y="0"/>
                </a:lnTo>
                <a:lnTo>
                  <a:pt x="7472381" y="2579984"/>
                </a:lnTo>
                <a:lnTo>
                  <a:pt x="7472381" y="3055043"/>
                </a:lnTo>
                <a:lnTo>
                  <a:pt x="6992676"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p:spPr>
      </p:pic>
    </p:spTree>
    <p:extLst>
      <p:ext uri="{BB962C8B-B14F-4D97-AF65-F5344CB8AC3E}">
        <p14:creationId xmlns:p14="http://schemas.microsoft.com/office/powerpoint/2010/main" val="33038879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87AFE0E-B37D-4531-AFE8-231C8348EA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67F07759-3CC5-C065-9321-E258A1D48996}"/>
              </a:ext>
            </a:extLst>
          </p:cNvPr>
          <p:cNvSpPr>
            <a:spLocks noGrp="1"/>
          </p:cNvSpPr>
          <p:nvPr>
            <p:ph type="title"/>
          </p:nvPr>
        </p:nvSpPr>
        <p:spPr>
          <a:xfrm>
            <a:off x="838200" y="1"/>
            <a:ext cx="11018520" cy="1690688"/>
          </a:xfrm>
        </p:spPr>
        <p:txBody>
          <a:bodyPr vert="horz" lIns="91440" tIns="45720" rIns="91440" bIns="45720" rtlCol="0" anchor="ctr">
            <a:normAutofit fontScale="90000"/>
          </a:bodyPr>
          <a:lstStyle/>
          <a:p>
            <a:pPr algn="ctr"/>
            <a:r>
              <a:rPr lang="en-US" sz="4400" dirty="0" err="1">
                <a:solidFill>
                  <a:srgbClr val="C00000"/>
                </a:solidFill>
                <a:latin typeface="Arial Black" panose="020B0A04020102020204" pitchFamily="34" charset="0"/>
              </a:rPr>
              <a:t>Індивідуальна</a:t>
            </a:r>
            <a:r>
              <a:rPr lang="en-US" sz="4400" dirty="0">
                <a:solidFill>
                  <a:srgbClr val="C00000"/>
                </a:solidFill>
                <a:latin typeface="Arial Black" panose="020B0A04020102020204" pitchFamily="34" charset="0"/>
              </a:rPr>
              <a:t> і </a:t>
            </a:r>
            <a:r>
              <a:rPr lang="en-US" sz="4400" dirty="0" err="1">
                <a:solidFill>
                  <a:srgbClr val="C00000"/>
                </a:solidFill>
                <a:latin typeface="Arial Black" panose="020B0A04020102020204" pitchFamily="34" charset="0"/>
              </a:rPr>
              <a:t>загальна</a:t>
            </a:r>
            <a:r>
              <a:rPr lang="en-US" sz="4400" dirty="0">
                <a:solidFill>
                  <a:srgbClr val="C00000"/>
                </a:solidFill>
                <a:latin typeface="Arial Black" panose="020B0A04020102020204" pitchFamily="34" charset="0"/>
              </a:rPr>
              <a:t> </a:t>
            </a:r>
            <a:r>
              <a:rPr lang="en-US" sz="4400" dirty="0" err="1">
                <a:solidFill>
                  <a:srgbClr val="C00000"/>
                </a:solidFill>
                <a:latin typeface="Arial Black" panose="020B0A04020102020204" pitchFamily="34" charset="0"/>
              </a:rPr>
              <a:t>відповідальність</a:t>
            </a:r>
            <a:r>
              <a:rPr lang="en-US" sz="4400" dirty="0">
                <a:solidFill>
                  <a:srgbClr val="C00000"/>
                </a:solidFill>
                <a:latin typeface="Arial Black" panose="020B0A04020102020204" pitchFamily="34" charset="0"/>
              </a:rPr>
              <a:t>.</a:t>
            </a:r>
            <a:br>
              <a:rPr lang="en-US" sz="4400" dirty="0">
                <a:solidFill>
                  <a:srgbClr val="FF0000"/>
                </a:solidFill>
              </a:rPr>
            </a:br>
            <a:endParaRPr lang="en-US" sz="4400" dirty="0">
              <a:solidFill>
                <a:srgbClr val="FF0000"/>
              </a:solidFill>
            </a:endParaRPr>
          </a:p>
        </p:txBody>
      </p:sp>
      <p:sp>
        <p:nvSpPr>
          <p:cNvPr id="4" name="Місце для тексту 3">
            <a:extLst>
              <a:ext uri="{FF2B5EF4-FFF2-40B4-BE49-F238E27FC236}">
                <a16:creationId xmlns:a16="http://schemas.microsoft.com/office/drawing/2014/main" id="{9DD105E9-AB24-5D9F-BC0D-55EDD03A4BF0}"/>
              </a:ext>
            </a:extLst>
          </p:cNvPr>
          <p:cNvSpPr>
            <a:spLocks noGrp="1"/>
          </p:cNvSpPr>
          <p:nvPr>
            <p:ph type="body" sz="half" idx="2"/>
          </p:nvPr>
        </p:nvSpPr>
        <p:spPr>
          <a:xfrm>
            <a:off x="169095" y="1311965"/>
            <a:ext cx="5283866" cy="5546035"/>
          </a:xfrm>
        </p:spPr>
        <p:txBody>
          <a:bodyPr vert="horz" lIns="91440" tIns="45720" rIns="91440" bIns="45720" rtlCol="0">
            <a:noAutofit/>
          </a:bodyPr>
          <a:lstStyle/>
          <a:p>
            <a:pPr algn="just"/>
            <a:r>
              <a:rPr lang="uk-UA"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Відповідальність</a:t>
            </a:r>
            <a:r>
              <a:rPr lang="en-US" sz="2400" dirty="0">
                <a:solidFill>
                  <a:schemeClr val="bg1"/>
                </a:solidFill>
                <a:latin typeface="Arial Black" panose="020B0A04020102020204" pitchFamily="34" charset="0"/>
              </a:rPr>
              <a:t> є </a:t>
            </a:r>
            <a:r>
              <a:rPr lang="en-US" sz="2400" dirty="0" err="1">
                <a:solidFill>
                  <a:schemeClr val="bg1"/>
                </a:solidFill>
                <a:latin typeface="Arial Black" panose="020B0A04020102020204" pitchFamily="34" charset="0"/>
              </a:rPr>
              <a:t>загальносоціологічною</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категорією</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яка</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виражає</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свідоме</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ставлення</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особи</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до</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вимог</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суспільної</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необхідності</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обов’язків</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соціальних</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завдань</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норм</a:t>
            </a:r>
            <a:r>
              <a:rPr lang="en-US" sz="2400" dirty="0">
                <a:solidFill>
                  <a:schemeClr val="bg1"/>
                </a:solidFill>
                <a:latin typeface="Arial Black" panose="020B0A04020102020204" pitchFamily="34" charset="0"/>
              </a:rPr>
              <a:t> і </a:t>
            </a:r>
            <a:r>
              <a:rPr lang="en-US" sz="2400" dirty="0" err="1">
                <a:solidFill>
                  <a:schemeClr val="bg1"/>
                </a:solidFill>
                <a:latin typeface="Arial Black" panose="020B0A04020102020204" pitchFamily="34" charset="0"/>
              </a:rPr>
              <a:t>цінностей</a:t>
            </a:r>
            <a:endParaRPr lang="en-US" sz="2400" dirty="0">
              <a:solidFill>
                <a:schemeClr val="bg1"/>
              </a:solidFill>
              <a:latin typeface="Arial Black" panose="020B0A04020102020204" pitchFamily="34" charset="0"/>
            </a:endParaRPr>
          </a:p>
          <a:p>
            <a:pPr algn="just"/>
            <a:r>
              <a:rPr lang="uk-UA" sz="2400" b="0" i="0" dirty="0">
                <a:solidFill>
                  <a:schemeClr val="bg1"/>
                </a:solidFill>
                <a:effectLst/>
                <a:latin typeface="Arial Black" panose="020B0A04020102020204" pitchFamily="34" charset="0"/>
              </a:rPr>
              <a:t>	</a:t>
            </a:r>
            <a:r>
              <a:rPr lang="en-US" sz="2400" b="0" i="0" dirty="0" err="1">
                <a:solidFill>
                  <a:schemeClr val="bg1"/>
                </a:solidFill>
                <a:effectLst/>
                <a:latin typeface="Arial Black" panose="020B0A04020102020204" pitchFamily="34" charset="0"/>
              </a:rPr>
              <a:t>Індивідуальна</a:t>
            </a:r>
            <a:r>
              <a:rPr lang="en-US" sz="2400" b="0" i="0" dirty="0">
                <a:solidFill>
                  <a:schemeClr val="bg1"/>
                </a:solidFill>
                <a:effectLst/>
                <a:latin typeface="Arial Black" panose="020B0A04020102020204" pitchFamily="34" charset="0"/>
              </a:rPr>
              <a:t> </a:t>
            </a:r>
            <a:r>
              <a:rPr lang="en-US" sz="2400" b="0" i="0" dirty="0" err="1">
                <a:solidFill>
                  <a:schemeClr val="bg1"/>
                </a:solidFill>
                <a:effectLst/>
                <a:latin typeface="Arial Black" panose="020B0A04020102020204" pitchFamily="34" charset="0"/>
              </a:rPr>
              <a:t>відповідальність</a:t>
            </a:r>
            <a:r>
              <a:rPr lang="en-US" sz="2400" b="0" i="0" dirty="0">
                <a:solidFill>
                  <a:schemeClr val="bg1"/>
                </a:solidFill>
                <a:effectLst/>
                <a:latin typeface="Arial Black" panose="020B0A04020102020204" pitchFamily="34" charset="0"/>
              </a:rPr>
              <a:t> </a:t>
            </a:r>
            <a:r>
              <a:rPr lang="en-US" sz="2400" b="0" i="0" dirty="0" err="1">
                <a:solidFill>
                  <a:schemeClr val="bg1"/>
                </a:solidFill>
                <a:effectLst/>
                <a:latin typeface="Arial Black" panose="020B0A04020102020204" pitchFamily="34" charset="0"/>
              </a:rPr>
              <a:t>відноситься</a:t>
            </a:r>
            <a:r>
              <a:rPr lang="en-US" sz="2400" b="0" i="0" dirty="0">
                <a:solidFill>
                  <a:schemeClr val="bg1"/>
                </a:solidFill>
                <a:effectLst/>
                <a:latin typeface="Arial Black" panose="020B0A04020102020204" pitchFamily="34" charset="0"/>
              </a:rPr>
              <a:t> </a:t>
            </a:r>
            <a:r>
              <a:rPr lang="en-US" sz="2400" b="0" i="0" dirty="0" err="1">
                <a:solidFill>
                  <a:schemeClr val="bg1"/>
                </a:solidFill>
                <a:effectLst/>
                <a:latin typeface="Arial Black" panose="020B0A04020102020204" pitchFamily="34" charset="0"/>
              </a:rPr>
              <a:t>до</a:t>
            </a:r>
            <a:r>
              <a:rPr lang="en-US" sz="2400" b="0" i="0" dirty="0">
                <a:solidFill>
                  <a:schemeClr val="bg1"/>
                </a:solidFill>
                <a:effectLst/>
                <a:latin typeface="Arial Black" panose="020B0A04020102020204" pitchFamily="34" charset="0"/>
              </a:rPr>
              <a:t> </a:t>
            </a:r>
            <a:r>
              <a:rPr lang="en-US" sz="2400" b="0" i="0" dirty="0" err="1">
                <a:solidFill>
                  <a:schemeClr val="bg1"/>
                </a:solidFill>
                <a:effectLst/>
                <a:latin typeface="Arial Black" panose="020B0A04020102020204" pitchFamily="34" charset="0"/>
              </a:rPr>
              <a:t>особистого</a:t>
            </a:r>
            <a:r>
              <a:rPr lang="en-US" sz="2400" b="0" i="0" dirty="0">
                <a:solidFill>
                  <a:schemeClr val="bg1"/>
                </a:solidFill>
                <a:effectLst/>
                <a:latin typeface="Arial Black" panose="020B0A04020102020204" pitchFamily="34" charset="0"/>
              </a:rPr>
              <a:t> </a:t>
            </a:r>
            <a:r>
              <a:rPr lang="en-US" sz="2400" b="0" i="0" dirty="0" err="1">
                <a:solidFill>
                  <a:schemeClr val="bg1"/>
                </a:solidFill>
                <a:effectLst/>
                <a:latin typeface="Arial Black" panose="020B0A04020102020204" pitchFamily="34" charset="0"/>
              </a:rPr>
              <a:t>відношення</a:t>
            </a:r>
            <a:r>
              <a:rPr lang="en-US" sz="2400" b="0" i="0" dirty="0">
                <a:solidFill>
                  <a:schemeClr val="bg1"/>
                </a:solidFill>
                <a:effectLst/>
                <a:latin typeface="Arial Black" panose="020B0A04020102020204" pitchFamily="34" charset="0"/>
              </a:rPr>
              <a:t> </a:t>
            </a:r>
            <a:r>
              <a:rPr lang="en-US" sz="2400" b="0" i="0" dirty="0" err="1">
                <a:solidFill>
                  <a:schemeClr val="bg1"/>
                </a:solidFill>
                <a:effectLst/>
                <a:latin typeface="Arial Black" panose="020B0A04020102020204" pitchFamily="34" charset="0"/>
              </a:rPr>
              <a:t>до</a:t>
            </a:r>
            <a:r>
              <a:rPr lang="en-US" sz="2400" b="0" i="0" dirty="0">
                <a:solidFill>
                  <a:schemeClr val="bg1"/>
                </a:solidFill>
                <a:effectLst/>
                <a:latin typeface="Arial Black" panose="020B0A04020102020204" pitchFamily="34" charset="0"/>
              </a:rPr>
              <a:t> </a:t>
            </a:r>
            <a:r>
              <a:rPr lang="en-US" sz="2400" b="0" i="0" dirty="0" err="1">
                <a:solidFill>
                  <a:schemeClr val="bg1"/>
                </a:solidFill>
                <a:effectLst/>
                <a:latin typeface="Arial Black" panose="020B0A04020102020204" pitchFamily="34" charset="0"/>
              </a:rPr>
              <a:t>виконання</a:t>
            </a:r>
            <a:r>
              <a:rPr lang="en-US" sz="2400" b="0" i="0" dirty="0">
                <a:solidFill>
                  <a:schemeClr val="bg1"/>
                </a:solidFill>
                <a:effectLst/>
                <a:latin typeface="Arial Black" panose="020B0A04020102020204" pitchFamily="34" charset="0"/>
              </a:rPr>
              <a:t> </a:t>
            </a:r>
            <a:r>
              <a:rPr lang="en-US" sz="2400" b="0" i="0" dirty="0" err="1">
                <a:solidFill>
                  <a:schemeClr val="bg1"/>
                </a:solidFill>
                <a:effectLst/>
                <a:latin typeface="Arial Black" panose="020B0A04020102020204" pitchFamily="34" charset="0"/>
              </a:rPr>
              <a:t>своїх</a:t>
            </a:r>
            <a:r>
              <a:rPr lang="en-US" sz="2400" b="0" i="0" dirty="0">
                <a:solidFill>
                  <a:schemeClr val="bg1"/>
                </a:solidFill>
                <a:effectLst/>
                <a:latin typeface="Arial Black" panose="020B0A04020102020204" pitchFamily="34" charset="0"/>
              </a:rPr>
              <a:t> </a:t>
            </a:r>
            <a:r>
              <a:rPr lang="en-US" sz="2400" b="0" i="0" dirty="0" err="1">
                <a:solidFill>
                  <a:schemeClr val="bg1"/>
                </a:solidFill>
                <a:effectLst/>
                <a:latin typeface="Arial Black" panose="020B0A04020102020204" pitchFamily="34" charset="0"/>
              </a:rPr>
              <a:t>обов’язків</a:t>
            </a:r>
            <a:r>
              <a:rPr lang="en-US" sz="2400" b="0" i="0" dirty="0">
                <a:solidFill>
                  <a:schemeClr val="bg1"/>
                </a:solidFill>
                <a:effectLst/>
                <a:latin typeface="Arial Black" panose="020B0A04020102020204" pitchFamily="34" charset="0"/>
              </a:rPr>
              <a:t> і </a:t>
            </a:r>
            <a:r>
              <a:rPr lang="en-US" sz="2400" b="0" i="0" dirty="0" err="1">
                <a:solidFill>
                  <a:schemeClr val="bg1"/>
                </a:solidFill>
                <a:effectLst/>
                <a:latin typeface="Arial Black" panose="020B0A04020102020204" pitchFamily="34" charset="0"/>
              </a:rPr>
              <a:t>відповідальності</a:t>
            </a:r>
            <a:r>
              <a:rPr lang="en-US" sz="2400" b="0" i="0" dirty="0">
                <a:solidFill>
                  <a:schemeClr val="bg1"/>
                </a:solidFill>
                <a:effectLst/>
                <a:latin typeface="Arial Black" panose="020B0A04020102020204" pitchFamily="34" charset="0"/>
              </a:rPr>
              <a:t> </a:t>
            </a:r>
            <a:r>
              <a:rPr lang="en-US" sz="2400" b="0" i="0" dirty="0" err="1">
                <a:solidFill>
                  <a:schemeClr val="bg1"/>
                </a:solidFill>
                <a:effectLst/>
                <a:latin typeface="Arial Black" panose="020B0A04020102020204" pitchFamily="34" charset="0"/>
              </a:rPr>
              <a:t>за</a:t>
            </a:r>
            <a:r>
              <a:rPr lang="en-US" sz="2400" b="0" i="0" dirty="0">
                <a:solidFill>
                  <a:schemeClr val="bg1"/>
                </a:solidFill>
                <a:effectLst/>
                <a:latin typeface="Arial Black" panose="020B0A04020102020204" pitchFamily="34" charset="0"/>
              </a:rPr>
              <a:t> </a:t>
            </a:r>
            <a:r>
              <a:rPr lang="en-US" sz="2400" b="0" i="0" dirty="0" err="1">
                <a:solidFill>
                  <a:schemeClr val="bg1"/>
                </a:solidFill>
                <a:effectLst/>
                <a:latin typeface="Arial Black" panose="020B0A04020102020204" pitchFamily="34" charset="0"/>
              </a:rPr>
              <a:t>свої</a:t>
            </a:r>
            <a:r>
              <a:rPr lang="en-US" sz="2400" b="0" i="0" dirty="0">
                <a:solidFill>
                  <a:schemeClr val="bg1"/>
                </a:solidFill>
                <a:effectLst/>
                <a:latin typeface="Arial Black" panose="020B0A04020102020204" pitchFamily="34" charset="0"/>
              </a:rPr>
              <a:t> </a:t>
            </a:r>
            <a:r>
              <a:rPr lang="en-US" sz="2400" b="0" i="0" dirty="0" err="1">
                <a:solidFill>
                  <a:schemeClr val="bg1"/>
                </a:solidFill>
                <a:effectLst/>
                <a:latin typeface="Arial Black" panose="020B0A04020102020204" pitchFamily="34" charset="0"/>
              </a:rPr>
              <a:t>дії</a:t>
            </a:r>
            <a:r>
              <a:rPr lang="en-US" sz="2400" b="0" i="0" dirty="0">
                <a:solidFill>
                  <a:schemeClr val="bg1"/>
                </a:solidFill>
                <a:effectLst/>
                <a:latin typeface="Arial Black" panose="020B0A04020102020204" pitchFamily="34" charset="0"/>
              </a:rPr>
              <a:t>. </a:t>
            </a:r>
            <a:r>
              <a:rPr lang="en-US" sz="2400" b="0" i="0" dirty="0" err="1">
                <a:solidFill>
                  <a:schemeClr val="bg1"/>
                </a:solidFill>
                <a:effectLst/>
                <a:latin typeface="Arial Black" panose="020B0A04020102020204" pitchFamily="34" charset="0"/>
              </a:rPr>
              <a:t>Це</a:t>
            </a:r>
            <a:r>
              <a:rPr lang="en-US" sz="2400" b="0" i="0" dirty="0">
                <a:solidFill>
                  <a:schemeClr val="bg1"/>
                </a:solidFill>
                <a:effectLst/>
                <a:latin typeface="Arial Black" panose="020B0A04020102020204" pitchFamily="34" charset="0"/>
              </a:rPr>
              <a:t> </a:t>
            </a:r>
            <a:r>
              <a:rPr lang="en-US" sz="2400" b="0" i="0" dirty="0" err="1">
                <a:solidFill>
                  <a:schemeClr val="bg1"/>
                </a:solidFill>
                <a:effectLst/>
                <a:latin typeface="Arial Black" panose="020B0A04020102020204" pitchFamily="34" charset="0"/>
              </a:rPr>
              <a:t>включає</a:t>
            </a:r>
            <a:r>
              <a:rPr lang="en-US" sz="2400" b="0" i="0" dirty="0">
                <a:solidFill>
                  <a:schemeClr val="bg1"/>
                </a:solidFill>
                <a:effectLst/>
                <a:latin typeface="Arial Black" panose="020B0A04020102020204" pitchFamily="34" charset="0"/>
              </a:rPr>
              <a:t> в </a:t>
            </a:r>
            <a:r>
              <a:rPr lang="en-US" sz="2400" b="0" i="0" dirty="0" err="1">
                <a:solidFill>
                  <a:schemeClr val="bg1"/>
                </a:solidFill>
                <a:effectLst/>
                <a:latin typeface="Arial Black" panose="020B0A04020102020204" pitchFamily="34" charset="0"/>
              </a:rPr>
              <a:t>себе</a:t>
            </a:r>
            <a:r>
              <a:rPr lang="en-US" sz="2400" b="0" i="0" dirty="0">
                <a:solidFill>
                  <a:schemeClr val="bg1"/>
                </a:solidFill>
                <a:effectLst/>
                <a:latin typeface="Arial Black" panose="020B0A04020102020204" pitchFamily="34" charset="0"/>
              </a:rPr>
              <a:t> </a:t>
            </a:r>
            <a:r>
              <a:rPr lang="en-US" sz="2400" b="0" i="0" dirty="0" err="1">
                <a:solidFill>
                  <a:schemeClr val="bg1"/>
                </a:solidFill>
                <a:effectLst/>
                <a:latin typeface="Arial Black" panose="020B0A04020102020204" pitchFamily="34" charset="0"/>
              </a:rPr>
              <a:t>відповідальність</a:t>
            </a:r>
            <a:r>
              <a:rPr lang="en-US" sz="2400" b="0" i="0" dirty="0">
                <a:solidFill>
                  <a:schemeClr val="bg1"/>
                </a:solidFill>
                <a:effectLst/>
                <a:latin typeface="Arial Black" panose="020B0A04020102020204" pitchFamily="34" charset="0"/>
              </a:rPr>
              <a:t> </a:t>
            </a:r>
            <a:r>
              <a:rPr lang="en-US" sz="2400" b="0" i="0" dirty="0" err="1">
                <a:solidFill>
                  <a:schemeClr val="bg1"/>
                </a:solidFill>
                <a:effectLst/>
                <a:latin typeface="Arial Black" panose="020B0A04020102020204" pitchFamily="34" charset="0"/>
              </a:rPr>
              <a:t>за</a:t>
            </a:r>
            <a:r>
              <a:rPr lang="en-US" sz="2400" b="0" i="0" dirty="0">
                <a:solidFill>
                  <a:schemeClr val="bg1"/>
                </a:solidFill>
                <a:effectLst/>
                <a:latin typeface="Arial Black" panose="020B0A04020102020204" pitchFamily="34" charset="0"/>
              </a:rPr>
              <a:t> </a:t>
            </a:r>
            <a:r>
              <a:rPr lang="en-US" sz="2400" b="0" i="0" dirty="0" err="1">
                <a:solidFill>
                  <a:schemeClr val="bg1"/>
                </a:solidFill>
                <a:effectLst/>
                <a:latin typeface="Arial Black" panose="020B0A04020102020204" pitchFamily="34" charset="0"/>
              </a:rPr>
              <a:t>власні</a:t>
            </a:r>
            <a:r>
              <a:rPr lang="en-US" sz="2400" b="0" i="0" dirty="0">
                <a:solidFill>
                  <a:schemeClr val="bg1"/>
                </a:solidFill>
                <a:effectLst/>
                <a:latin typeface="Arial Black" panose="020B0A04020102020204" pitchFamily="34" charset="0"/>
              </a:rPr>
              <a:t> </a:t>
            </a:r>
            <a:r>
              <a:rPr lang="en-US" sz="2400" b="0" i="0" dirty="0" err="1">
                <a:solidFill>
                  <a:schemeClr val="bg1"/>
                </a:solidFill>
                <a:effectLst/>
                <a:latin typeface="Arial Black" panose="020B0A04020102020204" pitchFamily="34" charset="0"/>
              </a:rPr>
              <a:t>дії</a:t>
            </a:r>
            <a:r>
              <a:rPr lang="en-US" sz="2400" b="0" i="0" dirty="0">
                <a:solidFill>
                  <a:schemeClr val="bg1"/>
                </a:solidFill>
                <a:effectLst/>
                <a:latin typeface="Arial Black" panose="020B0A04020102020204" pitchFamily="34" charset="0"/>
              </a:rPr>
              <a:t>, </a:t>
            </a:r>
            <a:r>
              <a:rPr lang="en-US" sz="2400" b="0" i="0" dirty="0" err="1">
                <a:solidFill>
                  <a:schemeClr val="bg1"/>
                </a:solidFill>
                <a:effectLst/>
                <a:latin typeface="Arial Black" panose="020B0A04020102020204" pitchFamily="34" charset="0"/>
              </a:rPr>
              <a:t>рішення</a:t>
            </a:r>
            <a:r>
              <a:rPr lang="en-US" sz="2400" b="0" i="0" dirty="0">
                <a:solidFill>
                  <a:schemeClr val="bg1"/>
                </a:solidFill>
                <a:effectLst/>
                <a:latin typeface="Arial Black" panose="020B0A04020102020204" pitchFamily="34" charset="0"/>
              </a:rPr>
              <a:t> і </a:t>
            </a:r>
            <a:r>
              <a:rPr lang="en-US" sz="2400" b="0" i="0" dirty="0" err="1">
                <a:solidFill>
                  <a:schemeClr val="bg1"/>
                </a:solidFill>
                <a:effectLst/>
                <a:latin typeface="Arial Black" panose="020B0A04020102020204" pitchFamily="34" charset="0"/>
              </a:rPr>
              <a:t>їх</a:t>
            </a:r>
            <a:r>
              <a:rPr lang="en-US" sz="2400" b="0" i="0" dirty="0">
                <a:solidFill>
                  <a:schemeClr val="bg1"/>
                </a:solidFill>
                <a:effectLst/>
                <a:latin typeface="Arial Black" panose="020B0A04020102020204" pitchFamily="34" charset="0"/>
              </a:rPr>
              <a:t> </a:t>
            </a:r>
            <a:r>
              <a:rPr lang="en-US" sz="2400" b="0" i="0" dirty="0" err="1">
                <a:solidFill>
                  <a:schemeClr val="bg1"/>
                </a:solidFill>
                <a:effectLst/>
                <a:latin typeface="Arial Black" panose="020B0A04020102020204" pitchFamily="34" charset="0"/>
              </a:rPr>
              <a:t>наслідки</a:t>
            </a:r>
            <a:r>
              <a:rPr lang="en-US" sz="2400" b="0" i="0" dirty="0">
                <a:solidFill>
                  <a:schemeClr val="bg1"/>
                </a:solidFill>
                <a:effectLst/>
                <a:latin typeface="Arial Black" panose="020B0A04020102020204" pitchFamily="34" charset="0"/>
              </a:rPr>
              <a:t>.</a:t>
            </a:r>
            <a:endParaRPr lang="en-US" sz="2400" dirty="0">
              <a:solidFill>
                <a:schemeClr val="bg1"/>
              </a:solidFill>
              <a:latin typeface="Arial Black" panose="020B0A04020102020204" pitchFamily="34" charset="0"/>
            </a:endParaRPr>
          </a:p>
        </p:txBody>
      </p:sp>
      <p:pic>
        <p:nvPicPr>
          <p:cNvPr id="5" name="Місце для вмісту 4">
            <a:extLst>
              <a:ext uri="{FF2B5EF4-FFF2-40B4-BE49-F238E27FC236}">
                <a16:creationId xmlns:a16="http://schemas.microsoft.com/office/drawing/2014/main" id="{E9BE5023-6066-D8AB-149C-252346A737C7}"/>
              </a:ext>
            </a:extLst>
          </p:cNvPr>
          <p:cNvPicPr>
            <a:picLocks noGrp="1" noChangeAspect="1"/>
          </p:cNvPicPr>
          <p:nvPr>
            <p:ph idx="1"/>
          </p:nvPr>
        </p:nvPicPr>
        <p:blipFill rotWithShape="1">
          <a:blip r:embed="rId2"/>
          <a:srcRect l="12356" r="17367" b="-1"/>
          <a:stretch/>
        </p:blipFill>
        <p:spPr>
          <a:xfrm>
            <a:off x="6101338" y="2015168"/>
            <a:ext cx="5283866" cy="4210442"/>
          </a:xfrm>
          <a:custGeom>
            <a:avLst/>
            <a:gdLst/>
            <a:ahLst/>
            <a:cxnLst/>
            <a:rect l="l" t="t" r="r" b="b"/>
            <a:pathLst>
              <a:path w="5283866" h="4210442">
                <a:moveTo>
                  <a:pt x="839883" y="18"/>
                </a:moveTo>
                <a:cubicBezTo>
                  <a:pt x="851945" y="328"/>
                  <a:pt x="864423" y="4671"/>
                  <a:pt x="875727" y="6050"/>
                </a:cubicBezTo>
                <a:cubicBezTo>
                  <a:pt x="1125267" y="36932"/>
                  <a:pt x="1374804" y="70296"/>
                  <a:pt x="1624617" y="99799"/>
                </a:cubicBezTo>
                <a:cubicBezTo>
                  <a:pt x="1858164" y="127373"/>
                  <a:pt x="2093363" y="133714"/>
                  <a:pt x="2328012" y="148051"/>
                </a:cubicBezTo>
                <a:cubicBezTo>
                  <a:pt x="2612016" y="165424"/>
                  <a:pt x="2895470" y="189965"/>
                  <a:pt x="3177820" y="228566"/>
                </a:cubicBezTo>
                <a:cubicBezTo>
                  <a:pt x="3373866" y="255590"/>
                  <a:pt x="3571843" y="274338"/>
                  <a:pt x="3770646" y="252831"/>
                </a:cubicBezTo>
                <a:cubicBezTo>
                  <a:pt x="3780572" y="251727"/>
                  <a:pt x="3791878" y="248144"/>
                  <a:pt x="3800149" y="251727"/>
                </a:cubicBezTo>
                <a:cubicBezTo>
                  <a:pt x="3896658" y="291986"/>
                  <a:pt x="4001986" y="263033"/>
                  <a:pt x="4102076" y="288400"/>
                </a:cubicBezTo>
                <a:cubicBezTo>
                  <a:pt x="4076434" y="386286"/>
                  <a:pt x="3966416" y="378289"/>
                  <a:pt x="3904377" y="446120"/>
                </a:cubicBezTo>
                <a:cubicBezTo>
                  <a:pt x="4005570" y="473141"/>
                  <a:pt x="4096562" y="500439"/>
                  <a:pt x="4188933" y="520843"/>
                </a:cubicBezTo>
                <a:cubicBezTo>
                  <a:pt x="4286818" y="542350"/>
                  <a:pt x="4369813" y="600531"/>
                  <a:pt x="4465492" y="626449"/>
                </a:cubicBezTo>
                <a:cubicBezTo>
                  <a:pt x="4485897" y="631964"/>
                  <a:pt x="4510437" y="651264"/>
                  <a:pt x="4517606" y="670015"/>
                </a:cubicBezTo>
                <a:cubicBezTo>
                  <a:pt x="4540768" y="730677"/>
                  <a:pt x="5003171" y="900804"/>
                  <a:pt x="4948576" y="954847"/>
                </a:cubicBezTo>
                <a:cubicBezTo>
                  <a:pt x="4925966" y="977182"/>
                  <a:pt x="4896738" y="993174"/>
                  <a:pt x="4866132" y="1015233"/>
                </a:cubicBezTo>
                <a:cubicBezTo>
                  <a:pt x="4912180" y="1056869"/>
                  <a:pt x="4964017" y="1075067"/>
                  <a:pt x="5019164" y="1087474"/>
                </a:cubicBezTo>
                <a:cubicBezTo>
                  <a:pt x="5035708" y="1091335"/>
                  <a:pt x="5051977" y="1099055"/>
                  <a:pt x="5053630" y="1117806"/>
                </a:cubicBezTo>
                <a:cubicBezTo>
                  <a:pt x="5055284" y="1137382"/>
                  <a:pt x="5038464" y="1145101"/>
                  <a:pt x="5024404" y="1154202"/>
                </a:cubicBezTo>
                <a:cubicBezTo>
                  <a:pt x="5004826" y="1166885"/>
                  <a:pt x="4985800" y="1177916"/>
                  <a:pt x="4960984" y="1179569"/>
                </a:cubicBezTo>
                <a:cubicBezTo>
                  <a:pt x="4920176" y="1182051"/>
                  <a:pt x="4900600" y="1217344"/>
                  <a:pt x="4876887" y="1243814"/>
                </a:cubicBezTo>
                <a:cubicBezTo>
                  <a:pt x="4863652" y="1258705"/>
                  <a:pt x="4857034" y="1288759"/>
                  <a:pt x="4880195" y="1293998"/>
                </a:cubicBezTo>
                <a:cubicBezTo>
                  <a:pt x="4935892" y="1306682"/>
                  <a:pt x="4931480" y="1343355"/>
                  <a:pt x="4930104" y="1384991"/>
                </a:cubicBezTo>
                <a:cubicBezTo>
                  <a:pt x="4928173" y="1436553"/>
                  <a:pt x="4895360" y="1460265"/>
                  <a:pt x="4855103" y="1480119"/>
                </a:cubicBezTo>
                <a:cubicBezTo>
                  <a:pt x="4841316" y="1487011"/>
                  <a:pt x="4821740" y="1486735"/>
                  <a:pt x="4816500" y="1508242"/>
                </a:cubicBezTo>
                <a:cubicBezTo>
                  <a:pt x="4839110" y="1528648"/>
                  <a:pt x="4866684" y="1512103"/>
                  <a:pt x="4890949" y="1517893"/>
                </a:cubicBezTo>
                <a:cubicBezTo>
                  <a:pt x="4911077" y="1522581"/>
                  <a:pt x="4944441" y="1520100"/>
                  <a:pt x="4916868" y="1557599"/>
                </a:cubicBezTo>
                <a:cubicBezTo>
                  <a:pt x="4908870" y="1568352"/>
                  <a:pt x="4918245" y="1576625"/>
                  <a:pt x="4928448" y="1577453"/>
                </a:cubicBezTo>
                <a:cubicBezTo>
                  <a:pt x="5010066" y="1586000"/>
                  <a:pt x="4972566" y="1661827"/>
                  <a:pt x="4998760" y="1701809"/>
                </a:cubicBezTo>
                <a:cubicBezTo>
                  <a:pt x="5005928" y="1712836"/>
                  <a:pt x="4998208" y="1731862"/>
                  <a:pt x="4986903" y="1736550"/>
                </a:cubicBezTo>
                <a:cubicBezTo>
                  <a:pt x="4914660" y="1767432"/>
                  <a:pt x="4904735" y="1841053"/>
                  <a:pt x="4869716" y="1904472"/>
                </a:cubicBezTo>
                <a:cubicBezTo>
                  <a:pt x="4907768" y="1929562"/>
                  <a:pt x="4953264" y="1935077"/>
                  <a:pt x="4994348" y="1951346"/>
                </a:cubicBezTo>
                <a:cubicBezTo>
                  <a:pt x="5037087" y="1968441"/>
                  <a:pt x="5037087" y="1981125"/>
                  <a:pt x="5001792" y="2030756"/>
                </a:cubicBezTo>
                <a:cubicBezTo>
                  <a:pt x="5093611" y="2041511"/>
                  <a:pt x="5093611" y="2041511"/>
                  <a:pt x="5065212" y="2119543"/>
                </a:cubicBezTo>
                <a:cubicBezTo>
                  <a:pt x="5142142" y="2126712"/>
                  <a:pt x="5192876" y="2163660"/>
                  <a:pt x="5204732" y="2244450"/>
                </a:cubicBezTo>
                <a:cubicBezTo>
                  <a:pt x="5210523" y="2283604"/>
                  <a:pt x="5245265" y="2302077"/>
                  <a:pt x="5283866" y="2328272"/>
                </a:cubicBezTo>
                <a:cubicBezTo>
                  <a:pt x="5235890" y="2353641"/>
                  <a:pt x="5203354" y="2406580"/>
                  <a:pt x="5147380" y="2350606"/>
                </a:cubicBezTo>
                <a:cubicBezTo>
                  <a:pt x="5126976" y="2330203"/>
                  <a:pt x="5128904" y="2356121"/>
                  <a:pt x="5126148" y="2363566"/>
                </a:cubicBezTo>
                <a:cubicBezTo>
                  <a:pt x="5119532" y="2381764"/>
                  <a:pt x="5133316" y="2393897"/>
                  <a:pt x="5142417" y="2407682"/>
                </a:cubicBezTo>
                <a:cubicBezTo>
                  <a:pt x="5151240" y="2421470"/>
                  <a:pt x="5161718" y="2436083"/>
                  <a:pt x="5164200" y="2451526"/>
                </a:cubicBezTo>
                <a:cubicBezTo>
                  <a:pt x="5165852" y="2462279"/>
                  <a:pt x="5157858" y="2477994"/>
                  <a:pt x="5149034" y="2485992"/>
                </a:cubicBezTo>
                <a:cubicBezTo>
                  <a:pt x="5102710" y="2528178"/>
                  <a:pt x="5130284" y="2623031"/>
                  <a:pt x="5042601" y="2635164"/>
                </a:cubicBezTo>
                <a:cubicBezTo>
                  <a:pt x="5003171" y="2640677"/>
                  <a:pt x="4984146" y="2675420"/>
                  <a:pt x="4955194" y="2694445"/>
                </a:cubicBezTo>
                <a:cubicBezTo>
                  <a:pt x="4854552" y="2760897"/>
                  <a:pt x="4787272" y="2846375"/>
                  <a:pt x="4756116" y="2963836"/>
                </a:cubicBezTo>
                <a:cubicBezTo>
                  <a:pt x="4747568" y="2996372"/>
                  <a:pt x="4714754" y="3022569"/>
                  <a:pt x="4693523" y="3051244"/>
                </a:cubicBezTo>
                <a:cubicBezTo>
                  <a:pt x="4703726" y="3072199"/>
                  <a:pt x="4759424" y="3026979"/>
                  <a:pt x="4739848" y="3082125"/>
                </a:cubicBezTo>
                <a:cubicBezTo>
                  <a:pt x="4724958" y="3123486"/>
                  <a:pt x="4686906" y="3149129"/>
                  <a:pt x="4651060" y="3173670"/>
                </a:cubicBezTo>
                <a:cubicBezTo>
                  <a:pt x="4610252" y="3201518"/>
                  <a:pt x="4565032" y="3223852"/>
                  <a:pt x="4546556" y="3275413"/>
                </a:cubicBezTo>
                <a:cubicBezTo>
                  <a:pt x="4542697" y="3286444"/>
                  <a:pt x="4530288" y="3298024"/>
                  <a:pt x="4519261" y="3302437"/>
                </a:cubicBezTo>
                <a:cubicBezTo>
                  <a:pt x="3944081" y="4209875"/>
                  <a:pt x="2528194" y="4215939"/>
                  <a:pt x="2364961" y="4209597"/>
                </a:cubicBezTo>
                <a:cubicBezTo>
                  <a:pt x="2167260" y="4201602"/>
                  <a:pt x="1980313" y="4145627"/>
                  <a:pt x="1796951" y="4075867"/>
                </a:cubicBezTo>
                <a:cubicBezTo>
                  <a:pt x="1719469" y="4046365"/>
                  <a:pt x="1647505" y="4004453"/>
                  <a:pt x="1572227" y="3971917"/>
                </a:cubicBezTo>
                <a:cubicBezTo>
                  <a:pt x="1468277" y="3926971"/>
                  <a:pt x="1388040" y="3841219"/>
                  <a:pt x="1284364" y="3805097"/>
                </a:cubicBezTo>
                <a:cubicBezTo>
                  <a:pt x="1177655" y="3767873"/>
                  <a:pt x="1086388" y="3699767"/>
                  <a:pt x="976645" y="3670815"/>
                </a:cubicBezTo>
                <a:cubicBezTo>
                  <a:pt x="918742" y="3655375"/>
                  <a:pt x="862768" y="3627527"/>
                  <a:pt x="871866" y="3547839"/>
                </a:cubicBezTo>
                <a:cubicBezTo>
                  <a:pt x="874349" y="3525228"/>
                  <a:pt x="859184" y="3506755"/>
                  <a:pt x="835195" y="3513373"/>
                </a:cubicBezTo>
                <a:cubicBezTo>
                  <a:pt x="789424" y="3525780"/>
                  <a:pt x="768744" y="3492967"/>
                  <a:pt x="743375" y="3468427"/>
                </a:cubicBezTo>
                <a:cubicBezTo>
                  <a:pt x="698156" y="3424863"/>
                  <a:pt x="655142" y="3378540"/>
                  <a:pt x="583175" y="3371370"/>
                </a:cubicBezTo>
                <a:cubicBezTo>
                  <a:pt x="596961" y="3337178"/>
                  <a:pt x="620399" y="3342142"/>
                  <a:pt x="641906" y="3349311"/>
                </a:cubicBezTo>
                <a:cubicBezTo>
                  <a:pt x="698432" y="3368062"/>
                  <a:pt x="754405" y="3389293"/>
                  <a:pt x="810930" y="3408042"/>
                </a:cubicBezTo>
                <a:cubicBezTo>
                  <a:pt x="847878" y="3420175"/>
                  <a:pt x="884551" y="3437271"/>
                  <a:pt x="933908" y="3423758"/>
                </a:cubicBezTo>
                <a:cubicBezTo>
                  <a:pt x="891445" y="3354826"/>
                  <a:pt x="819202" y="3342418"/>
                  <a:pt x="760747" y="3321187"/>
                </a:cubicBezTo>
                <a:cubicBezTo>
                  <a:pt x="687678" y="3294441"/>
                  <a:pt x="644664" y="3243980"/>
                  <a:pt x="593101" y="3187731"/>
                </a:cubicBezTo>
                <a:cubicBezTo>
                  <a:pt x="646869" y="3174220"/>
                  <a:pt x="680233" y="3215581"/>
                  <a:pt x="722419" y="3213374"/>
                </a:cubicBezTo>
                <a:cubicBezTo>
                  <a:pt x="724627" y="3206207"/>
                  <a:pt x="728486" y="3195729"/>
                  <a:pt x="727934" y="3195451"/>
                </a:cubicBezTo>
                <a:cubicBezTo>
                  <a:pt x="659002" y="3164570"/>
                  <a:pt x="626741" y="3106666"/>
                  <a:pt x="615987" y="3036630"/>
                </a:cubicBezTo>
                <a:cubicBezTo>
                  <a:pt x="610473" y="3000510"/>
                  <a:pt x="585381" y="2989205"/>
                  <a:pt x="560564" y="2972660"/>
                </a:cubicBezTo>
                <a:cubicBezTo>
                  <a:pt x="473984" y="2913930"/>
                  <a:pt x="382441" y="2860713"/>
                  <a:pt x="311302" y="2779924"/>
                </a:cubicBezTo>
                <a:cubicBezTo>
                  <a:pt x="393471" y="2790677"/>
                  <a:pt x="459371" y="2843341"/>
                  <a:pt x="547882" y="2865952"/>
                </a:cubicBezTo>
                <a:cubicBezTo>
                  <a:pt x="477570" y="2777166"/>
                  <a:pt x="386577" y="2732222"/>
                  <a:pt x="303582" y="2678453"/>
                </a:cubicBezTo>
                <a:cubicBezTo>
                  <a:pt x="265806" y="2653913"/>
                  <a:pt x="230790" y="2622479"/>
                  <a:pt x="185016" y="2609244"/>
                </a:cubicBezTo>
                <a:cubicBezTo>
                  <a:pt x="168748" y="2604556"/>
                  <a:pt x="142002" y="2594630"/>
                  <a:pt x="154963" y="2568435"/>
                </a:cubicBezTo>
                <a:cubicBezTo>
                  <a:pt x="165990" y="2546654"/>
                  <a:pt x="187773" y="2553269"/>
                  <a:pt x="207627" y="2559612"/>
                </a:cubicBezTo>
                <a:cubicBezTo>
                  <a:pt x="255328" y="2575330"/>
                  <a:pt x="304685" y="2575604"/>
                  <a:pt x="369207" y="2575330"/>
                </a:cubicBezTo>
                <a:cubicBezTo>
                  <a:pt x="315163" y="2503363"/>
                  <a:pt x="216174" y="2524871"/>
                  <a:pt x="169852" y="2449319"/>
                </a:cubicBezTo>
                <a:cubicBezTo>
                  <a:pt x="227755" y="2436083"/>
                  <a:pt x="272424" y="2463381"/>
                  <a:pt x="319299" y="2468619"/>
                </a:cubicBezTo>
                <a:cubicBezTo>
                  <a:pt x="361761" y="2473307"/>
                  <a:pt x="372239" y="2460624"/>
                  <a:pt x="362313" y="2418988"/>
                </a:cubicBezTo>
                <a:cubicBezTo>
                  <a:pt x="346873" y="2354190"/>
                  <a:pt x="370034" y="2321102"/>
                  <a:pt x="431798" y="2338750"/>
                </a:cubicBezTo>
                <a:cubicBezTo>
                  <a:pt x="489149" y="2355293"/>
                  <a:pt x="495215" y="2331030"/>
                  <a:pt x="479775" y="2294082"/>
                </a:cubicBezTo>
                <a:cubicBezTo>
                  <a:pt x="457716" y="2240315"/>
                  <a:pt x="482807" y="2198678"/>
                  <a:pt x="499903" y="2153458"/>
                </a:cubicBezTo>
                <a:cubicBezTo>
                  <a:pt x="526099" y="2084525"/>
                  <a:pt x="515069" y="2050885"/>
                  <a:pt x="458544" y="1999599"/>
                </a:cubicBezTo>
                <a:cubicBezTo>
                  <a:pt x="426835" y="1970921"/>
                  <a:pt x="392645" y="1946658"/>
                  <a:pt x="346596" y="1921843"/>
                </a:cubicBezTo>
                <a:cubicBezTo>
                  <a:pt x="452753" y="1908331"/>
                  <a:pt x="341358" y="1862836"/>
                  <a:pt x="378857" y="1834435"/>
                </a:cubicBezTo>
                <a:cubicBezTo>
                  <a:pt x="453856" y="1822854"/>
                  <a:pt x="515069" y="1913294"/>
                  <a:pt x="617091" y="1887376"/>
                </a:cubicBezTo>
                <a:cubicBezTo>
                  <a:pt x="491080" y="1809066"/>
                  <a:pt x="351835" y="1783423"/>
                  <a:pt x="260568" y="1679198"/>
                </a:cubicBezTo>
                <a:cubicBezTo>
                  <a:pt x="281523" y="1655484"/>
                  <a:pt x="302479" y="1677543"/>
                  <a:pt x="320402" y="1668720"/>
                </a:cubicBezTo>
                <a:cubicBezTo>
                  <a:pt x="319850" y="1663205"/>
                  <a:pt x="321230" y="1654932"/>
                  <a:pt x="317920" y="1652452"/>
                </a:cubicBezTo>
                <a:cubicBezTo>
                  <a:pt x="249815" y="1595650"/>
                  <a:pt x="248711" y="1594273"/>
                  <a:pt x="321779" y="1552359"/>
                </a:cubicBezTo>
                <a:cubicBezTo>
                  <a:pt x="347424" y="1537746"/>
                  <a:pt x="345218" y="1524786"/>
                  <a:pt x="331707" y="1506313"/>
                </a:cubicBezTo>
                <a:cubicBezTo>
                  <a:pt x="322055" y="1493353"/>
                  <a:pt x="310475" y="1481772"/>
                  <a:pt x="315990" y="1453371"/>
                </a:cubicBezTo>
                <a:cubicBezTo>
                  <a:pt x="355971" y="1489769"/>
                  <a:pt x="549259" y="1477912"/>
                  <a:pt x="583450" y="1474052"/>
                </a:cubicBezTo>
                <a:cubicBezTo>
                  <a:pt x="621777" y="1469917"/>
                  <a:pt x="659553" y="1452269"/>
                  <a:pt x="699809" y="1461919"/>
                </a:cubicBezTo>
                <a:cubicBezTo>
                  <a:pt x="732070" y="1469641"/>
                  <a:pt x="881516" y="1544364"/>
                  <a:pt x="902750" y="1458612"/>
                </a:cubicBezTo>
                <a:cubicBezTo>
                  <a:pt x="903853" y="1454475"/>
                  <a:pt x="964237" y="1464127"/>
                  <a:pt x="996774" y="1468814"/>
                </a:cubicBezTo>
                <a:cubicBezTo>
                  <a:pt x="1025451" y="1472674"/>
                  <a:pt x="1057712" y="1489769"/>
                  <a:pt x="1077012" y="1455578"/>
                </a:cubicBezTo>
                <a:cubicBezTo>
                  <a:pt x="1088317" y="1435450"/>
                  <a:pt x="1041719" y="1396571"/>
                  <a:pt x="1000083" y="1393262"/>
                </a:cubicBezTo>
                <a:cubicBezTo>
                  <a:pt x="963961" y="1390229"/>
                  <a:pt x="926186" y="1385817"/>
                  <a:pt x="891720" y="1394089"/>
                </a:cubicBezTo>
                <a:cubicBezTo>
                  <a:pt x="849258" y="1404017"/>
                  <a:pt x="826372" y="1388024"/>
                  <a:pt x="814515" y="1353557"/>
                </a:cubicBezTo>
                <a:cubicBezTo>
                  <a:pt x="801280" y="1315506"/>
                  <a:pt x="775911" y="1297858"/>
                  <a:pt x="740895" y="1280211"/>
                </a:cubicBezTo>
                <a:cubicBezTo>
                  <a:pt x="655967" y="1237474"/>
                  <a:pt x="574352" y="1188118"/>
                  <a:pt x="481154" y="1163301"/>
                </a:cubicBezTo>
                <a:cubicBezTo>
                  <a:pt x="462679" y="1158337"/>
                  <a:pt x="442276" y="1151719"/>
                  <a:pt x="433728" y="1118909"/>
                </a:cubicBezTo>
                <a:cubicBezTo>
                  <a:pt x="686023" y="1167987"/>
                  <a:pt x="915984" y="1295929"/>
                  <a:pt x="1176276" y="1288484"/>
                </a:cubicBezTo>
                <a:cubicBezTo>
                  <a:pt x="1105137" y="1247950"/>
                  <a:pt x="1022694" y="1245745"/>
                  <a:pt x="946867" y="1217344"/>
                </a:cubicBezTo>
                <a:cubicBezTo>
                  <a:pt x="1000635" y="1196113"/>
                  <a:pt x="1051094" y="1218172"/>
                  <a:pt x="1102104" y="1230304"/>
                </a:cubicBezTo>
                <a:cubicBezTo>
                  <a:pt x="1144843" y="1240230"/>
                  <a:pt x="1183446" y="1241885"/>
                  <a:pt x="1188133" y="1182603"/>
                </a:cubicBezTo>
                <a:cubicBezTo>
                  <a:pt x="1186478" y="1178742"/>
                  <a:pt x="1186754" y="1173780"/>
                  <a:pt x="1187030" y="1169092"/>
                </a:cubicBezTo>
                <a:cubicBezTo>
                  <a:pt x="1172690" y="1144552"/>
                  <a:pt x="1150358" y="1131868"/>
                  <a:pt x="1123887" y="1124698"/>
                </a:cubicBezTo>
                <a:cubicBezTo>
                  <a:pt x="1107894" y="1120286"/>
                  <a:pt x="1086663" y="1113668"/>
                  <a:pt x="1086938" y="1096023"/>
                </a:cubicBezTo>
                <a:cubicBezTo>
                  <a:pt x="1087765" y="1030674"/>
                  <a:pt x="1036756" y="1011647"/>
                  <a:pt x="985744" y="992622"/>
                </a:cubicBezTo>
                <a:cubicBezTo>
                  <a:pt x="1014145" y="960086"/>
                  <a:pt x="1036479" y="984074"/>
                  <a:pt x="1057987" y="981594"/>
                </a:cubicBezTo>
                <a:cubicBezTo>
                  <a:pt x="1072049" y="979939"/>
                  <a:pt x="1084733" y="976906"/>
                  <a:pt x="1084733" y="960086"/>
                </a:cubicBezTo>
                <a:cubicBezTo>
                  <a:pt x="1085008" y="946023"/>
                  <a:pt x="1078390" y="930030"/>
                  <a:pt x="1064605" y="929756"/>
                </a:cubicBezTo>
                <a:cubicBezTo>
                  <a:pt x="978300" y="927273"/>
                  <a:pt x="930599" y="836833"/>
                  <a:pt x="840985" y="836558"/>
                </a:cubicBezTo>
                <a:cubicBezTo>
                  <a:pt x="787493" y="836558"/>
                  <a:pt x="868834" y="785547"/>
                  <a:pt x="823615" y="764315"/>
                </a:cubicBezTo>
                <a:cubicBezTo>
                  <a:pt x="813687" y="759628"/>
                  <a:pt x="849533" y="752460"/>
                  <a:pt x="865526" y="753562"/>
                </a:cubicBezTo>
                <a:cubicBezTo>
                  <a:pt x="881242" y="754665"/>
                  <a:pt x="895304" y="768175"/>
                  <a:pt x="914331" y="758525"/>
                </a:cubicBezTo>
                <a:cubicBezTo>
                  <a:pt x="924808" y="724059"/>
                  <a:pt x="897787" y="711375"/>
                  <a:pt x="875452" y="701724"/>
                </a:cubicBezTo>
                <a:cubicBezTo>
                  <a:pt x="823889" y="679390"/>
                  <a:pt x="773706" y="652369"/>
                  <a:pt x="717181" y="644371"/>
                </a:cubicBezTo>
                <a:cubicBezTo>
                  <a:pt x="697053" y="641614"/>
                  <a:pt x="746133" y="604666"/>
                  <a:pt x="755783" y="591707"/>
                </a:cubicBezTo>
                <a:cubicBezTo>
                  <a:pt x="528304" y="455496"/>
                  <a:pt x="254778" y="462388"/>
                  <a:pt x="0" y="352370"/>
                </a:cubicBezTo>
                <a:cubicBezTo>
                  <a:pt x="56250" y="330864"/>
                  <a:pt x="97610" y="346580"/>
                  <a:pt x="135937" y="349889"/>
                </a:cubicBezTo>
                <a:cubicBezTo>
                  <a:pt x="231615" y="358160"/>
                  <a:pt x="326193" y="375256"/>
                  <a:pt x="421595" y="385458"/>
                </a:cubicBezTo>
                <a:cubicBezTo>
                  <a:pt x="468469" y="390421"/>
                  <a:pt x="512035" y="409172"/>
                  <a:pt x="564424" y="379393"/>
                </a:cubicBezTo>
                <a:cubicBezTo>
                  <a:pt x="599443" y="359540"/>
                  <a:pt x="655418" y="381046"/>
                  <a:pt x="698432" y="398694"/>
                </a:cubicBezTo>
                <a:cubicBezTo>
                  <a:pt x="734000" y="413307"/>
                  <a:pt x="767916" y="417167"/>
                  <a:pt x="815067" y="398694"/>
                </a:cubicBezTo>
                <a:cubicBezTo>
                  <a:pt x="772328" y="387389"/>
                  <a:pt x="739515" y="377463"/>
                  <a:pt x="705876" y="370568"/>
                </a:cubicBezTo>
                <a:cubicBezTo>
                  <a:pt x="679130" y="365055"/>
                  <a:pt x="742825" y="342719"/>
                  <a:pt x="775360" y="345477"/>
                </a:cubicBezTo>
                <a:cubicBezTo>
                  <a:pt x="820857" y="349337"/>
                  <a:pt x="795214" y="335000"/>
                  <a:pt x="787493" y="315146"/>
                </a:cubicBezTo>
                <a:cubicBezTo>
                  <a:pt x="779221" y="293915"/>
                  <a:pt x="803761" y="287298"/>
                  <a:pt x="819202" y="291709"/>
                </a:cubicBezTo>
                <a:cubicBezTo>
                  <a:pt x="878484" y="309081"/>
                  <a:pt x="937491" y="278474"/>
                  <a:pt x="998705" y="303291"/>
                </a:cubicBezTo>
                <a:cubicBezTo>
                  <a:pt x="983263" y="242077"/>
                  <a:pt x="949899" y="215331"/>
                  <a:pt x="880139" y="206783"/>
                </a:cubicBezTo>
                <a:cubicBezTo>
                  <a:pt x="853944" y="203475"/>
                  <a:pt x="826647" y="208438"/>
                  <a:pt x="804037" y="190790"/>
                </a:cubicBezTo>
                <a:cubicBezTo>
                  <a:pt x="791076" y="180590"/>
                  <a:pt x="776463" y="168457"/>
                  <a:pt x="786666" y="149707"/>
                </a:cubicBezTo>
                <a:cubicBezTo>
                  <a:pt x="793834" y="136471"/>
                  <a:pt x="809276" y="136471"/>
                  <a:pt x="821960" y="140884"/>
                </a:cubicBezTo>
                <a:cubicBezTo>
                  <a:pt x="878761" y="160461"/>
                  <a:pt x="938043" y="167630"/>
                  <a:pt x="997325" y="174800"/>
                </a:cubicBezTo>
                <a:cubicBezTo>
                  <a:pt x="1006426" y="175902"/>
                  <a:pt x="1016626" y="179487"/>
                  <a:pt x="1026829" y="161287"/>
                </a:cubicBezTo>
                <a:cubicBezTo>
                  <a:pt x="915984" y="131783"/>
                  <a:pt x="810655" y="89872"/>
                  <a:pt x="696777" y="73604"/>
                </a:cubicBezTo>
                <a:cubicBezTo>
                  <a:pt x="698432" y="65884"/>
                  <a:pt x="700086" y="58164"/>
                  <a:pt x="701741" y="50444"/>
                </a:cubicBezTo>
                <a:cubicBezTo>
                  <a:pt x="790801" y="61471"/>
                  <a:pt x="879864" y="72501"/>
                  <a:pt x="992362" y="86289"/>
                </a:cubicBezTo>
                <a:cubicBezTo>
                  <a:pt x="923153" y="42446"/>
                  <a:pt x="857805" y="57060"/>
                  <a:pt x="806519" y="18183"/>
                </a:cubicBezTo>
                <a:cubicBezTo>
                  <a:pt x="816170" y="3431"/>
                  <a:pt x="827820" y="-292"/>
                  <a:pt x="839883" y="18"/>
                </a:cubicBezTo>
                <a:close/>
              </a:path>
            </a:pathLst>
          </a:custGeom>
        </p:spPr>
      </p:pic>
    </p:spTree>
    <p:extLst>
      <p:ext uri="{BB962C8B-B14F-4D97-AF65-F5344CB8AC3E}">
        <p14:creationId xmlns:p14="http://schemas.microsoft.com/office/powerpoint/2010/main" val="23778173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613815E5-7730-D7B2-BE9C-75E4BDE1912E}"/>
              </a:ext>
            </a:extLst>
          </p:cNvPr>
          <p:cNvSpPr>
            <a:spLocks noGrp="1"/>
          </p:cNvSpPr>
          <p:nvPr>
            <p:ph type="title"/>
          </p:nvPr>
        </p:nvSpPr>
        <p:spPr>
          <a:xfrm>
            <a:off x="838201" y="365125"/>
            <a:ext cx="5251316" cy="1807305"/>
          </a:xfrm>
        </p:spPr>
        <p:txBody>
          <a:bodyPr vert="horz" lIns="91440" tIns="45720" rIns="91440" bIns="45720" rtlCol="0" anchor="ctr">
            <a:normAutofit/>
          </a:bodyPr>
          <a:lstStyle/>
          <a:p>
            <a:pPr algn="ctr"/>
            <a:r>
              <a:rPr lang="ru-RU" sz="4100" dirty="0" err="1">
                <a:solidFill>
                  <a:schemeClr val="bg1"/>
                </a:solidFill>
                <a:latin typeface="Arial Black" panose="020B0A04020102020204" pitchFamily="34" charset="0"/>
              </a:rPr>
              <a:t>Командні</a:t>
            </a:r>
            <a:r>
              <a:rPr lang="en-US" sz="4100" dirty="0">
                <a:solidFill>
                  <a:schemeClr val="bg1"/>
                </a:solidFill>
                <a:latin typeface="Arial Black" panose="020B0A04020102020204" pitchFamily="34" charset="0"/>
              </a:rPr>
              <a:t> </a:t>
            </a:r>
            <a:r>
              <a:rPr lang="en-US" sz="4100" dirty="0" err="1">
                <a:solidFill>
                  <a:schemeClr val="bg1"/>
                </a:solidFill>
                <a:latin typeface="Arial Black" panose="020B0A04020102020204" pitchFamily="34" charset="0"/>
              </a:rPr>
              <a:t>результати</a:t>
            </a:r>
            <a:r>
              <a:rPr lang="en-US" sz="4100" dirty="0">
                <a:solidFill>
                  <a:schemeClr val="bg1"/>
                </a:solidFill>
                <a:latin typeface="Arial Black" panose="020B0A04020102020204" pitchFamily="34" charset="0"/>
              </a:rPr>
              <a:t>. </a:t>
            </a:r>
            <a:br>
              <a:rPr lang="en-US" sz="4100" dirty="0"/>
            </a:br>
            <a:endParaRPr lang="en-US" sz="4100" dirty="0"/>
          </a:p>
        </p:txBody>
      </p:sp>
      <p:sp>
        <p:nvSpPr>
          <p:cNvPr id="4" name="Місце для тексту 3">
            <a:extLst>
              <a:ext uri="{FF2B5EF4-FFF2-40B4-BE49-F238E27FC236}">
                <a16:creationId xmlns:a16="http://schemas.microsoft.com/office/drawing/2014/main" id="{65B95157-1D2B-FB05-E5B2-34F88753D9DA}"/>
              </a:ext>
            </a:extLst>
          </p:cNvPr>
          <p:cNvSpPr>
            <a:spLocks noGrp="1"/>
          </p:cNvSpPr>
          <p:nvPr>
            <p:ph type="body" sz="half" idx="2"/>
          </p:nvPr>
        </p:nvSpPr>
        <p:spPr>
          <a:xfrm>
            <a:off x="838200" y="2333297"/>
            <a:ext cx="4619621" cy="3843666"/>
          </a:xfrm>
        </p:spPr>
        <p:txBody>
          <a:bodyPr vert="horz" lIns="91440" tIns="45720" rIns="91440" bIns="45720" rtlCol="0">
            <a:normAutofit lnSpcReduction="10000"/>
          </a:bodyPr>
          <a:lstStyle/>
          <a:p>
            <a:pPr algn="just">
              <a:lnSpc>
                <a:spcPct val="100000"/>
              </a:lnSpc>
            </a:pPr>
            <a:r>
              <a:rPr lang="en-US" sz="2000" dirty="0"/>
              <a:t>	</a:t>
            </a:r>
            <a:r>
              <a:rPr lang="en-US" sz="2000" dirty="0" err="1">
                <a:solidFill>
                  <a:schemeClr val="bg1"/>
                </a:solidFill>
                <a:latin typeface="Arial Black" panose="020B0A04020102020204" pitchFamily="34" charset="0"/>
              </a:rPr>
              <a:t>Відображають</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спільні</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зусилля</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всього</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колективу</a:t>
            </a:r>
            <a:r>
              <a:rPr lang="en-US" sz="2000" dirty="0">
                <a:solidFill>
                  <a:schemeClr val="bg1"/>
                </a:solidFill>
                <a:latin typeface="Arial Black" panose="020B0A04020102020204" pitchFamily="34" charset="0"/>
              </a:rPr>
              <a:t> і </a:t>
            </a:r>
            <a:r>
              <a:rPr lang="en-US" sz="2000" dirty="0" err="1">
                <a:solidFill>
                  <a:schemeClr val="bg1"/>
                </a:solidFill>
                <a:latin typeface="Arial Black" panose="020B0A04020102020204" pitchFamily="34" charset="0"/>
              </a:rPr>
              <a:t>можуть</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включати</a:t>
            </a:r>
            <a:r>
              <a:rPr lang="en-US" sz="2000" dirty="0">
                <a:solidFill>
                  <a:schemeClr val="bg1"/>
                </a:solidFill>
                <a:latin typeface="Arial Black" panose="020B0A04020102020204" pitchFamily="34" charset="0"/>
              </a:rPr>
              <a:t> в </a:t>
            </a:r>
            <a:r>
              <a:rPr lang="en-US" sz="2000" dirty="0" err="1">
                <a:solidFill>
                  <a:schemeClr val="bg1"/>
                </a:solidFill>
                <a:latin typeface="Arial Black" panose="020B0A04020102020204" pitchFamily="34" charset="0"/>
              </a:rPr>
              <a:t>себе</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різні</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аспекти</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такі</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як</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ефективність</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роботи</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виконання</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завдань</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реалізацію</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програмних</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документів</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створення</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умов</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для</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успішного</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виконання</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завдань</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військами</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силами</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та</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інше</a:t>
            </a:r>
            <a:r>
              <a:rPr lang="en-US" sz="2000" dirty="0">
                <a:solidFill>
                  <a:schemeClr val="bg1"/>
                </a:solidFill>
                <a:latin typeface="Arial Black" panose="020B0A04020102020204" pitchFamily="34" charset="0"/>
              </a:rPr>
              <a:t>. </a:t>
            </a:r>
            <a:r>
              <a:rPr lang="ru-RU" sz="2000" dirty="0" err="1">
                <a:solidFill>
                  <a:schemeClr val="bg1"/>
                </a:solidFill>
                <a:latin typeface="Arial Black" panose="020B0A04020102020204" pitchFamily="34" charset="0"/>
              </a:rPr>
              <a:t>Командні</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результати</a:t>
            </a:r>
            <a:r>
              <a:rPr lang="en-US" sz="2000" dirty="0">
                <a:solidFill>
                  <a:schemeClr val="bg1"/>
                </a:solidFill>
                <a:latin typeface="Arial Black" panose="020B0A04020102020204" pitchFamily="34" charset="0"/>
              </a:rPr>
              <a:t> є </a:t>
            </a:r>
            <a:r>
              <a:rPr lang="en-US" sz="2000" dirty="0" err="1">
                <a:solidFill>
                  <a:schemeClr val="bg1"/>
                </a:solidFill>
                <a:latin typeface="Arial Black" panose="020B0A04020102020204" pitchFamily="34" charset="0"/>
              </a:rPr>
              <a:t>важливим</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індикатором</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успіху</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роботи</a:t>
            </a:r>
            <a:r>
              <a:rPr lang="en-US" sz="2000" dirty="0">
                <a:solidFill>
                  <a:schemeClr val="bg1"/>
                </a:solidFill>
                <a:latin typeface="Arial Black" panose="020B0A04020102020204" pitchFamily="34" charset="0"/>
              </a:rPr>
              <a:t> </a:t>
            </a:r>
            <a:r>
              <a:rPr lang="ru-RU" sz="2000" dirty="0" err="1">
                <a:solidFill>
                  <a:schemeClr val="bg1"/>
                </a:solidFill>
                <a:latin typeface="Arial Black" panose="020B0A04020102020204" pitchFamily="34" charset="0"/>
              </a:rPr>
              <a:t>команди</a:t>
            </a:r>
            <a:r>
              <a:rPr lang="en-US" sz="2000" dirty="0">
                <a:solidFill>
                  <a:schemeClr val="bg1"/>
                </a:solidFill>
                <a:latin typeface="Arial Black" panose="020B0A04020102020204" pitchFamily="34" charset="0"/>
              </a:rPr>
              <a:t> в </a:t>
            </a:r>
            <a:r>
              <a:rPr lang="en-US" sz="2000" dirty="0" err="1">
                <a:solidFill>
                  <a:schemeClr val="bg1"/>
                </a:solidFill>
                <a:latin typeface="Arial Black" panose="020B0A04020102020204" pitchFamily="34" charset="0"/>
              </a:rPr>
              <a:t>цілому</a:t>
            </a:r>
            <a:r>
              <a:rPr lang="en-US" sz="2000" dirty="0">
                <a:solidFill>
                  <a:schemeClr val="bg1"/>
                </a:solidFill>
                <a:latin typeface="Arial Black" panose="020B0A04020102020204" pitchFamily="34" charset="0"/>
              </a:rPr>
              <a:t>.</a:t>
            </a:r>
          </a:p>
        </p:txBody>
      </p:sp>
      <p:pic>
        <p:nvPicPr>
          <p:cNvPr id="5" name="Місце для вмісту 4">
            <a:extLst>
              <a:ext uri="{FF2B5EF4-FFF2-40B4-BE49-F238E27FC236}">
                <a16:creationId xmlns:a16="http://schemas.microsoft.com/office/drawing/2014/main" id="{D6C1E86D-DF72-D522-6A12-A779AAEE5460}"/>
              </a:ext>
            </a:extLst>
          </p:cNvPr>
          <p:cNvPicPr>
            <a:picLocks noGrp="1" noChangeAspect="1"/>
          </p:cNvPicPr>
          <p:nvPr>
            <p:ph idx="1"/>
          </p:nvPr>
        </p:nvPicPr>
        <p:blipFill rotWithShape="1">
          <a:blip r:embed="rId2"/>
          <a:srcRect l="23972" r="20817"/>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12645565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4AFCDEA1-EC45-7FE0-7CE0-CA0384A7F346}"/>
              </a:ext>
            </a:extLst>
          </p:cNvPr>
          <p:cNvSpPr>
            <a:spLocks noGrp="1"/>
          </p:cNvSpPr>
          <p:nvPr>
            <p:ph type="title"/>
          </p:nvPr>
        </p:nvSpPr>
        <p:spPr>
          <a:xfrm>
            <a:off x="838201" y="365125"/>
            <a:ext cx="5251316" cy="1807305"/>
          </a:xfrm>
        </p:spPr>
        <p:txBody>
          <a:bodyPr vert="horz" lIns="91440" tIns="45720" rIns="91440" bIns="45720" rtlCol="0" anchor="ctr">
            <a:normAutofit/>
          </a:bodyPr>
          <a:lstStyle/>
          <a:p>
            <a:pPr algn="ctr"/>
            <a:r>
              <a:rPr lang="en-US" sz="4400" dirty="0" err="1">
                <a:solidFill>
                  <a:srgbClr val="C00000"/>
                </a:solidFill>
                <a:latin typeface="Arial Black" panose="020B0A04020102020204" pitchFamily="34" charset="0"/>
              </a:rPr>
              <a:t>Лідер</a:t>
            </a:r>
            <a:r>
              <a:rPr lang="uk-UA" sz="4400" dirty="0">
                <a:solidFill>
                  <a:srgbClr val="C00000"/>
                </a:solidFill>
                <a:latin typeface="Arial Black" panose="020B0A04020102020204" pitchFamily="34" charset="0"/>
              </a:rPr>
              <a:t>.</a:t>
            </a:r>
            <a:endParaRPr lang="en-US" sz="4400" dirty="0">
              <a:solidFill>
                <a:srgbClr val="C00000"/>
              </a:solidFill>
              <a:latin typeface="Arial Black" panose="020B0A04020102020204" pitchFamily="34" charset="0"/>
            </a:endParaRPr>
          </a:p>
        </p:txBody>
      </p:sp>
      <p:sp>
        <p:nvSpPr>
          <p:cNvPr id="4" name="Місце для тексту 3">
            <a:extLst>
              <a:ext uri="{FF2B5EF4-FFF2-40B4-BE49-F238E27FC236}">
                <a16:creationId xmlns:a16="http://schemas.microsoft.com/office/drawing/2014/main" id="{D951BED7-BE45-A8E8-4B62-4A23F568A29C}"/>
              </a:ext>
            </a:extLst>
          </p:cNvPr>
          <p:cNvSpPr>
            <a:spLocks noGrp="1"/>
          </p:cNvSpPr>
          <p:nvPr>
            <p:ph type="body" sz="half" idx="2"/>
          </p:nvPr>
        </p:nvSpPr>
        <p:spPr>
          <a:xfrm>
            <a:off x="838200" y="2333297"/>
            <a:ext cx="4619621" cy="3843666"/>
          </a:xfrm>
        </p:spPr>
        <p:txBody>
          <a:bodyPr vert="horz" lIns="91440" tIns="45720" rIns="91440" bIns="45720" rtlCol="0">
            <a:normAutofit lnSpcReduction="10000"/>
          </a:bodyPr>
          <a:lstStyle/>
          <a:p>
            <a:pPr algn="just">
              <a:lnSpc>
                <a:spcPct val="100000"/>
              </a:lnSpc>
            </a:pPr>
            <a:r>
              <a:rPr lang="uk-UA"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Це</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особистість</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що</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користується</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визнанням</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та</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авторитетом</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групи</a:t>
            </a:r>
            <a:r>
              <a:rPr lang="en-US" sz="2400" dirty="0">
                <a:solidFill>
                  <a:schemeClr val="bg1"/>
                </a:solidFill>
                <a:latin typeface="Arial Black" panose="020B0A04020102020204" pitchFamily="34" charset="0"/>
              </a:rPr>
              <a:t> і </a:t>
            </a:r>
            <a:r>
              <a:rPr lang="en-US" sz="2400" dirty="0" err="1">
                <a:solidFill>
                  <a:schemeClr val="bg1"/>
                </a:solidFill>
                <a:latin typeface="Arial Black" panose="020B0A04020102020204" pitchFamily="34" charset="0"/>
              </a:rPr>
              <a:t>за</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якою</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група</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визнає</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право</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приймати</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рішення</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про</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дії</a:t>
            </a:r>
            <a:r>
              <a:rPr lang="en-US" sz="2400" dirty="0">
                <a:solidFill>
                  <a:schemeClr val="bg1"/>
                </a:solidFill>
                <a:latin typeface="Arial Black" panose="020B0A04020102020204" pitchFamily="34" charset="0"/>
              </a:rPr>
              <a:t> у </a:t>
            </a:r>
            <a:r>
              <a:rPr lang="en-US" sz="2400" dirty="0" err="1">
                <a:solidFill>
                  <a:schemeClr val="bg1"/>
                </a:solidFill>
                <a:latin typeface="Arial Black" panose="020B0A04020102020204" pitchFamily="34" charset="0"/>
              </a:rPr>
              <a:t>важливих</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ситуаціях</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бути</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організатором</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діяльності</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групи</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регулювати</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відносили</a:t>
            </a:r>
            <a:r>
              <a:rPr lang="en-US" sz="2400" dirty="0">
                <a:solidFill>
                  <a:schemeClr val="bg1"/>
                </a:solidFill>
                <a:latin typeface="Arial Black" panose="020B0A04020102020204" pitchFamily="34" charset="0"/>
              </a:rPr>
              <a:t> в </a:t>
            </a:r>
            <a:r>
              <a:rPr lang="en-US" sz="2400" dirty="0" err="1">
                <a:solidFill>
                  <a:schemeClr val="bg1"/>
                </a:solidFill>
                <a:latin typeface="Arial Black" panose="020B0A04020102020204" pitchFamily="34" charset="0"/>
              </a:rPr>
              <a:t>групі</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брати</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на</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себе</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відповідальність</a:t>
            </a:r>
            <a:r>
              <a:rPr lang="en-US" sz="2400" dirty="0">
                <a:solidFill>
                  <a:schemeClr val="bg1"/>
                </a:solidFill>
                <a:latin typeface="Arial Black" panose="020B0A04020102020204" pitchFamily="34" charset="0"/>
              </a:rPr>
              <a:t>.</a:t>
            </a:r>
          </a:p>
          <a:p>
            <a:pPr indent="-228600">
              <a:buFont typeface="Arial" panose="020B0604020202020204" pitchFamily="34" charset="0"/>
              <a:buChar char="•"/>
            </a:pPr>
            <a:endParaRPr lang="en-US" sz="2000" dirty="0"/>
          </a:p>
        </p:txBody>
      </p:sp>
      <p:pic>
        <p:nvPicPr>
          <p:cNvPr id="5" name="Місце для вмісту 4">
            <a:extLst>
              <a:ext uri="{FF2B5EF4-FFF2-40B4-BE49-F238E27FC236}">
                <a16:creationId xmlns:a16="http://schemas.microsoft.com/office/drawing/2014/main" id="{F0D9606B-2DC9-C9E5-DE8E-36E9AC77CAA8}"/>
              </a:ext>
            </a:extLst>
          </p:cNvPr>
          <p:cNvPicPr>
            <a:picLocks noGrp="1" noChangeAspect="1"/>
          </p:cNvPicPr>
          <p:nvPr>
            <p:ph idx="1"/>
          </p:nvPr>
        </p:nvPicPr>
        <p:blipFill rotWithShape="1">
          <a:blip r:embed="rId2"/>
          <a:srcRect r="2" b="23230"/>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42383296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2189F67E-CB31-2FFB-E284-9AE337732AC9}"/>
              </a:ext>
            </a:extLst>
          </p:cNvPr>
          <p:cNvSpPr>
            <a:spLocks noGrp="1"/>
          </p:cNvSpPr>
          <p:nvPr>
            <p:ph type="title"/>
          </p:nvPr>
        </p:nvSpPr>
        <p:spPr>
          <a:xfrm>
            <a:off x="5436617" y="86072"/>
            <a:ext cx="6836663" cy="984333"/>
          </a:xfrm>
        </p:spPr>
        <p:txBody>
          <a:bodyPr vert="horz" lIns="91440" tIns="45720" rIns="91440" bIns="45720" rtlCol="0" anchor="ctr">
            <a:normAutofit fontScale="90000"/>
          </a:bodyPr>
          <a:lstStyle/>
          <a:p>
            <a:pPr algn="ctr"/>
            <a:r>
              <a:rPr lang="en-US" sz="2400" dirty="0" err="1">
                <a:solidFill>
                  <a:srgbClr val="C00000"/>
                </a:solidFill>
                <a:latin typeface="Arial Black" panose="020B0A04020102020204" pitchFamily="34" charset="0"/>
              </a:rPr>
              <a:t>На</a:t>
            </a:r>
            <a:r>
              <a:rPr lang="en-US" sz="2400" dirty="0">
                <a:solidFill>
                  <a:srgbClr val="C00000"/>
                </a:solidFill>
                <a:latin typeface="Arial Black" panose="020B0A04020102020204" pitchFamily="34" charset="0"/>
              </a:rPr>
              <a:t> </a:t>
            </a:r>
            <a:r>
              <a:rPr lang="en-US" sz="2400" dirty="0" err="1">
                <a:solidFill>
                  <a:srgbClr val="C00000"/>
                </a:solidFill>
                <a:latin typeface="Arial Black" panose="020B0A04020102020204" pitchFamily="34" charset="0"/>
              </a:rPr>
              <a:t>перший</a:t>
            </a:r>
            <a:r>
              <a:rPr lang="en-US" sz="2400" dirty="0">
                <a:solidFill>
                  <a:srgbClr val="C00000"/>
                </a:solidFill>
                <a:latin typeface="Arial Black" panose="020B0A04020102020204" pitchFamily="34" charset="0"/>
              </a:rPr>
              <a:t> </a:t>
            </a:r>
            <a:r>
              <a:rPr lang="en-US" sz="2400" dirty="0" err="1">
                <a:solidFill>
                  <a:srgbClr val="C00000"/>
                </a:solidFill>
                <a:latin typeface="Arial Black" panose="020B0A04020102020204" pitchFamily="34" charset="0"/>
              </a:rPr>
              <a:t>погляд</a:t>
            </a:r>
            <a:r>
              <a:rPr lang="en-US" sz="2400" dirty="0">
                <a:solidFill>
                  <a:srgbClr val="C00000"/>
                </a:solidFill>
                <a:latin typeface="Arial Black" panose="020B0A04020102020204" pitchFamily="34" charset="0"/>
              </a:rPr>
              <a:t> </a:t>
            </a:r>
            <a:r>
              <a:rPr lang="en-US" sz="2400" dirty="0" err="1">
                <a:solidFill>
                  <a:srgbClr val="C00000"/>
                </a:solidFill>
                <a:latin typeface="Arial Black" panose="020B0A04020102020204" pitchFamily="34" charset="0"/>
              </a:rPr>
              <a:t>може</a:t>
            </a:r>
            <a:r>
              <a:rPr lang="en-US" sz="2400" dirty="0">
                <a:solidFill>
                  <a:srgbClr val="C00000"/>
                </a:solidFill>
                <a:latin typeface="Arial Black" panose="020B0A04020102020204" pitchFamily="34" charset="0"/>
              </a:rPr>
              <a:t> </a:t>
            </a:r>
            <a:r>
              <a:rPr lang="en-US" sz="2400" dirty="0" err="1">
                <a:solidFill>
                  <a:srgbClr val="C00000"/>
                </a:solidFill>
                <a:latin typeface="Arial Black" panose="020B0A04020102020204" pitchFamily="34" charset="0"/>
              </a:rPr>
              <a:t>здатися</a:t>
            </a:r>
            <a:r>
              <a:rPr lang="en-US" sz="2400" dirty="0">
                <a:solidFill>
                  <a:srgbClr val="C00000"/>
                </a:solidFill>
                <a:latin typeface="Arial Black" panose="020B0A04020102020204" pitchFamily="34" charset="0"/>
              </a:rPr>
              <a:t>, </a:t>
            </a:r>
            <a:r>
              <a:rPr lang="en-US" sz="2400" dirty="0" err="1">
                <a:solidFill>
                  <a:srgbClr val="C00000"/>
                </a:solidFill>
                <a:latin typeface="Arial Black" panose="020B0A04020102020204" pitchFamily="34" charset="0"/>
              </a:rPr>
              <a:t>що</a:t>
            </a:r>
            <a:r>
              <a:rPr lang="en-US" sz="2400" dirty="0">
                <a:solidFill>
                  <a:srgbClr val="C00000"/>
                </a:solidFill>
                <a:latin typeface="Arial Black" panose="020B0A04020102020204" pitchFamily="34" charset="0"/>
              </a:rPr>
              <a:t> </a:t>
            </a:r>
            <a:r>
              <a:rPr lang="en-US" sz="2400" dirty="0" err="1">
                <a:solidFill>
                  <a:srgbClr val="C00000"/>
                </a:solidFill>
                <a:latin typeface="Arial Black" panose="020B0A04020102020204" pitchFamily="34" charset="0"/>
              </a:rPr>
              <a:t>лідерство</a:t>
            </a:r>
            <a:r>
              <a:rPr lang="en-US" sz="2400" dirty="0">
                <a:solidFill>
                  <a:srgbClr val="C00000"/>
                </a:solidFill>
                <a:latin typeface="Arial Black" panose="020B0A04020102020204" pitchFamily="34" charset="0"/>
              </a:rPr>
              <a:t> </a:t>
            </a:r>
            <a:r>
              <a:rPr lang="en-US" sz="2400" dirty="0" err="1">
                <a:solidFill>
                  <a:srgbClr val="C00000"/>
                </a:solidFill>
                <a:latin typeface="Arial Black" panose="020B0A04020102020204" pitchFamily="34" charset="0"/>
              </a:rPr>
              <a:t>схоже</a:t>
            </a:r>
            <a:r>
              <a:rPr lang="en-US" sz="2400" dirty="0">
                <a:solidFill>
                  <a:srgbClr val="C00000"/>
                </a:solidFill>
                <a:latin typeface="Arial Black" panose="020B0A04020102020204" pitchFamily="34" charset="0"/>
              </a:rPr>
              <a:t> з </a:t>
            </a:r>
            <a:r>
              <a:rPr lang="en-US" sz="2400" dirty="0" err="1">
                <a:solidFill>
                  <a:srgbClr val="C00000"/>
                </a:solidFill>
                <a:latin typeface="Arial Black" panose="020B0A04020102020204" pitchFamily="34" charset="0"/>
              </a:rPr>
              <a:t>командуванням</a:t>
            </a:r>
            <a:r>
              <a:rPr lang="en-US" sz="2400" dirty="0">
                <a:solidFill>
                  <a:srgbClr val="C00000"/>
                </a:solidFill>
                <a:latin typeface="Arial Black" panose="020B0A04020102020204" pitchFamily="34" charset="0"/>
              </a:rPr>
              <a:t>. </a:t>
            </a:r>
            <a:r>
              <a:rPr lang="en-US" sz="2400" dirty="0" err="1">
                <a:solidFill>
                  <a:srgbClr val="C00000"/>
                </a:solidFill>
                <a:latin typeface="Arial Black" panose="020B0A04020102020204" pitchFamily="34" charset="0"/>
              </a:rPr>
              <a:t>Частково</a:t>
            </a:r>
            <a:r>
              <a:rPr lang="en-US" sz="2400" dirty="0">
                <a:solidFill>
                  <a:srgbClr val="C00000"/>
                </a:solidFill>
                <a:latin typeface="Arial Black" panose="020B0A04020102020204" pitchFamily="34" charset="0"/>
              </a:rPr>
              <a:t> </a:t>
            </a:r>
            <a:r>
              <a:rPr lang="en-US" sz="2400" dirty="0" err="1">
                <a:solidFill>
                  <a:srgbClr val="C00000"/>
                </a:solidFill>
                <a:latin typeface="Arial Black" panose="020B0A04020102020204" pitchFamily="34" charset="0"/>
              </a:rPr>
              <a:t>так</a:t>
            </a:r>
            <a:r>
              <a:rPr lang="en-US" sz="2400" dirty="0">
                <a:solidFill>
                  <a:srgbClr val="C00000"/>
                </a:solidFill>
                <a:latin typeface="Arial Black" panose="020B0A04020102020204" pitchFamily="34" charset="0"/>
              </a:rPr>
              <a:t>, </a:t>
            </a:r>
            <a:r>
              <a:rPr lang="en-US" sz="2400" dirty="0" err="1">
                <a:solidFill>
                  <a:srgbClr val="C00000"/>
                </a:solidFill>
                <a:latin typeface="Arial Black" panose="020B0A04020102020204" pitchFamily="34" charset="0"/>
              </a:rPr>
              <a:t>але</a:t>
            </a:r>
            <a:r>
              <a:rPr lang="en-US" sz="2400" dirty="0">
                <a:solidFill>
                  <a:srgbClr val="C00000"/>
                </a:solidFill>
                <a:latin typeface="Arial Black" panose="020B0A04020102020204" pitchFamily="34" charset="0"/>
              </a:rPr>
              <a:t> є </a:t>
            </a:r>
            <a:r>
              <a:rPr lang="en-US" sz="2400" dirty="0" err="1">
                <a:solidFill>
                  <a:srgbClr val="C00000"/>
                </a:solidFill>
                <a:latin typeface="Arial Black" panose="020B0A04020102020204" pitchFamily="34" charset="0"/>
              </a:rPr>
              <a:t>вагомі</a:t>
            </a:r>
            <a:r>
              <a:rPr lang="en-US" sz="2400" dirty="0">
                <a:solidFill>
                  <a:srgbClr val="C00000"/>
                </a:solidFill>
                <a:latin typeface="Arial Black" panose="020B0A04020102020204" pitchFamily="34" charset="0"/>
              </a:rPr>
              <a:t> </a:t>
            </a:r>
            <a:r>
              <a:rPr lang="en-US" sz="2400" dirty="0" err="1">
                <a:solidFill>
                  <a:srgbClr val="C00000"/>
                </a:solidFill>
                <a:latin typeface="Arial Black" panose="020B0A04020102020204" pitchFamily="34" charset="0"/>
              </a:rPr>
              <a:t>відмінності</a:t>
            </a:r>
            <a:r>
              <a:rPr lang="en-US" sz="2400" dirty="0">
                <a:solidFill>
                  <a:srgbClr val="C00000"/>
                </a:solidFill>
                <a:latin typeface="Arial Black" panose="020B0A04020102020204" pitchFamily="34" charset="0"/>
              </a:rPr>
              <a:t>. </a:t>
            </a:r>
            <a:br>
              <a:rPr lang="en-US" sz="2400" dirty="0"/>
            </a:br>
            <a:endParaRPr lang="en-US" sz="2400" dirty="0"/>
          </a:p>
        </p:txBody>
      </p:sp>
      <p:pic>
        <p:nvPicPr>
          <p:cNvPr id="5" name="Місце для вмісту 4">
            <a:extLst>
              <a:ext uri="{FF2B5EF4-FFF2-40B4-BE49-F238E27FC236}">
                <a16:creationId xmlns:a16="http://schemas.microsoft.com/office/drawing/2014/main" id="{3A0D01D6-26AA-90B7-801F-9A06C7214983}"/>
              </a:ext>
            </a:extLst>
          </p:cNvPr>
          <p:cNvPicPr>
            <a:picLocks noGrp="1" noChangeAspect="1"/>
          </p:cNvPicPr>
          <p:nvPr>
            <p:ph idx="1"/>
          </p:nvPr>
        </p:nvPicPr>
        <p:blipFill rotWithShape="1">
          <a:blip r:embed="rId2"/>
          <a:srcRect l="25378" r="30028"/>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4" name="Місце для тексту 3">
            <a:extLst>
              <a:ext uri="{FF2B5EF4-FFF2-40B4-BE49-F238E27FC236}">
                <a16:creationId xmlns:a16="http://schemas.microsoft.com/office/drawing/2014/main" id="{B08A89ED-E10A-1E2B-E378-534F0516A0D0}"/>
              </a:ext>
            </a:extLst>
          </p:cNvPr>
          <p:cNvSpPr>
            <a:spLocks noGrp="1"/>
          </p:cNvSpPr>
          <p:nvPr>
            <p:ph type="body" sz="half" idx="2"/>
          </p:nvPr>
        </p:nvSpPr>
        <p:spPr>
          <a:xfrm>
            <a:off x="5436617" y="1178561"/>
            <a:ext cx="6752336" cy="5679440"/>
          </a:xfrm>
        </p:spPr>
        <p:txBody>
          <a:bodyPr vert="horz" lIns="91440" tIns="45720" rIns="91440" bIns="45720" rtlCol="0">
            <a:normAutofit fontScale="32500" lnSpcReduction="20000"/>
          </a:bodyPr>
          <a:lstStyle/>
          <a:p>
            <a:pPr marL="628650" indent="-857250" algn="just">
              <a:lnSpc>
                <a:spcPct val="120000"/>
              </a:lnSpc>
              <a:buFont typeface="Wingdings" panose="05000000000000000000" pitchFamily="2" charset="2"/>
              <a:buChar char="Ø"/>
            </a:pPr>
            <a:r>
              <a:rPr lang="en-US" sz="6000" dirty="0" err="1">
                <a:solidFill>
                  <a:schemeClr val="bg1"/>
                </a:solidFill>
                <a:latin typeface="Arial Black" panose="020B0A04020102020204" pitchFamily="34" charset="0"/>
              </a:rPr>
              <a:t>По-перше</a:t>
            </a:r>
            <a:r>
              <a:rPr lang="en-US" sz="6000" dirty="0">
                <a:solidFill>
                  <a:schemeClr val="bg1"/>
                </a:solidFill>
                <a:latin typeface="Arial Black" panose="020B0A04020102020204" pitchFamily="34" charset="0"/>
              </a:rPr>
              <a:t>, </a:t>
            </a:r>
            <a:r>
              <a:rPr lang="en-US" sz="6000" dirty="0" err="1">
                <a:solidFill>
                  <a:schemeClr val="bg1"/>
                </a:solidFill>
                <a:latin typeface="Arial Black" panose="020B0A04020102020204" pitchFamily="34" charset="0"/>
              </a:rPr>
              <a:t>лідер</a:t>
            </a:r>
            <a:r>
              <a:rPr lang="en-US" sz="6000" dirty="0">
                <a:solidFill>
                  <a:schemeClr val="bg1"/>
                </a:solidFill>
                <a:latin typeface="Arial Black" panose="020B0A04020102020204" pitchFamily="34" charset="0"/>
              </a:rPr>
              <a:t> </a:t>
            </a:r>
            <a:r>
              <a:rPr lang="en-US" sz="6000" dirty="0" err="1">
                <a:solidFill>
                  <a:schemeClr val="bg1"/>
                </a:solidFill>
                <a:latin typeface="Arial Black" panose="020B0A04020102020204" pitchFamily="34" charset="0"/>
              </a:rPr>
              <a:t>завжди</a:t>
            </a:r>
            <a:r>
              <a:rPr lang="en-US" sz="6000" dirty="0">
                <a:solidFill>
                  <a:schemeClr val="bg1"/>
                </a:solidFill>
                <a:latin typeface="Arial Black" panose="020B0A04020102020204" pitchFamily="34" charset="0"/>
              </a:rPr>
              <a:t> </a:t>
            </a:r>
            <a:r>
              <a:rPr lang="en-US" sz="6000" dirty="0" err="1">
                <a:solidFill>
                  <a:schemeClr val="bg1"/>
                </a:solidFill>
                <a:latin typeface="Arial Black" panose="020B0A04020102020204" pitchFamily="34" charset="0"/>
              </a:rPr>
              <a:t>визначається</a:t>
            </a:r>
            <a:r>
              <a:rPr lang="en-US" sz="6000" dirty="0">
                <a:solidFill>
                  <a:schemeClr val="bg1"/>
                </a:solidFill>
                <a:latin typeface="Arial Black" panose="020B0A04020102020204" pitchFamily="34" charset="0"/>
              </a:rPr>
              <a:t> </a:t>
            </a:r>
            <a:r>
              <a:rPr lang="en-US" sz="6000" dirty="0" err="1">
                <a:solidFill>
                  <a:schemeClr val="bg1"/>
                </a:solidFill>
                <a:latin typeface="Arial Black" panose="020B0A04020102020204" pitchFamily="34" charset="0"/>
              </a:rPr>
              <a:t>негласно</a:t>
            </a:r>
            <a:r>
              <a:rPr lang="en-US" sz="6000" dirty="0">
                <a:solidFill>
                  <a:schemeClr val="bg1"/>
                </a:solidFill>
                <a:latin typeface="Arial Black" panose="020B0A04020102020204" pitchFamily="34" charset="0"/>
              </a:rPr>
              <a:t> і </a:t>
            </a:r>
            <a:r>
              <a:rPr lang="en-US" sz="6000" dirty="0" err="1">
                <a:solidFill>
                  <a:schemeClr val="bg1"/>
                </a:solidFill>
                <a:latin typeface="Arial Black" panose="020B0A04020102020204" pitchFamily="34" charset="0"/>
              </a:rPr>
              <a:t>спонтанно</a:t>
            </a:r>
            <a:r>
              <a:rPr lang="en-US" sz="6000" dirty="0">
                <a:solidFill>
                  <a:schemeClr val="bg1"/>
                </a:solidFill>
                <a:latin typeface="Arial Black" panose="020B0A04020102020204" pitchFamily="34" charset="0"/>
              </a:rPr>
              <a:t>, в </a:t>
            </a:r>
            <a:r>
              <a:rPr lang="en-US" sz="6000" dirty="0" err="1">
                <a:solidFill>
                  <a:schemeClr val="bg1"/>
                </a:solidFill>
                <a:latin typeface="Arial Black" panose="020B0A04020102020204" pitchFamily="34" charset="0"/>
              </a:rPr>
              <a:t>той</a:t>
            </a:r>
            <a:r>
              <a:rPr lang="en-US" sz="6000" dirty="0">
                <a:solidFill>
                  <a:schemeClr val="bg1"/>
                </a:solidFill>
                <a:latin typeface="Arial Black" panose="020B0A04020102020204" pitchFamily="34" charset="0"/>
              </a:rPr>
              <a:t> </a:t>
            </a:r>
            <a:r>
              <a:rPr lang="en-US" sz="6000" dirty="0" err="1">
                <a:solidFill>
                  <a:schemeClr val="bg1"/>
                </a:solidFill>
                <a:latin typeface="Arial Black" panose="020B0A04020102020204" pitchFamily="34" charset="0"/>
              </a:rPr>
              <a:t>час</a:t>
            </a:r>
            <a:r>
              <a:rPr lang="en-US" sz="6000" dirty="0">
                <a:solidFill>
                  <a:schemeClr val="bg1"/>
                </a:solidFill>
                <a:latin typeface="Arial Black" panose="020B0A04020102020204" pitchFamily="34" charset="0"/>
              </a:rPr>
              <a:t> </a:t>
            </a:r>
            <a:r>
              <a:rPr lang="en-US" sz="6000" dirty="0" err="1">
                <a:solidFill>
                  <a:schemeClr val="bg1"/>
                </a:solidFill>
                <a:latin typeface="Arial Black" panose="020B0A04020102020204" pitchFamily="34" charset="0"/>
              </a:rPr>
              <a:t>як</a:t>
            </a:r>
            <a:r>
              <a:rPr lang="en-US" sz="6000" dirty="0">
                <a:solidFill>
                  <a:schemeClr val="bg1"/>
                </a:solidFill>
                <a:latin typeface="Arial Black" panose="020B0A04020102020204" pitchFamily="34" charset="0"/>
              </a:rPr>
              <a:t> </a:t>
            </a:r>
            <a:r>
              <a:rPr lang="en-US" sz="6000" dirty="0" err="1">
                <a:solidFill>
                  <a:schemeClr val="bg1"/>
                </a:solidFill>
                <a:latin typeface="Arial Black" panose="020B0A04020102020204" pitchFamily="34" charset="0"/>
              </a:rPr>
              <a:t>командир</a:t>
            </a:r>
            <a:r>
              <a:rPr lang="en-US" sz="6000" dirty="0">
                <a:solidFill>
                  <a:schemeClr val="bg1"/>
                </a:solidFill>
                <a:latin typeface="Arial Black" panose="020B0A04020102020204" pitchFamily="34" charset="0"/>
              </a:rPr>
              <a:t> </a:t>
            </a:r>
            <a:r>
              <a:rPr lang="en-US" sz="6000" dirty="0" err="1">
                <a:solidFill>
                  <a:schemeClr val="bg1"/>
                </a:solidFill>
                <a:latin typeface="Arial Black" panose="020B0A04020102020204" pitchFamily="34" charset="0"/>
              </a:rPr>
              <a:t>призначається</a:t>
            </a:r>
            <a:r>
              <a:rPr lang="en-US" sz="6000" dirty="0">
                <a:solidFill>
                  <a:schemeClr val="bg1"/>
                </a:solidFill>
                <a:latin typeface="Arial Black" panose="020B0A04020102020204" pitchFamily="34" charset="0"/>
              </a:rPr>
              <a:t> </a:t>
            </a:r>
            <a:r>
              <a:rPr lang="en-US" sz="6000" dirty="0" err="1">
                <a:solidFill>
                  <a:schemeClr val="bg1"/>
                </a:solidFill>
                <a:latin typeface="Arial Black" panose="020B0A04020102020204" pitchFamily="34" charset="0"/>
              </a:rPr>
              <a:t>офіційно</a:t>
            </a:r>
            <a:r>
              <a:rPr lang="en-US" sz="6000" dirty="0">
                <a:solidFill>
                  <a:schemeClr val="bg1"/>
                </a:solidFill>
                <a:latin typeface="Arial Black" panose="020B0A04020102020204" pitchFamily="34" charset="0"/>
              </a:rPr>
              <a:t>. </a:t>
            </a:r>
          </a:p>
          <a:p>
            <a:pPr marL="628650" indent="-857250" algn="just">
              <a:lnSpc>
                <a:spcPct val="120000"/>
              </a:lnSpc>
              <a:buFont typeface="Wingdings" panose="05000000000000000000" pitchFamily="2" charset="2"/>
              <a:buChar char="Ø"/>
            </a:pPr>
            <a:r>
              <a:rPr lang="en-US" sz="6000" dirty="0" err="1">
                <a:solidFill>
                  <a:schemeClr val="bg1"/>
                </a:solidFill>
                <a:latin typeface="Arial Black" panose="020B0A04020102020204" pitchFamily="34" charset="0"/>
              </a:rPr>
              <a:t>По-друге</a:t>
            </a:r>
            <a:r>
              <a:rPr lang="en-US" sz="6000" dirty="0">
                <a:solidFill>
                  <a:schemeClr val="bg1"/>
                </a:solidFill>
                <a:latin typeface="Arial Black" panose="020B0A04020102020204" pitchFamily="34" charset="0"/>
              </a:rPr>
              <a:t>, </a:t>
            </a:r>
            <a:r>
              <a:rPr lang="en-US" sz="6000" dirty="0" err="1">
                <a:solidFill>
                  <a:schemeClr val="bg1"/>
                </a:solidFill>
                <a:latin typeface="Arial Black" panose="020B0A04020102020204" pitchFamily="34" charset="0"/>
              </a:rPr>
              <a:t>лідер</a:t>
            </a:r>
            <a:r>
              <a:rPr lang="en-US" sz="6000" dirty="0">
                <a:solidFill>
                  <a:schemeClr val="bg1"/>
                </a:solidFill>
                <a:latin typeface="Arial Black" panose="020B0A04020102020204" pitchFamily="34" charset="0"/>
              </a:rPr>
              <a:t> - </a:t>
            </a:r>
            <a:r>
              <a:rPr lang="en-US" sz="6000" dirty="0" err="1">
                <a:solidFill>
                  <a:schemeClr val="bg1"/>
                </a:solidFill>
                <a:latin typeface="Arial Black" panose="020B0A04020102020204" pitchFamily="34" charset="0"/>
              </a:rPr>
              <a:t>представник</a:t>
            </a:r>
            <a:r>
              <a:rPr lang="en-US" sz="6000" dirty="0">
                <a:solidFill>
                  <a:schemeClr val="bg1"/>
                </a:solidFill>
                <a:latin typeface="Arial Black" panose="020B0A04020102020204" pitchFamily="34" charset="0"/>
              </a:rPr>
              <a:t> </a:t>
            </a:r>
            <a:r>
              <a:rPr lang="en-US" sz="6000" dirty="0" err="1">
                <a:solidFill>
                  <a:schemeClr val="bg1"/>
                </a:solidFill>
                <a:latin typeface="Arial Black" panose="020B0A04020102020204" pitchFamily="34" charset="0"/>
              </a:rPr>
              <a:t>конкретної</a:t>
            </a:r>
            <a:r>
              <a:rPr lang="en-US" sz="6000" dirty="0">
                <a:solidFill>
                  <a:schemeClr val="bg1"/>
                </a:solidFill>
                <a:latin typeface="Arial Black" panose="020B0A04020102020204" pitchFamily="34" charset="0"/>
              </a:rPr>
              <a:t> </a:t>
            </a:r>
            <a:r>
              <a:rPr lang="en-US" sz="6000" dirty="0" err="1">
                <a:solidFill>
                  <a:schemeClr val="bg1"/>
                </a:solidFill>
                <a:latin typeface="Arial Black" panose="020B0A04020102020204" pitchFamily="34" charset="0"/>
              </a:rPr>
              <a:t>групи</a:t>
            </a:r>
            <a:r>
              <a:rPr lang="en-US" sz="6000" dirty="0">
                <a:solidFill>
                  <a:schemeClr val="bg1"/>
                </a:solidFill>
                <a:latin typeface="Arial Black" panose="020B0A04020102020204" pitchFamily="34" charset="0"/>
              </a:rPr>
              <a:t>, </a:t>
            </a:r>
            <a:r>
              <a:rPr lang="en-US" sz="6000" dirty="0" err="1">
                <a:solidFill>
                  <a:schemeClr val="bg1"/>
                </a:solidFill>
                <a:latin typeface="Arial Black" panose="020B0A04020102020204" pitchFamily="34" charset="0"/>
              </a:rPr>
              <a:t>який</a:t>
            </a:r>
            <a:r>
              <a:rPr lang="en-US" sz="6000" dirty="0">
                <a:solidFill>
                  <a:schemeClr val="bg1"/>
                </a:solidFill>
                <a:latin typeface="Arial Black" panose="020B0A04020102020204" pitchFamily="34" charset="0"/>
              </a:rPr>
              <a:t> </a:t>
            </a:r>
            <a:r>
              <a:rPr lang="en-US" sz="6000" dirty="0" err="1">
                <a:solidFill>
                  <a:schemeClr val="bg1"/>
                </a:solidFill>
                <a:latin typeface="Arial Black" panose="020B0A04020102020204" pitchFamily="34" charset="0"/>
              </a:rPr>
              <a:t>має</a:t>
            </a:r>
            <a:r>
              <a:rPr lang="en-US" sz="6000" dirty="0">
                <a:solidFill>
                  <a:schemeClr val="bg1"/>
                </a:solidFill>
                <a:latin typeface="Arial Black" panose="020B0A04020102020204" pitchFamily="34" charset="0"/>
              </a:rPr>
              <a:t> з </a:t>
            </a:r>
            <a:r>
              <a:rPr lang="en-US" sz="6000" dirty="0" err="1">
                <a:solidFill>
                  <a:schemeClr val="bg1"/>
                </a:solidFill>
                <a:latin typeface="Arial Black" panose="020B0A04020102020204" pitchFamily="34" charset="0"/>
              </a:rPr>
              <a:t>нею</a:t>
            </a:r>
            <a:r>
              <a:rPr lang="en-US" sz="6000" dirty="0">
                <a:solidFill>
                  <a:schemeClr val="bg1"/>
                </a:solidFill>
                <a:latin typeface="Arial Black" panose="020B0A04020102020204" pitchFamily="34" charset="0"/>
              </a:rPr>
              <a:t> </a:t>
            </a:r>
            <a:r>
              <a:rPr lang="en-US" sz="6000" dirty="0" err="1">
                <a:solidFill>
                  <a:schemeClr val="bg1"/>
                </a:solidFill>
                <a:latin typeface="Arial Black" panose="020B0A04020102020204" pitchFamily="34" charset="0"/>
              </a:rPr>
              <a:t>тісний</a:t>
            </a:r>
            <a:r>
              <a:rPr lang="en-US" sz="6000" dirty="0">
                <a:solidFill>
                  <a:schemeClr val="bg1"/>
                </a:solidFill>
                <a:latin typeface="Arial Black" panose="020B0A04020102020204" pitchFamily="34" charset="0"/>
              </a:rPr>
              <a:t> </a:t>
            </a:r>
            <a:r>
              <a:rPr lang="en-US" sz="6000" dirty="0" err="1">
                <a:solidFill>
                  <a:schemeClr val="bg1"/>
                </a:solidFill>
                <a:latin typeface="Arial Black" panose="020B0A04020102020204" pitchFamily="34" charset="0"/>
              </a:rPr>
              <a:t>зв'язок</a:t>
            </a:r>
            <a:r>
              <a:rPr lang="en-US" sz="6000" dirty="0">
                <a:solidFill>
                  <a:schemeClr val="bg1"/>
                </a:solidFill>
                <a:latin typeface="Arial Black" panose="020B0A04020102020204" pitchFamily="34" charset="0"/>
              </a:rPr>
              <a:t>.</a:t>
            </a:r>
          </a:p>
          <a:p>
            <a:pPr marL="628650" indent="-857250" algn="just">
              <a:lnSpc>
                <a:spcPct val="120000"/>
              </a:lnSpc>
              <a:buFont typeface="Wingdings" panose="05000000000000000000" pitchFamily="2" charset="2"/>
              <a:buChar char="Ø"/>
            </a:pPr>
            <a:r>
              <a:rPr lang="en-US" sz="6000" dirty="0" err="1">
                <a:solidFill>
                  <a:schemeClr val="bg1"/>
                </a:solidFill>
                <a:latin typeface="Arial Black" panose="020B0A04020102020204" pitchFamily="34" charset="0"/>
              </a:rPr>
              <a:t>По-третє</a:t>
            </a:r>
            <a:r>
              <a:rPr lang="en-US" sz="6000" dirty="0">
                <a:solidFill>
                  <a:schemeClr val="bg1"/>
                </a:solidFill>
                <a:latin typeface="Arial Black" panose="020B0A04020102020204" pitchFamily="34" charset="0"/>
              </a:rPr>
              <a:t>, </a:t>
            </a:r>
            <a:r>
              <a:rPr lang="en-US" sz="6000" dirty="0" err="1">
                <a:solidFill>
                  <a:schemeClr val="bg1"/>
                </a:solidFill>
                <a:latin typeface="Arial Black" panose="020B0A04020102020204" pitchFamily="34" charset="0"/>
              </a:rPr>
              <a:t>основне</a:t>
            </a:r>
            <a:r>
              <a:rPr lang="en-US" sz="6000" dirty="0">
                <a:solidFill>
                  <a:schemeClr val="bg1"/>
                </a:solidFill>
                <a:latin typeface="Arial Black" panose="020B0A04020102020204" pitchFamily="34" charset="0"/>
              </a:rPr>
              <a:t> </a:t>
            </a:r>
            <a:r>
              <a:rPr lang="en-US" sz="6000" dirty="0" err="1">
                <a:solidFill>
                  <a:schemeClr val="bg1"/>
                </a:solidFill>
                <a:latin typeface="Arial Black" panose="020B0A04020102020204" pitchFamily="34" charset="0"/>
              </a:rPr>
              <a:t>поле</a:t>
            </a:r>
            <a:r>
              <a:rPr lang="en-US" sz="6000" dirty="0">
                <a:solidFill>
                  <a:schemeClr val="bg1"/>
                </a:solidFill>
                <a:latin typeface="Arial Black" panose="020B0A04020102020204" pitchFamily="34" charset="0"/>
              </a:rPr>
              <a:t> </a:t>
            </a:r>
            <a:r>
              <a:rPr lang="en-US" sz="6000" dirty="0" err="1">
                <a:solidFill>
                  <a:schemeClr val="bg1"/>
                </a:solidFill>
                <a:latin typeface="Arial Black" panose="020B0A04020102020204" pitchFamily="34" charset="0"/>
              </a:rPr>
              <a:t>лідера</a:t>
            </a:r>
            <a:r>
              <a:rPr lang="en-US" sz="6000" dirty="0">
                <a:solidFill>
                  <a:schemeClr val="bg1"/>
                </a:solidFill>
                <a:latin typeface="Arial Black" panose="020B0A04020102020204" pitchFamily="34" charset="0"/>
              </a:rPr>
              <a:t> - </a:t>
            </a:r>
            <a:r>
              <a:rPr lang="en-US" sz="6000" dirty="0" err="1">
                <a:solidFill>
                  <a:schemeClr val="bg1"/>
                </a:solidFill>
                <a:latin typeface="Arial Black" panose="020B0A04020102020204" pitchFamily="34" charset="0"/>
              </a:rPr>
              <a:t>міжособистісні</a:t>
            </a:r>
            <a:r>
              <a:rPr lang="en-US" sz="6000" dirty="0">
                <a:solidFill>
                  <a:schemeClr val="bg1"/>
                </a:solidFill>
                <a:latin typeface="Arial Black" panose="020B0A04020102020204" pitchFamily="34" charset="0"/>
              </a:rPr>
              <a:t> </a:t>
            </a:r>
            <a:r>
              <a:rPr lang="en-US" sz="6000" dirty="0" err="1">
                <a:solidFill>
                  <a:schemeClr val="bg1"/>
                </a:solidFill>
                <a:latin typeface="Arial Black" panose="020B0A04020102020204" pitchFamily="34" charset="0"/>
              </a:rPr>
              <a:t>відносини</a:t>
            </a:r>
            <a:r>
              <a:rPr lang="en-US" sz="6000" dirty="0">
                <a:solidFill>
                  <a:schemeClr val="bg1"/>
                </a:solidFill>
                <a:latin typeface="Arial Black" panose="020B0A04020102020204" pitchFamily="34" charset="0"/>
              </a:rPr>
              <a:t>.</a:t>
            </a:r>
          </a:p>
          <a:p>
            <a:pPr indent="-228600" algn="just">
              <a:lnSpc>
                <a:spcPct val="120000"/>
              </a:lnSpc>
              <a:buFont typeface="Arial" panose="020B0604020202020204" pitchFamily="34" charset="0"/>
              <a:buChar char="•"/>
            </a:pPr>
            <a:r>
              <a:rPr lang="en-US" sz="6000" dirty="0" err="1">
                <a:solidFill>
                  <a:schemeClr val="bg1"/>
                </a:solidFill>
                <a:latin typeface="Arial Black" panose="020B0A04020102020204" pitchFamily="34" charset="0"/>
              </a:rPr>
              <a:t>При</a:t>
            </a:r>
            <a:r>
              <a:rPr lang="en-US" sz="6000" dirty="0">
                <a:solidFill>
                  <a:schemeClr val="bg1"/>
                </a:solidFill>
                <a:latin typeface="Arial Black" panose="020B0A04020102020204" pitchFamily="34" charset="0"/>
              </a:rPr>
              <a:t> </a:t>
            </a:r>
            <a:r>
              <a:rPr lang="en-US" sz="6000" dirty="0" err="1">
                <a:solidFill>
                  <a:schemeClr val="bg1"/>
                </a:solidFill>
                <a:latin typeface="Arial Black" panose="020B0A04020102020204" pitchFamily="34" charset="0"/>
              </a:rPr>
              <a:t>цьому</a:t>
            </a:r>
            <a:r>
              <a:rPr lang="en-US" sz="6000" dirty="0">
                <a:solidFill>
                  <a:schemeClr val="bg1"/>
                </a:solidFill>
                <a:latin typeface="Arial Black" panose="020B0A04020102020204" pitchFamily="34" charset="0"/>
              </a:rPr>
              <a:t>, </a:t>
            </a:r>
            <a:r>
              <a:rPr lang="en-US" sz="6000" dirty="0" err="1">
                <a:solidFill>
                  <a:schemeClr val="bg1"/>
                </a:solidFill>
                <a:latin typeface="Arial Black" panose="020B0A04020102020204" pitchFamily="34" charset="0"/>
              </a:rPr>
              <a:t>командир</a:t>
            </a:r>
            <a:r>
              <a:rPr lang="en-US" sz="6000" dirty="0">
                <a:solidFill>
                  <a:schemeClr val="bg1"/>
                </a:solidFill>
                <a:latin typeface="Arial Black" panose="020B0A04020102020204" pitchFamily="34" charset="0"/>
              </a:rPr>
              <a:t> </a:t>
            </a:r>
            <a:r>
              <a:rPr lang="en-US" sz="6000" dirty="0" err="1">
                <a:solidFill>
                  <a:schemeClr val="bg1"/>
                </a:solidFill>
                <a:latin typeface="Arial Black" panose="020B0A04020102020204" pitchFamily="34" charset="0"/>
              </a:rPr>
              <a:t>має</a:t>
            </a:r>
            <a:r>
              <a:rPr lang="en-US" sz="6000" dirty="0">
                <a:solidFill>
                  <a:schemeClr val="bg1"/>
                </a:solidFill>
                <a:latin typeface="Arial Black" panose="020B0A04020102020204" pitchFamily="34" charset="0"/>
              </a:rPr>
              <a:t> </a:t>
            </a:r>
            <a:r>
              <a:rPr lang="en-US" sz="6000" dirty="0" err="1">
                <a:solidFill>
                  <a:schemeClr val="bg1"/>
                </a:solidFill>
                <a:latin typeface="Arial Black" panose="020B0A04020102020204" pitchFamily="34" charset="0"/>
              </a:rPr>
              <a:t>більший</a:t>
            </a:r>
            <a:r>
              <a:rPr lang="en-US" sz="6000" dirty="0">
                <a:solidFill>
                  <a:schemeClr val="bg1"/>
                </a:solidFill>
                <a:latin typeface="Arial Black" panose="020B0A04020102020204" pitchFamily="34" charset="0"/>
              </a:rPr>
              <a:t> </a:t>
            </a:r>
            <a:r>
              <a:rPr lang="en-US" sz="6000" dirty="0" err="1">
                <a:solidFill>
                  <a:schemeClr val="bg1"/>
                </a:solidFill>
                <a:latin typeface="Arial Black" panose="020B0A04020102020204" pitchFamily="34" charset="0"/>
              </a:rPr>
              <a:t>доступ</a:t>
            </a:r>
            <a:r>
              <a:rPr lang="en-US" sz="6000" dirty="0">
                <a:solidFill>
                  <a:schemeClr val="bg1"/>
                </a:solidFill>
                <a:latin typeface="Arial Black" panose="020B0A04020102020204" pitchFamily="34" charset="0"/>
              </a:rPr>
              <a:t> </a:t>
            </a:r>
            <a:r>
              <a:rPr lang="en-US" sz="6000" dirty="0" err="1">
                <a:solidFill>
                  <a:schemeClr val="bg1"/>
                </a:solidFill>
                <a:latin typeface="Arial Black" panose="020B0A04020102020204" pitchFamily="34" charset="0"/>
              </a:rPr>
              <a:t>до</a:t>
            </a:r>
            <a:r>
              <a:rPr lang="en-US" sz="6000" dirty="0">
                <a:solidFill>
                  <a:schemeClr val="bg1"/>
                </a:solidFill>
                <a:latin typeface="Arial Black" panose="020B0A04020102020204" pitchFamily="34" charset="0"/>
              </a:rPr>
              <a:t> «</a:t>
            </a:r>
            <a:r>
              <a:rPr lang="en-US" sz="6000" dirty="0" err="1">
                <a:solidFill>
                  <a:schemeClr val="bg1"/>
                </a:solidFill>
                <a:latin typeface="Arial Black" panose="020B0A04020102020204" pitchFamily="34" charset="0"/>
              </a:rPr>
              <a:t>зовнішньої</a:t>
            </a:r>
            <a:r>
              <a:rPr lang="en-US" sz="6000" dirty="0">
                <a:solidFill>
                  <a:schemeClr val="bg1"/>
                </a:solidFill>
                <a:latin typeface="Arial Black" panose="020B0A04020102020204" pitchFamily="34" charset="0"/>
              </a:rPr>
              <a:t> </a:t>
            </a:r>
            <a:r>
              <a:rPr lang="en-US" sz="6000" dirty="0" err="1">
                <a:solidFill>
                  <a:schemeClr val="bg1"/>
                </a:solidFill>
                <a:latin typeface="Arial Black" panose="020B0A04020102020204" pitchFamily="34" charset="0"/>
              </a:rPr>
              <a:t>інформації</a:t>
            </a:r>
            <a:r>
              <a:rPr lang="en-US" sz="6000" dirty="0">
                <a:solidFill>
                  <a:schemeClr val="bg1"/>
                </a:solidFill>
                <a:latin typeface="Arial Black" panose="020B0A04020102020204" pitchFamily="34" charset="0"/>
              </a:rPr>
              <a:t>», є </a:t>
            </a:r>
            <a:r>
              <a:rPr lang="en-US" sz="6000" dirty="0" err="1">
                <a:solidFill>
                  <a:schemeClr val="bg1"/>
                </a:solidFill>
                <a:latin typeface="Arial Black" panose="020B0A04020102020204" pitchFamily="34" charset="0"/>
              </a:rPr>
              <a:t>можливість</a:t>
            </a:r>
            <a:r>
              <a:rPr lang="en-US" sz="6000" dirty="0">
                <a:solidFill>
                  <a:schemeClr val="bg1"/>
                </a:solidFill>
                <a:latin typeface="Arial Black" panose="020B0A04020102020204" pitchFamily="34" charset="0"/>
              </a:rPr>
              <a:t> </a:t>
            </a:r>
            <a:r>
              <a:rPr lang="en-US" sz="6000" dirty="0" err="1">
                <a:solidFill>
                  <a:schemeClr val="bg1"/>
                </a:solidFill>
                <a:latin typeface="Arial Black" panose="020B0A04020102020204" pitchFamily="34" charset="0"/>
              </a:rPr>
              <a:t>застосовувати</a:t>
            </a:r>
            <a:r>
              <a:rPr lang="en-US" sz="6000" dirty="0">
                <a:solidFill>
                  <a:schemeClr val="bg1"/>
                </a:solidFill>
                <a:latin typeface="Arial Black" panose="020B0A04020102020204" pitchFamily="34" charset="0"/>
              </a:rPr>
              <a:t> </a:t>
            </a:r>
            <a:r>
              <a:rPr lang="en-US" sz="6000" dirty="0" err="1">
                <a:solidFill>
                  <a:schemeClr val="bg1"/>
                </a:solidFill>
                <a:latin typeface="Arial Black" panose="020B0A04020102020204" pitchFamily="34" charset="0"/>
              </a:rPr>
              <a:t>законні</a:t>
            </a:r>
            <a:r>
              <a:rPr lang="en-US" sz="6000" dirty="0">
                <a:solidFill>
                  <a:schemeClr val="bg1"/>
                </a:solidFill>
                <a:latin typeface="Arial Black" panose="020B0A04020102020204" pitchFamily="34" charset="0"/>
              </a:rPr>
              <a:t> </a:t>
            </a:r>
            <a:r>
              <a:rPr lang="en-US" sz="6000" dirty="0" err="1">
                <a:solidFill>
                  <a:schemeClr val="bg1"/>
                </a:solidFill>
                <a:latin typeface="Arial Black" panose="020B0A04020102020204" pitchFamily="34" charset="0"/>
              </a:rPr>
              <a:t>санкції</a:t>
            </a:r>
            <a:r>
              <a:rPr lang="en-US" sz="6000" dirty="0">
                <a:solidFill>
                  <a:schemeClr val="bg1"/>
                </a:solidFill>
                <a:latin typeface="Arial Black" panose="020B0A04020102020204" pitchFamily="34" charset="0"/>
              </a:rPr>
              <a:t>, </a:t>
            </a:r>
            <a:r>
              <a:rPr lang="en-US" sz="6000" dirty="0" err="1">
                <a:solidFill>
                  <a:schemeClr val="bg1"/>
                </a:solidFill>
                <a:latin typeface="Arial Black" panose="020B0A04020102020204" pitchFamily="34" charset="0"/>
              </a:rPr>
              <a:t>тобто</a:t>
            </a:r>
            <a:r>
              <a:rPr lang="en-US" sz="6000" dirty="0">
                <a:solidFill>
                  <a:schemeClr val="bg1"/>
                </a:solidFill>
                <a:latin typeface="Arial Black" panose="020B0A04020102020204" pitchFamily="34" charset="0"/>
              </a:rPr>
              <a:t> </a:t>
            </a:r>
            <a:r>
              <a:rPr lang="en-US" sz="6000" dirty="0" err="1">
                <a:solidFill>
                  <a:schemeClr val="bg1"/>
                </a:solidFill>
                <a:latin typeface="Arial Black" panose="020B0A04020102020204" pitchFamily="34" charset="0"/>
              </a:rPr>
              <a:t>він</a:t>
            </a:r>
            <a:r>
              <a:rPr lang="en-US" sz="6000" dirty="0">
                <a:solidFill>
                  <a:schemeClr val="bg1"/>
                </a:solidFill>
                <a:latin typeface="Arial Black" panose="020B0A04020102020204" pitchFamily="34" charset="0"/>
              </a:rPr>
              <a:t> — </a:t>
            </a:r>
            <a:r>
              <a:rPr lang="en-US" sz="6000" dirty="0" err="1">
                <a:solidFill>
                  <a:schemeClr val="bg1"/>
                </a:solidFill>
                <a:latin typeface="Arial Black" panose="020B0A04020102020204" pitchFamily="34" charset="0"/>
              </a:rPr>
              <a:t>офіційна</a:t>
            </a:r>
            <a:r>
              <a:rPr lang="en-US" sz="6000" dirty="0">
                <a:solidFill>
                  <a:schemeClr val="bg1"/>
                </a:solidFill>
                <a:latin typeface="Arial Black" panose="020B0A04020102020204" pitchFamily="34" charset="0"/>
              </a:rPr>
              <a:t> </a:t>
            </a:r>
            <a:r>
              <a:rPr lang="en-US" sz="6000" dirty="0" err="1">
                <a:solidFill>
                  <a:schemeClr val="bg1"/>
                </a:solidFill>
                <a:latin typeface="Arial Black" panose="020B0A04020102020204" pitchFamily="34" charset="0"/>
              </a:rPr>
              <a:t>особа</a:t>
            </a:r>
            <a:r>
              <a:rPr lang="en-US" sz="6000" dirty="0">
                <a:solidFill>
                  <a:schemeClr val="bg1"/>
                </a:solidFill>
                <a:latin typeface="Arial Black" panose="020B0A04020102020204" pitchFamily="34" charset="0"/>
              </a:rPr>
              <a:t>. </a:t>
            </a:r>
            <a:r>
              <a:rPr lang="en-US" sz="6000" dirty="0" err="1">
                <a:solidFill>
                  <a:schemeClr val="bg1"/>
                </a:solidFill>
                <a:latin typeface="Arial Black" panose="020B0A04020102020204" pitchFamily="34" charset="0"/>
              </a:rPr>
              <a:t>Командир</a:t>
            </a:r>
            <a:r>
              <a:rPr lang="en-US" sz="6000" dirty="0">
                <a:solidFill>
                  <a:schemeClr val="bg1"/>
                </a:solidFill>
                <a:latin typeface="Arial Black" panose="020B0A04020102020204" pitchFamily="34" charset="0"/>
              </a:rPr>
              <a:t> - </a:t>
            </a:r>
            <a:r>
              <a:rPr lang="en-US" sz="6000" dirty="0" err="1">
                <a:solidFill>
                  <a:schemeClr val="bg1"/>
                </a:solidFill>
                <a:latin typeface="Arial Black" panose="020B0A04020102020204" pitchFamily="34" charset="0"/>
              </a:rPr>
              <a:t>формальний</a:t>
            </a:r>
            <a:r>
              <a:rPr lang="en-US" sz="6000" dirty="0">
                <a:solidFill>
                  <a:schemeClr val="bg1"/>
                </a:solidFill>
                <a:latin typeface="Arial Black" panose="020B0A04020102020204" pitchFamily="34" charset="0"/>
              </a:rPr>
              <a:t> </a:t>
            </a:r>
            <a:r>
              <a:rPr lang="en-US" sz="6000" dirty="0" err="1">
                <a:solidFill>
                  <a:schemeClr val="bg1"/>
                </a:solidFill>
                <a:latin typeface="Arial Black" panose="020B0A04020102020204" pitchFamily="34" charset="0"/>
              </a:rPr>
              <a:t>лідер</a:t>
            </a:r>
            <a:r>
              <a:rPr lang="en-US" sz="6000" dirty="0">
                <a:solidFill>
                  <a:schemeClr val="bg1"/>
                </a:solidFill>
                <a:latin typeface="Arial Black" panose="020B0A04020102020204" pitchFamily="34" charset="0"/>
              </a:rPr>
              <a:t>, </a:t>
            </a:r>
            <a:r>
              <a:rPr lang="en-US" sz="6000" dirty="0" err="1">
                <a:solidFill>
                  <a:schemeClr val="bg1"/>
                </a:solidFill>
                <a:latin typeface="Arial Black" panose="020B0A04020102020204" pitchFamily="34" charset="0"/>
              </a:rPr>
              <a:t>його</a:t>
            </a:r>
            <a:r>
              <a:rPr lang="en-US" sz="6000" dirty="0">
                <a:solidFill>
                  <a:schemeClr val="bg1"/>
                </a:solidFill>
                <a:latin typeface="Arial Black" panose="020B0A04020102020204" pitchFamily="34" charset="0"/>
              </a:rPr>
              <a:t> </a:t>
            </a:r>
            <a:r>
              <a:rPr lang="en-US" sz="6000" dirty="0" err="1">
                <a:solidFill>
                  <a:schemeClr val="bg1"/>
                </a:solidFill>
                <a:latin typeface="Arial Black" panose="020B0A04020102020204" pitchFamily="34" charset="0"/>
              </a:rPr>
              <a:t>вплив</a:t>
            </a:r>
            <a:r>
              <a:rPr lang="en-US" sz="6000" dirty="0">
                <a:solidFill>
                  <a:schemeClr val="bg1"/>
                </a:solidFill>
                <a:latin typeface="Arial Black" panose="020B0A04020102020204" pitchFamily="34" charset="0"/>
              </a:rPr>
              <a:t> </a:t>
            </a:r>
            <a:r>
              <a:rPr lang="en-US" sz="6000" dirty="0" err="1">
                <a:solidFill>
                  <a:schemeClr val="bg1"/>
                </a:solidFill>
                <a:latin typeface="Arial Black" panose="020B0A04020102020204" pitchFamily="34" charset="0"/>
              </a:rPr>
              <a:t>обумовлений</a:t>
            </a:r>
            <a:r>
              <a:rPr lang="en-US" sz="6000" dirty="0">
                <a:solidFill>
                  <a:schemeClr val="bg1"/>
                </a:solidFill>
                <a:latin typeface="Arial Black" panose="020B0A04020102020204" pitchFamily="34" charset="0"/>
              </a:rPr>
              <a:t> </a:t>
            </a:r>
            <a:r>
              <a:rPr lang="en-US" sz="6000" dirty="0" err="1">
                <a:solidFill>
                  <a:schemeClr val="bg1"/>
                </a:solidFill>
                <a:latin typeface="Arial Black" panose="020B0A04020102020204" pitchFamily="34" charset="0"/>
              </a:rPr>
              <a:t>посадою</a:t>
            </a:r>
            <a:r>
              <a:rPr lang="en-US" sz="6000" dirty="0">
                <a:solidFill>
                  <a:schemeClr val="bg1"/>
                </a:solidFill>
                <a:latin typeface="Arial Black" panose="020B0A04020102020204" pitchFamily="34" charset="0"/>
              </a:rPr>
              <a:t>, </a:t>
            </a:r>
            <a:r>
              <a:rPr lang="en-US" sz="6000" dirty="0" err="1">
                <a:solidFill>
                  <a:schemeClr val="bg1"/>
                </a:solidFill>
                <a:latin typeface="Arial Black" panose="020B0A04020102020204" pitchFamily="34" charset="0"/>
              </a:rPr>
              <a:t>при</a:t>
            </a:r>
            <a:r>
              <a:rPr lang="en-US" sz="6000" dirty="0">
                <a:solidFill>
                  <a:schemeClr val="bg1"/>
                </a:solidFill>
                <a:latin typeface="Arial Black" panose="020B0A04020102020204" pitchFamily="34" charset="0"/>
              </a:rPr>
              <a:t> </a:t>
            </a:r>
            <a:r>
              <a:rPr lang="en-US" sz="6000" dirty="0" err="1">
                <a:solidFill>
                  <a:schemeClr val="bg1"/>
                </a:solidFill>
                <a:latin typeface="Arial Black" panose="020B0A04020102020204" pitchFamily="34" charset="0"/>
              </a:rPr>
              <a:t>цьому</a:t>
            </a:r>
            <a:r>
              <a:rPr lang="en-US" sz="6000" dirty="0">
                <a:solidFill>
                  <a:schemeClr val="bg1"/>
                </a:solidFill>
                <a:latin typeface="Arial Black" panose="020B0A04020102020204" pitchFamily="34" charset="0"/>
              </a:rPr>
              <a:t> </a:t>
            </a:r>
            <a:r>
              <a:rPr lang="en-US" sz="6000" dirty="0" err="1">
                <a:solidFill>
                  <a:schemeClr val="bg1"/>
                </a:solidFill>
                <a:latin typeface="Arial Black" panose="020B0A04020102020204" pitchFamily="34" charset="0"/>
              </a:rPr>
              <a:t>він</a:t>
            </a:r>
            <a:r>
              <a:rPr lang="en-US" sz="6000" dirty="0">
                <a:solidFill>
                  <a:schemeClr val="bg1"/>
                </a:solidFill>
                <a:latin typeface="Arial Black" panose="020B0A04020102020204" pitchFamily="34" charset="0"/>
              </a:rPr>
              <a:t> </a:t>
            </a:r>
            <a:r>
              <a:rPr lang="en-US" sz="6000" dirty="0" err="1">
                <a:solidFill>
                  <a:schemeClr val="bg1"/>
                </a:solidFill>
                <a:latin typeface="Arial Black" panose="020B0A04020102020204" pitchFamily="34" charset="0"/>
              </a:rPr>
              <a:t>впливає</a:t>
            </a:r>
            <a:r>
              <a:rPr lang="en-US" sz="6000" dirty="0">
                <a:solidFill>
                  <a:schemeClr val="bg1"/>
                </a:solidFill>
                <a:latin typeface="Arial Black" panose="020B0A04020102020204" pitchFamily="34" charset="0"/>
              </a:rPr>
              <a:t> </a:t>
            </a:r>
            <a:r>
              <a:rPr lang="en-US" sz="6000" dirty="0" err="1">
                <a:solidFill>
                  <a:schemeClr val="bg1"/>
                </a:solidFill>
                <a:latin typeface="Arial Black" panose="020B0A04020102020204" pitchFamily="34" charset="0"/>
              </a:rPr>
              <a:t>на</a:t>
            </a:r>
            <a:r>
              <a:rPr lang="en-US" sz="6000" dirty="0">
                <a:solidFill>
                  <a:schemeClr val="bg1"/>
                </a:solidFill>
                <a:latin typeface="Arial Black" panose="020B0A04020102020204" pitchFamily="34" charset="0"/>
              </a:rPr>
              <a:t> «</a:t>
            </a:r>
            <a:r>
              <a:rPr lang="en-US" sz="6000" dirty="0" err="1">
                <a:solidFill>
                  <a:schemeClr val="bg1"/>
                </a:solidFill>
                <a:latin typeface="Arial Black" panose="020B0A04020102020204" pitchFamily="34" charset="0"/>
              </a:rPr>
              <a:t>підлеглих</a:t>
            </a:r>
            <a:r>
              <a:rPr lang="en-US" sz="6000" dirty="0">
                <a:solidFill>
                  <a:schemeClr val="bg1"/>
                </a:solidFill>
                <a:latin typeface="Arial Black" panose="020B0A04020102020204" pitchFamily="34" charset="0"/>
              </a:rPr>
              <a:t>». </a:t>
            </a:r>
            <a:r>
              <a:rPr lang="en-US" sz="6000" dirty="0" err="1">
                <a:solidFill>
                  <a:schemeClr val="bg1"/>
                </a:solidFill>
                <a:latin typeface="Arial Black" panose="020B0A04020102020204" pitchFamily="34" charset="0"/>
              </a:rPr>
              <a:t>Характер</a:t>
            </a:r>
            <a:r>
              <a:rPr lang="en-US" sz="6000" dirty="0">
                <a:solidFill>
                  <a:schemeClr val="bg1"/>
                </a:solidFill>
                <a:latin typeface="Arial Black" panose="020B0A04020102020204" pitchFamily="34" charset="0"/>
              </a:rPr>
              <a:t> </a:t>
            </a:r>
            <a:r>
              <a:rPr lang="en-US" sz="6000" dirty="0" err="1">
                <a:solidFill>
                  <a:schemeClr val="bg1"/>
                </a:solidFill>
                <a:latin typeface="Arial Black" panose="020B0A04020102020204" pitchFamily="34" charset="0"/>
              </a:rPr>
              <a:t>дій</a:t>
            </a:r>
            <a:r>
              <a:rPr lang="en-US" sz="6000" dirty="0">
                <a:solidFill>
                  <a:schemeClr val="bg1"/>
                </a:solidFill>
                <a:latin typeface="Arial Black" panose="020B0A04020102020204" pitchFamily="34" charset="0"/>
              </a:rPr>
              <a:t> </a:t>
            </a:r>
            <a:r>
              <a:rPr lang="en-US" sz="6000" dirty="0" err="1">
                <a:solidFill>
                  <a:schemeClr val="bg1"/>
                </a:solidFill>
                <a:latin typeface="Arial Black" panose="020B0A04020102020204" pitchFamily="34" charset="0"/>
              </a:rPr>
              <a:t>неформального</a:t>
            </a:r>
            <a:r>
              <a:rPr lang="en-US" sz="6000" dirty="0">
                <a:solidFill>
                  <a:schemeClr val="bg1"/>
                </a:solidFill>
                <a:latin typeface="Arial Black" panose="020B0A04020102020204" pitchFamily="34" charset="0"/>
              </a:rPr>
              <a:t>  </a:t>
            </a:r>
            <a:r>
              <a:rPr lang="en-US" sz="6000" dirty="0" err="1">
                <a:solidFill>
                  <a:schemeClr val="bg1"/>
                </a:solidFill>
                <a:latin typeface="Arial Black" panose="020B0A04020102020204" pitchFamily="34" charset="0"/>
              </a:rPr>
              <a:t>лідера</a:t>
            </a:r>
            <a:r>
              <a:rPr lang="en-US" sz="6000" dirty="0">
                <a:solidFill>
                  <a:schemeClr val="bg1"/>
                </a:solidFill>
                <a:latin typeface="Arial Black" panose="020B0A04020102020204" pitchFamily="34" charset="0"/>
              </a:rPr>
              <a:t> - </a:t>
            </a:r>
            <a:r>
              <a:rPr lang="en-US" sz="6000" dirty="0" err="1">
                <a:solidFill>
                  <a:schemeClr val="bg1"/>
                </a:solidFill>
                <a:latin typeface="Arial Black" panose="020B0A04020102020204" pitchFamily="34" charset="0"/>
              </a:rPr>
              <a:t>соціальний</a:t>
            </a:r>
            <a:r>
              <a:rPr lang="en-US" sz="6000" dirty="0">
                <a:solidFill>
                  <a:schemeClr val="bg1"/>
                </a:solidFill>
                <a:latin typeface="Arial Black" panose="020B0A04020102020204" pitchFamily="34" charset="0"/>
              </a:rPr>
              <a:t>, </a:t>
            </a:r>
            <a:r>
              <a:rPr lang="en-US" sz="6000" dirty="0" err="1">
                <a:solidFill>
                  <a:schemeClr val="bg1"/>
                </a:solidFill>
                <a:latin typeface="Arial Black" panose="020B0A04020102020204" pitchFamily="34" charset="0"/>
              </a:rPr>
              <a:t>спрямований</a:t>
            </a:r>
            <a:r>
              <a:rPr lang="en-US" sz="6000" dirty="0">
                <a:solidFill>
                  <a:schemeClr val="bg1"/>
                </a:solidFill>
                <a:latin typeface="Arial Black" panose="020B0A04020102020204" pitchFamily="34" charset="0"/>
              </a:rPr>
              <a:t> </a:t>
            </a:r>
            <a:r>
              <a:rPr lang="en-US" sz="6000" dirty="0" err="1">
                <a:solidFill>
                  <a:schemeClr val="bg1"/>
                </a:solidFill>
                <a:latin typeface="Arial Black" panose="020B0A04020102020204" pitchFamily="34" charset="0"/>
              </a:rPr>
              <a:t>на</a:t>
            </a:r>
            <a:r>
              <a:rPr lang="en-US" sz="6000" dirty="0">
                <a:solidFill>
                  <a:schemeClr val="bg1"/>
                </a:solidFill>
                <a:latin typeface="Arial Black" panose="020B0A04020102020204" pitchFamily="34" charset="0"/>
              </a:rPr>
              <a:t> «</a:t>
            </a:r>
            <a:r>
              <a:rPr lang="en-US" sz="6000" dirty="0" err="1">
                <a:solidFill>
                  <a:schemeClr val="bg1"/>
                </a:solidFill>
                <a:latin typeface="Arial Black" panose="020B0A04020102020204" pitchFamily="34" charset="0"/>
              </a:rPr>
              <a:t>послідовників</a:t>
            </a:r>
            <a:r>
              <a:rPr lang="en-US" sz="6000" dirty="0">
                <a:solidFill>
                  <a:schemeClr val="bg1"/>
                </a:solidFill>
                <a:latin typeface="Arial Black" panose="020B0A04020102020204" pitchFamily="34" charset="0"/>
              </a:rPr>
              <a:t>».</a:t>
            </a:r>
          </a:p>
          <a:p>
            <a:pPr indent="-228600">
              <a:buFont typeface="Arial" panose="020B0604020202020204" pitchFamily="34" charset="0"/>
              <a:buChar char="•"/>
            </a:pPr>
            <a:endParaRPr lang="en-US" dirty="0"/>
          </a:p>
        </p:txBody>
      </p:sp>
    </p:spTree>
    <p:extLst>
      <p:ext uri="{BB962C8B-B14F-4D97-AF65-F5344CB8AC3E}">
        <p14:creationId xmlns:p14="http://schemas.microsoft.com/office/powerpoint/2010/main" val="29946611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8ADF6F81-FF75-FFAC-BF70-43256578946F}"/>
              </a:ext>
            </a:extLst>
          </p:cNvPr>
          <p:cNvSpPr>
            <a:spLocks noGrp="1"/>
          </p:cNvSpPr>
          <p:nvPr>
            <p:ph type="title"/>
          </p:nvPr>
        </p:nvSpPr>
        <p:spPr>
          <a:xfrm>
            <a:off x="6513788" y="365125"/>
            <a:ext cx="4840010" cy="1807305"/>
          </a:xfrm>
        </p:spPr>
        <p:txBody>
          <a:bodyPr vert="horz" lIns="91440" tIns="45720" rIns="91440" bIns="45720" rtlCol="0" anchor="ctr">
            <a:normAutofit/>
          </a:bodyPr>
          <a:lstStyle/>
          <a:p>
            <a:pPr algn="ctr"/>
            <a:r>
              <a:rPr lang="en-US" sz="4100" dirty="0" err="1">
                <a:solidFill>
                  <a:srgbClr val="C00000"/>
                </a:solidFill>
                <a:latin typeface="Arial Black" panose="020B0A04020102020204" pitchFamily="34" charset="0"/>
              </a:rPr>
              <a:t>Базові</a:t>
            </a:r>
            <a:r>
              <a:rPr lang="en-US" sz="4100" dirty="0">
                <a:solidFill>
                  <a:srgbClr val="C00000"/>
                </a:solidFill>
                <a:latin typeface="Arial Black" panose="020B0A04020102020204" pitchFamily="34" charset="0"/>
              </a:rPr>
              <a:t> </a:t>
            </a:r>
            <a:r>
              <a:rPr lang="en-US" sz="4100" dirty="0" err="1">
                <a:solidFill>
                  <a:srgbClr val="C00000"/>
                </a:solidFill>
                <a:latin typeface="Arial Black" panose="020B0A04020102020204" pitchFamily="34" charset="0"/>
              </a:rPr>
              <a:t>риси</a:t>
            </a:r>
            <a:r>
              <a:rPr lang="en-US" sz="4100" dirty="0">
                <a:solidFill>
                  <a:srgbClr val="C00000"/>
                </a:solidFill>
                <a:latin typeface="Arial Black" panose="020B0A04020102020204" pitchFamily="34" charset="0"/>
              </a:rPr>
              <a:t> </a:t>
            </a:r>
            <a:r>
              <a:rPr lang="en-US" sz="4100" dirty="0" err="1">
                <a:solidFill>
                  <a:srgbClr val="C00000"/>
                </a:solidFill>
                <a:latin typeface="Arial Black" panose="020B0A04020102020204" pitchFamily="34" charset="0"/>
              </a:rPr>
              <a:t>лідерства</a:t>
            </a:r>
            <a:r>
              <a:rPr lang="en-US" sz="4100" dirty="0">
                <a:solidFill>
                  <a:srgbClr val="C00000"/>
                </a:solidFill>
                <a:latin typeface="Arial Black" panose="020B0A04020102020204" pitchFamily="34" charset="0"/>
              </a:rPr>
              <a:t>:</a:t>
            </a:r>
            <a:br>
              <a:rPr lang="en-US" sz="4100" dirty="0"/>
            </a:br>
            <a:endParaRPr lang="en-US" sz="4100" dirty="0"/>
          </a:p>
        </p:txBody>
      </p:sp>
      <p:pic>
        <p:nvPicPr>
          <p:cNvPr id="6" name="Місце для вмісту 5">
            <a:extLst>
              <a:ext uri="{FF2B5EF4-FFF2-40B4-BE49-F238E27FC236}">
                <a16:creationId xmlns:a16="http://schemas.microsoft.com/office/drawing/2014/main" id="{4848BC1D-0BA7-8842-9EBC-4CAA07F84EF5}"/>
              </a:ext>
            </a:extLst>
          </p:cNvPr>
          <p:cNvPicPr>
            <a:picLocks noGrp="1" noChangeAspect="1"/>
          </p:cNvPicPr>
          <p:nvPr>
            <p:ph idx="1"/>
          </p:nvPr>
        </p:nvPicPr>
        <p:blipFill rotWithShape="1">
          <a:blip r:embed="rId2"/>
          <a:srcRect l="8600" r="24509"/>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4" name="Місце для тексту 3">
            <a:extLst>
              <a:ext uri="{FF2B5EF4-FFF2-40B4-BE49-F238E27FC236}">
                <a16:creationId xmlns:a16="http://schemas.microsoft.com/office/drawing/2014/main" id="{BEEF01CD-DD47-8685-6437-393E43512FB9}"/>
              </a:ext>
            </a:extLst>
          </p:cNvPr>
          <p:cNvSpPr>
            <a:spLocks noGrp="1"/>
          </p:cNvSpPr>
          <p:nvPr>
            <p:ph type="body" sz="half" idx="2"/>
          </p:nvPr>
        </p:nvSpPr>
        <p:spPr>
          <a:xfrm>
            <a:off x="5678213" y="1746888"/>
            <a:ext cx="5755098" cy="5111112"/>
          </a:xfrm>
        </p:spPr>
        <p:txBody>
          <a:bodyPr vert="horz" lIns="91440" tIns="45720" rIns="91440" bIns="45720" rtlCol="0">
            <a:normAutofit fontScale="92500" lnSpcReduction="20000"/>
          </a:bodyPr>
          <a:lstStyle/>
          <a:p>
            <a:pPr marL="457200" indent="-342900">
              <a:buFont typeface="Wingdings" panose="05000000000000000000" pitchFamily="2" charset="2"/>
              <a:buChar char="Ø"/>
            </a:pPr>
            <a:r>
              <a:rPr lang="en-US" sz="2400" dirty="0" err="1">
                <a:solidFill>
                  <a:schemeClr val="bg1"/>
                </a:solidFill>
                <a:latin typeface="Arial Black" panose="020B0A04020102020204" pitchFamily="34" charset="0"/>
              </a:rPr>
              <a:t>Здатність</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до</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прийняття</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відповідальних</a:t>
            </a:r>
            <a:r>
              <a:rPr lang="en-US" sz="2400" dirty="0">
                <a:solidFill>
                  <a:schemeClr val="bg1"/>
                </a:solidFill>
                <a:latin typeface="Arial Black" panose="020B0A04020102020204" pitchFamily="34" charset="0"/>
              </a:rPr>
              <a:t> і </a:t>
            </a:r>
            <a:r>
              <a:rPr lang="en-US" sz="2400" dirty="0" err="1">
                <a:solidFill>
                  <a:schemeClr val="bg1"/>
                </a:solidFill>
                <a:latin typeface="Arial Black" panose="020B0A04020102020204" pitchFamily="34" charset="0"/>
              </a:rPr>
              <a:t>складних</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рішень</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готовність</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нести</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за</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них</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належну</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відповідальність</a:t>
            </a:r>
            <a:r>
              <a:rPr lang="en-US" sz="2400" dirty="0">
                <a:solidFill>
                  <a:schemeClr val="bg1"/>
                </a:solidFill>
                <a:latin typeface="Arial Black" panose="020B0A04020102020204" pitchFamily="34" charset="0"/>
              </a:rPr>
              <a:t>;</a:t>
            </a:r>
          </a:p>
          <a:p>
            <a:pPr marL="457200" indent="-342900">
              <a:buFont typeface="Wingdings" panose="05000000000000000000" pitchFamily="2" charset="2"/>
              <a:buChar char="Ø"/>
            </a:pPr>
            <a:r>
              <a:rPr lang="en-US" sz="2400" dirty="0" err="1">
                <a:solidFill>
                  <a:schemeClr val="bg1"/>
                </a:solidFill>
                <a:latin typeface="Arial Black" panose="020B0A04020102020204" pitchFamily="34" charset="0"/>
              </a:rPr>
              <a:t>Турбота</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про</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загальне</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благо</a:t>
            </a:r>
            <a:r>
              <a:rPr lang="en-US" sz="2400" dirty="0">
                <a:solidFill>
                  <a:schemeClr val="bg1"/>
                </a:solidFill>
                <a:latin typeface="Arial Black" panose="020B0A04020102020204" pitchFamily="34" charset="0"/>
              </a:rPr>
              <a:t> і </a:t>
            </a:r>
            <a:r>
              <a:rPr lang="en-US" sz="2400" dirty="0" err="1">
                <a:solidFill>
                  <a:schemeClr val="bg1"/>
                </a:solidFill>
                <a:latin typeface="Arial Black" panose="020B0A04020102020204" pitchFamily="34" charset="0"/>
              </a:rPr>
              <a:t>користь</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людей</a:t>
            </a:r>
            <a:r>
              <a:rPr lang="en-US" sz="2400" dirty="0">
                <a:solidFill>
                  <a:schemeClr val="bg1"/>
                </a:solidFill>
                <a:latin typeface="Arial Black" panose="020B0A04020102020204" pitchFamily="34" charset="0"/>
              </a:rPr>
              <a:t>, а </a:t>
            </a:r>
            <a:r>
              <a:rPr lang="en-US" sz="2400" dirty="0" err="1">
                <a:solidFill>
                  <a:schemeClr val="bg1"/>
                </a:solidFill>
                <a:latin typeface="Arial Black" panose="020B0A04020102020204" pitchFamily="34" charset="0"/>
              </a:rPr>
              <a:t>не</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про</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особисту</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вигоду</a:t>
            </a:r>
            <a:r>
              <a:rPr lang="en-US" sz="2400" dirty="0">
                <a:solidFill>
                  <a:schemeClr val="bg1"/>
                </a:solidFill>
                <a:latin typeface="Arial Black" panose="020B0A04020102020204" pitchFamily="34" charset="0"/>
              </a:rPr>
              <a:t>;</a:t>
            </a:r>
          </a:p>
          <a:p>
            <a:pPr marL="457200" indent="-342900">
              <a:buFont typeface="Wingdings" panose="05000000000000000000" pitchFamily="2" charset="2"/>
              <a:buChar char="Ø"/>
            </a:pPr>
            <a:r>
              <a:rPr lang="en-US" sz="2400" dirty="0" err="1">
                <a:solidFill>
                  <a:schemeClr val="bg1"/>
                </a:solidFill>
                <a:latin typeface="Arial Black" panose="020B0A04020102020204" pitchFamily="34" charset="0"/>
              </a:rPr>
              <a:t>Здатність</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вести</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за</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собою</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людей</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на</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добровільних</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засадах</a:t>
            </a:r>
            <a:r>
              <a:rPr lang="en-US" sz="2400" dirty="0">
                <a:solidFill>
                  <a:schemeClr val="bg1"/>
                </a:solidFill>
                <a:latin typeface="Arial Black" panose="020B0A04020102020204" pitchFamily="34" charset="0"/>
              </a:rPr>
              <a:t>;</a:t>
            </a:r>
          </a:p>
          <a:p>
            <a:pPr marL="457200" indent="-342900">
              <a:buFont typeface="Wingdings" panose="05000000000000000000" pitchFamily="2" charset="2"/>
              <a:buChar char="Ø"/>
            </a:pPr>
            <a:r>
              <a:rPr lang="en-US" sz="2400" dirty="0" err="1">
                <a:solidFill>
                  <a:schemeClr val="bg1"/>
                </a:solidFill>
                <a:latin typeface="Arial Black" panose="020B0A04020102020204" pitchFamily="34" charset="0"/>
              </a:rPr>
              <a:t>Володіння</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харизмою</a:t>
            </a:r>
            <a:r>
              <a:rPr lang="en-US" sz="2400" dirty="0">
                <a:solidFill>
                  <a:schemeClr val="bg1"/>
                </a:solidFill>
                <a:latin typeface="Arial Black" panose="020B0A04020102020204" pitchFamily="34" charset="0"/>
              </a:rPr>
              <a:t> і </a:t>
            </a:r>
            <a:r>
              <a:rPr lang="en-US" sz="2400" dirty="0" err="1">
                <a:solidFill>
                  <a:schemeClr val="bg1"/>
                </a:solidFill>
                <a:latin typeface="Arial Black" panose="020B0A04020102020204" pitchFamily="34" charset="0"/>
              </a:rPr>
              <a:t>природною</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силою</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впливу</a:t>
            </a:r>
            <a:r>
              <a:rPr lang="en-US" sz="2400" dirty="0">
                <a:solidFill>
                  <a:schemeClr val="bg1"/>
                </a:solidFill>
                <a:latin typeface="Arial Black" panose="020B0A04020102020204" pitchFamily="34" charset="0"/>
              </a:rPr>
              <a:t>;</a:t>
            </a:r>
          </a:p>
          <a:p>
            <a:pPr marL="457200" indent="-342900">
              <a:buFont typeface="Wingdings" panose="05000000000000000000" pitchFamily="2" charset="2"/>
              <a:buChar char="Ø"/>
            </a:pPr>
            <a:r>
              <a:rPr lang="en-US" sz="2400" dirty="0" err="1">
                <a:solidFill>
                  <a:schemeClr val="bg1"/>
                </a:solidFill>
                <a:latin typeface="Arial Black" panose="020B0A04020102020204" pitchFamily="34" charset="0"/>
              </a:rPr>
              <a:t>Наявність</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довіри</a:t>
            </a:r>
            <a:r>
              <a:rPr lang="en-US" sz="2400" dirty="0">
                <a:solidFill>
                  <a:schemeClr val="bg1"/>
                </a:solidFill>
                <a:latin typeface="Arial Black" panose="020B0A04020102020204" pitchFamily="34" charset="0"/>
              </a:rPr>
              <a:t> з </a:t>
            </a:r>
            <a:r>
              <a:rPr lang="en-US" sz="2400" dirty="0" err="1">
                <a:solidFill>
                  <a:schemeClr val="bg1"/>
                </a:solidFill>
                <a:latin typeface="Arial Black" panose="020B0A04020102020204" pitchFamily="34" charset="0"/>
              </a:rPr>
              <a:t>боку</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групи</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та</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сильного</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авторитету</a:t>
            </a:r>
            <a:r>
              <a:rPr lang="en-US" sz="2400" dirty="0">
                <a:solidFill>
                  <a:schemeClr val="bg1"/>
                </a:solidFill>
                <a:latin typeface="Arial Black" panose="020B0A04020102020204" pitchFamily="34" charset="0"/>
              </a:rPr>
              <a:t>;</a:t>
            </a:r>
          </a:p>
          <a:p>
            <a:pPr marL="457200" indent="-342900">
              <a:buFont typeface="Wingdings" panose="05000000000000000000" pitchFamily="2" charset="2"/>
              <a:buChar char="Ø"/>
            </a:pPr>
            <a:r>
              <a:rPr lang="en-US" sz="2400" dirty="0" err="1">
                <a:solidFill>
                  <a:schemeClr val="bg1"/>
                </a:solidFill>
                <a:latin typeface="Arial Black" panose="020B0A04020102020204" pitchFamily="34" charset="0"/>
              </a:rPr>
              <a:t>Вміння</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визнавати</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помилки</a:t>
            </a:r>
            <a:r>
              <a:rPr lang="en-US" sz="2400" dirty="0">
                <a:solidFill>
                  <a:schemeClr val="bg1"/>
                </a:solidFill>
                <a:latin typeface="Arial Black" panose="020B0A04020102020204" pitchFamily="34" charset="0"/>
              </a:rPr>
              <a:t> і </a:t>
            </a:r>
            <a:r>
              <a:rPr lang="en-US" sz="2400" dirty="0" err="1">
                <a:solidFill>
                  <a:schemeClr val="bg1"/>
                </a:solidFill>
                <a:latin typeface="Arial Black" panose="020B0A04020102020204" pitchFamily="34" charset="0"/>
              </a:rPr>
              <a:t>бажання</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брати</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відповідальність</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за</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поразки</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на</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себе</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шукати</a:t>
            </a:r>
            <a:r>
              <a:rPr lang="en-US" sz="2400" dirty="0">
                <a:solidFill>
                  <a:schemeClr val="bg1"/>
                </a:solidFill>
                <a:latin typeface="Arial Black" panose="020B0A04020102020204" pitchFamily="34" charset="0"/>
              </a:rPr>
              <a:t> в </a:t>
            </a:r>
            <a:r>
              <a:rPr lang="en-US" sz="2400" dirty="0" err="1">
                <a:solidFill>
                  <a:schemeClr val="bg1"/>
                </a:solidFill>
                <a:latin typeface="Arial Black" panose="020B0A04020102020204" pitchFamily="34" charset="0"/>
              </a:rPr>
              <a:t>цьому</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особисті</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прорахунки</a:t>
            </a:r>
            <a:r>
              <a:rPr lang="en-US" sz="2400" dirty="0">
                <a:solidFill>
                  <a:schemeClr val="bg1"/>
                </a:solidFill>
                <a:latin typeface="Arial Black" panose="020B0A04020102020204" pitchFamily="34" charset="0"/>
              </a:rPr>
              <a:t>.</a:t>
            </a:r>
          </a:p>
          <a:p>
            <a:pPr indent="-228600">
              <a:buFont typeface="Arial" panose="020B0604020202020204" pitchFamily="34" charset="0"/>
              <a:buChar char="•"/>
            </a:pPr>
            <a:endParaRPr lang="en-US" dirty="0"/>
          </a:p>
        </p:txBody>
      </p:sp>
    </p:spTree>
    <p:extLst>
      <p:ext uri="{BB962C8B-B14F-4D97-AF65-F5344CB8AC3E}">
        <p14:creationId xmlns:p14="http://schemas.microsoft.com/office/powerpoint/2010/main" val="17741550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2">
            <a:lumMod val="60000"/>
            <a:lumOff val="40000"/>
          </a:schemeClr>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65EA3D36-4FCD-E7DF-9494-690A81C02B19}"/>
              </a:ext>
            </a:extLst>
          </p:cNvPr>
          <p:cNvSpPr>
            <a:spLocks noGrp="1"/>
          </p:cNvSpPr>
          <p:nvPr>
            <p:ph type="title"/>
          </p:nvPr>
        </p:nvSpPr>
        <p:spPr>
          <a:xfrm>
            <a:off x="838201" y="365125"/>
            <a:ext cx="5251316" cy="1807305"/>
          </a:xfrm>
        </p:spPr>
        <p:txBody>
          <a:bodyPr vert="horz" lIns="91440" tIns="45720" rIns="91440" bIns="45720" rtlCol="0" anchor="ctr">
            <a:normAutofit/>
          </a:bodyPr>
          <a:lstStyle/>
          <a:p>
            <a:pPr algn="ctr"/>
            <a:r>
              <a:rPr lang="en-US" sz="4400" dirty="0" err="1">
                <a:solidFill>
                  <a:srgbClr val="C00000"/>
                </a:solidFill>
                <a:latin typeface="Arial Black" panose="020B0A04020102020204" pitchFamily="34" charset="0"/>
              </a:rPr>
              <a:t>Неофіційні</a:t>
            </a:r>
            <a:r>
              <a:rPr lang="en-US" sz="4400" dirty="0">
                <a:solidFill>
                  <a:srgbClr val="C00000"/>
                </a:solidFill>
                <a:latin typeface="Arial Black" panose="020B0A04020102020204" pitchFamily="34" charset="0"/>
              </a:rPr>
              <a:t> </a:t>
            </a:r>
            <a:r>
              <a:rPr lang="en-US" sz="4400" dirty="0" err="1">
                <a:solidFill>
                  <a:srgbClr val="C00000"/>
                </a:solidFill>
                <a:latin typeface="Arial Black" panose="020B0A04020102020204" pitchFamily="34" charset="0"/>
              </a:rPr>
              <a:t>групи</a:t>
            </a:r>
            <a:r>
              <a:rPr lang="uk-UA" sz="4400" dirty="0">
                <a:solidFill>
                  <a:srgbClr val="C00000"/>
                </a:solidFill>
                <a:latin typeface="Arial Black" panose="020B0A04020102020204" pitchFamily="34" charset="0"/>
              </a:rPr>
              <a:t>.</a:t>
            </a:r>
            <a:endParaRPr lang="en-US" sz="4400" dirty="0">
              <a:solidFill>
                <a:srgbClr val="C00000"/>
              </a:solidFill>
              <a:latin typeface="Arial Black" panose="020B0A04020102020204" pitchFamily="34" charset="0"/>
            </a:endParaRPr>
          </a:p>
        </p:txBody>
      </p:sp>
      <p:sp>
        <p:nvSpPr>
          <p:cNvPr id="4" name="Місце для тексту 3">
            <a:extLst>
              <a:ext uri="{FF2B5EF4-FFF2-40B4-BE49-F238E27FC236}">
                <a16:creationId xmlns:a16="http://schemas.microsoft.com/office/drawing/2014/main" id="{75D0E355-D8C9-A522-B35D-71EEB8A695FC}"/>
              </a:ext>
            </a:extLst>
          </p:cNvPr>
          <p:cNvSpPr>
            <a:spLocks noGrp="1"/>
          </p:cNvSpPr>
          <p:nvPr>
            <p:ph type="body" sz="half" idx="2"/>
          </p:nvPr>
        </p:nvSpPr>
        <p:spPr>
          <a:xfrm>
            <a:off x="838200" y="2333297"/>
            <a:ext cx="4619621" cy="3843666"/>
          </a:xfrm>
        </p:spPr>
        <p:txBody>
          <a:bodyPr vert="horz" lIns="91440" tIns="45720" rIns="91440" bIns="45720" rtlCol="0">
            <a:normAutofit/>
          </a:bodyPr>
          <a:lstStyle/>
          <a:p>
            <a:pPr algn="just"/>
            <a:r>
              <a:rPr lang="uk-UA" sz="2000" dirty="0">
                <a:solidFill>
                  <a:schemeClr val="bg1"/>
                </a:solidFill>
                <a:latin typeface="Arial Black" panose="020B0A04020102020204" pitchFamily="34" charset="0"/>
              </a:rPr>
              <a:t>	</a:t>
            </a:r>
            <a:r>
              <a:rPr lang="en-US" sz="2000" dirty="0">
                <a:solidFill>
                  <a:schemeClr val="bg1"/>
                </a:solidFill>
                <a:latin typeface="Arial Black" panose="020B0A04020102020204" pitchFamily="34" charset="0"/>
              </a:rPr>
              <a:t> </a:t>
            </a:r>
            <a:r>
              <a:rPr lang="ru-RU" sz="2000" dirty="0">
                <a:solidFill>
                  <a:schemeClr val="bg1"/>
                </a:solidFill>
                <a:latin typeface="Arial Black" panose="020B0A04020102020204" pitchFamily="34" charset="0"/>
              </a:rPr>
              <a:t>У</a:t>
            </a:r>
            <a:r>
              <a:rPr lang="en-US" sz="2000" dirty="0">
                <a:solidFill>
                  <a:schemeClr val="bg1"/>
                </a:solidFill>
                <a:latin typeface="Arial Black" panose="020B0A04020102020204" pitchFamily="34" charset="0"/>
              </a:rPr>
              <a:t> </a:t>
            </a:r>
            <a:r>
              <a:rPr lang="ru-RU" sz="2000" dirty="0" err="1">
                <a:solidFill>
                  <a:schemeClr val="bg1"/>
                </a:solidFill>
                <a:latin typeface="Arial Black" panose="020B0A04020102020204" pitchFamily="34" charset="0"/>
              </a:rPr>
              <a:t>команді</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часто</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висувають</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своїх</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лідерів</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Якщо</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відносини</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між</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людьми</a:t>
            </a:r>
            <a:r>
              <a:rPr lang="en-US" sz="2000" dirty="0">
                <a:solidFill>
                  <a:schemeClr val="bg1"/>
                </a:solidFill>
                <a:latin typeface="Arial Black" panose="020B0A04020102020204" pitchFamily="34" charset="0"/>
              </a:rPr>
              <a:t> в </a:t>
            </a:r>
            <a:r>
              <a:rPr lang="en-US" sz="2000" dirty="0" err="1">
                <a:solidFill>
                  <a:schemeClr val="bg1"/>
                </a:solidFill>
                <a:latin typeface="Arial Black" panose="020B0A04020102020204" pitchFamily="34" charset="0"/>
              </a:rPr>
              <a:t>групі</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підпорядковані</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загальній</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меті</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то</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наявність</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лідерів</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неофіційних</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груп</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не</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лише</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не</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шкодить</a:t>
            </a:r>
            <a:r>
              <a:rPr lang="en-US" sz="2000" dirty="0">
                <a:solidFill>
                  <a:schemeClr val="bg1"/>
                </a:solidFill>
                <a:latin typeface="Arial Black" panose="020B0A04020102020204" pitchFamily="34" charset="0"/>
              </a:rPr>
              <a:t>, а й </a:t>
            </a:r>
            <a:r>
              <a:rPr lang="en-US" sz="2000" dirty="0" err="1">
                <a:solidFill>
                  <a:schemeClr val="bg1"/>
                </a:solidFill>
                <a:latin typeface="Arial Black" panose="020B0A04020102020204" pitchFamily="34" charset="0"/>
              </a:rPr>
              <a:t>допомагає</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підрозділу</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розв'язувати</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нагальні</a:t>
            </a:r>
            <a:r>
              <a:rPr lang="en-US" sz="2000" dirty="0">
                <a:solidFill>
                  <a:schemeClr val="bg1"/>
                </a:solidFill>
                <a:latin typeface="Arial Black" panose="020B0A04020102020204" pitchFamily="34" charset="0"/>
              </a:rPr>
              <a:t> </a:t>
            </a:r>
            <a:r>
              <a:rPr lang="en-US" sz="2000" dirty="0" err="1">
                <a:solidFill>
                  <a:schemeClr val="bg1"/>
                </a:solidFill>
                <a:latin typeface="Arial Black" panose="020B0A04020102020204" pitchFamily="34" charset="0"/>
              </a:rPr>
              <a:t>завдання</a:t>
            </a:r>
            <a:r>
              <a:rPr lang="en-US" sz="2000" dirty="0">
                <a:solidFill>
                  <a:schemeClr val="bg1"/>
                </a:solidFill>
                <a:latin typeface="Arial Black" panose="020B0A04020102020204" pitchFamily="34" charset="0"/>
              </a:rPr>
              <a:t>.</a:t>
            </a:r>
          </a:p>
          <a:p>
            <a:pPr indent="-228600">
              <a:buFont typeface="Arial" panose="020B0604020202020204" pitchFamily="34" charset="0"/>
              <a:buChar char="•"/>
            </a:pPr>
            <a:endParaRPr lang="en-US" sz="2000" dirty="0"/>
          </a:p>
        </p:txBody>
      </p:sp>
      <p:pic>
        <p:nvPicPr>
          <p:cNvPr id="5" name="Місце для вмісту 4">
            <a:extLst>
              <a:ext uri="{FF2B5EF4-FFF2-40B4-BE49-F238E27FC236}">
                <a16:creationId xmlns:a16="http://schemas.microsoft.com/office/drawing/2014/main" id="{CAB406B5-A822-369C-8D67-0C6C9CDE5A2F}"/>
              </a:ext>
            </a:extLst>
          </p:cNvPr>
          <p:cNvPicPr>
            <a:picLocks noGrp="1" noChangeAspect="1"/>
          </p:cNvPicPr>
          <p:nvPr>
            <p:ph idx="1"/>
          </p:nvPr>
        </p:nvPicPr>
        <p:blipFill rotWithShape="1">
          <a:blip r:embed="rId2"/>
          <a:srcRect l="27752" r="29209" b="-1"/>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1532203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2">
            <a:lumMod val="60000"/>
            <a:lumOff val="40000"/>
          </a:schemeClr>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Місце для тексту 3">
            <a:extLst>
              <a:ext uri="{FF2B5EF4-FFF2-40B4-BE49-F238E27FC236}">
                <a16:creationId xmlns:a16="http://schemas.microsoft.com/office/drawing/2014/main" id="{88BADAF9-E7A2-4833-0215-AD7FFB06D807}"/>
              </a:ext>
            </a:extLst>
          </p:cNvPr>
          <p:cNvSpPr>
            <a:spLocks noGrp="1"/>
          </p:cNvSpPr>
          <p:nvPr>
            <p:ph type="body" sz="half" idx="2"/>
          </p:nvPr>
        </p:nvSpPr>
        <p:spPr>
          <a:xfrm>
            <a:off x="361122" y="680720"/>
            <a:ext cx="5430078" cy="5740400"/>
          </a:xfrm>
        </p:spPr>
        <p:txBody>
          <a:bodyPr vert="horz" lIns="91440" tIns="45720" rIns="91440" bIns="45720" rtlCol="0">
            <a:normAutofit/>
          </a:bodyPr>
          <a:lstStyle/>
          <a:p>
            <a:pPr algn="just"/>
            <a:r>
              <a:rPr lang="uk-UA"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Коли</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мета</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діяльності</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окремих</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груп</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не</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відповідає</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загальній</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меті</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підрозділ</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зрештою</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перетворюється</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на</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конгломерат</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окремих</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груп</a:t>
            </a:r>
            <a:r>
              <a:rPr lang="en-US" sz="2400" dirty="0">
                <a:solidFill>
                  <a:schemeClr val="bg1"/>
                </a:solidFill>
                <a:latin typeface="Arial Black" panose="020B0A04020102020204" pitchFamily="34" charset="0"/>
              </a:rPr>
              <a:t>, в </a:t>
            </a:r>
            <a:r>
              <a:rPr lang="en-US" sz="2400" dirty="0" err="1">
                <a:solidFill>
                  <a:schemeClr val="bg1"/>
                </a:solidFill>
                <a:latin typeface="Arial Black" panose="020B0A04020102020204" pitchFamily="34" charset="0"/>
              </a:rPr>
              <a:t>яких</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не</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тільки</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лідери</a:t>
            </a:r>
            <a:r>
              <a:rPr lang="en-US" sz="2400" dirty="0">
                <a:solidFill>
                  <a:schemeClr val="bg1"/>
                </a:solidFill>
                <a:latin typeface="Arial Black" panose="020B0A04020102020204" pitchFamily="34" charset="0"/>
              </a:rPr>
              <a:t>, а й </a:t>
            </a:r>
            <a:r>
              <a:rPr lang="en-US" sz="2400" dirty="0" err="1">
                <a:solidFill>
                  <a:schemeClr val="bg1"/>
                </a:solidFill>
                <a:latin typeface="Arial Black" panose="020B0A04020102020204" pitchFamily="34" charset="0"/>
              </a:rPr>
              <a:t>усі</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члени</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вступають</a:t>
            </a:r>
            <a:r>
              <a:rPr lang="en-US" sz="2400" dirty="0">
                <a:solidFill>
                  <a:schemeClr val="bg1"/>
                </a:solidFill>
                <a:latin typeface="Arial Black" panose="020B0A04020102020204" pitchFamily="34" charset="0"/>
              </a:rPr>
              <a:t> в </a:t>
            </a:r>
            <a:r>
              <a:rPr lang="en-US" sz="2400" dirty="0" err="1">
                <a:solidFill>
                  <a:schemeClr val="bg1"/>
                </a:solidFill>
                <a:latin typeface="Arial Black" panose="020B0A04020102020204" pitchFamily="34" charset="0"/>
              </a:rPr>
              <a:t>антагоністичні</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взаємовідносини</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Важливо</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вчасно</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помічати</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ці</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процеси</a:t>
            </a:r>
            <a:r>
              <a:rPr lang="en-US" sz="2400" dirty="0">
                <a:solidFill>
                  <a:schemeClr val="bg1"/>
                </a:solidFill>
                <a:latin typeface="Arial Black" panose="020B0A04020102020204" pitchFamily="34" charset="0"/>
              </a:rPr>
              <a:t> в </a:t>
            </a:r>
            <a:r>
              <a:rPr lang="ru-RU" sz="2400" dirty="0" err="1">
                <a:solidFill>
                  <a:schemeClr val="bg1"/>
                </a:solidFill>
                <a:latin typeface="Arial Black" panose="020B0A04020102020204" pitchFamily="34" charset="0"/>
              </a:rPr>
              <a:t>команді</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щоб</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запобігати</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його</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руйнуванню</a:t>
            </a:r>
            <a:r>
              <a:rPr lang="en-US" sz="2400" dirty="0">
                <a:solidFill>
                  <a:schemeClr val="bg1"/>
                </a:solidFill>
                <a:latin typeface="Arial Black" panose="020B0A04020102020204" pitchFamily="34" charset="0"/>
              </a:rPr>
              <a:t> і </a:t>
            </a:r>
            <a:r>
              <a:rPr lang="en-US" sz="2400" dirty="0" err="1">
                <a:solidFill>
                  <a:schemeClr val="bg1"/>
                </a:solidFill>
                <a:latin typeface="Arial Black" panose="020B0A04020102020204" pitchFamily="34" charset="0"/>
              </a:rPr>
              <a:t>розпаду</a:t>
            </a:r>
            <a:r>
              <a:rPr lang="en-US" sz="2400" dirty="0">
                <a:solidFill>
                  <a:schemeClr val="bg1"/>
                </a:solidFill>
                <a:latin typeface="Arial Black" panose="020B0A04020102020204" pitchFamily="34" charset="0"/>
              </a:rPr>
              <a:t>.</a:t>
            </a:r>
          </a:p>
          <a:p>
            <a:pPr indent="-228600" algn="just">
              <a:buFont typeface="Arial" panose="020B0604020202020204" pitchFamily="34" charset="0"/>
              <a:buChar char="•"/>
            </a:pPr>
            <a:endParaRPr lang="en-US" sz="2000" dirty="0">
              <a:solidFill>
                <a:schemeClr val="bg1"/>
              </a:solidFill>
            </a:endParaRPr>
          </a:p>
        </p:txBody>
      </p:sp>
      <p:pic>
        <p:nvPicPr>
          <p:cNvPr id="5" name="Місце для вмісту 4">
            <a:extLst>
              <a:ext uri="{FF2B5EF4-FFF2-40B4-BE49-F238E27FC236}">
                <a16:creationId xmlns:a16="http://schemas.microsoft.com/office/drawing/2014/main" id="{12F05F5F-29C6-EAE8-C143-5CCBDC88263D}"/>
              </a:ext>
            </a:extLst>
          </p:cNvPr>
          <p:cNvPicPr>
            <a:picLocks noGrp="1" noChangeAspect="1"/>
          </p:cNvPicPr>
          <p:nvPr>
            <p:ph idx="1"/>
          </p:nvPr>
        </p:nvPicPr>
        <p:blipFill rotWithShape="1">
          <a:blip r:embed="rId2"/>
          <a:srcRect l="20492" r="26687" b="-1"/>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4819553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useBgFill="1">
        <p:nvSpPr>
          <p:cNvPr id="15" name="Rectangle 12">
            <a:extLst>
              <a:ext uri="{FF2B5EF4-FFF2-40B4-BE49-F238E27FC236}">
                <a16:creationId xmlns:a16="http://schemas.microsoft.com/office/drawing/2014/main" id="{1CDD8E39-EA14-4679-9655-1BFF5A7B63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Місце для вмісту 7">
            <a:extLst>
              <a:ext uri="{FF2B5EF4-FFF2-40B4-BE49-F238E27FC236}">
                <a16:creationId xmlns:a16="http://schemas.microsoft.com/office/drawing/2014/main" id="{35F9FFB8-CD9D-DBF6-BDE9-9FE5F9C79AFC}"/>
              </a:ext>
            </a:extLst>
          </p:cNvPr>
          <p:cNvPicPr>
            <a:picLocks noGrp="1" noChangeAspect="1"/>
          </p:cNvPicPr>
          <p:nvPr>
            <p:ph idx="1"/>
          </p:nvPr>
        </p:nvPicPr>
        <p:blipFill rotWithShape="1">
          <a:blip r:embed="rId2"/>
          <a:srcRect/>
          <a:stretch/>
        </p:blipFill>
        <p:spPr>
          <a:xfrm>
            <a:off x="20" y="10"/>
            <a:ext cx="12191980" cy="6857990"/>
          </a:xfrm>
          <a:custGeom>
            <a:avLst/>
            <a:gdLst/>
            <a:ahLst/>
            <a:cxnLst/>
            <a:rect l="l" t="t" r="r" b="b"/>
            <a:pathLst>
              <a:path w="12192000" h="6858000">
                <a:moveTo>
                  <a:pt x="0" y="0"/>
                </a:moveTo>
                <a:lnTo>
                  <a:pt x="12192000" y="0"/>
                </a:lnTo>
                <a:lnTo>
                  <a:pt x="12192000" y="6858000"/>
                </a:lnTo>
                <a:lnTo>
                  <a:pt x="11560655" y="6858000"/>
                </a:lnTo>
                <a:lnTo>
                  <a:pt x="11572884" y="6759738"/>
                </a:lnTo>
                <a:cubicBezTo>
                  <a:pt x="11663744" y="6693104"/>
                  <a:pt x="11749315" y="6619456"/>
                  <a:pt x="11812292" y="6532282"/>
                </a:cubicBezTo>
                <a:cubicBezTo>
                  <a:pt x="11851232" y="6478675"/>
                  <a:pt x="11886807" y="6425068"/>
                  <a:pt x="11956995" y="6386992"/>
                </a:cubicBezTo>
                <a:cubicBezTo>
                  <a:pt x="11918054" y="6334888"/>
                  <a:pt x="11851232" y="6322863"/>
                  <a:pt x="11801234" y="6284788"/>
                </a:cubicBezTo>
                <a:cubicBezTo>
                  <a:pt x="11797390" y="6253224"/>
                  <a:pt x="11876711" y="6262743"/>
                  <a:pt x="11856520" y="6193604"/>
                </a:cubicBezTo>
                <a:cubicBezTo>
                  <a:pt x="11829119" y="6101419"/>
                  <a:pt x="11858923" y="5996209"/>
                  <a:pt x="11722875" y="5956630"/>
                </a:cubicBezTo>
                <a:cubicBezTo>
                  <a:pt x="11686819" y="5866950"/>
                  <a:pt x="11676724" y="5723664"/>
                  <a:pt x="11763258" y="5635988"/>
                </a:cubicBezTo>
                <a:cubicBezTo>
                  <a:pt x="11892094" y="5505226"/>
                  <a:pt x="11871424" y="5422059"/>
                  <a:pt x="11706050" y="5351418"/>
                </a:cubicBezTo>
                <a:cubicBezTo>
                  <a:pt x="11684896" y="5342400"/>
                  <a:pt x="11707491" y="4786287"/>
                  <a:pt x="11697876" y="4763241"/>
                </a:cubicBezTo>
                <a:cubicBezTo>
                  <a:pt x="11713260" y="4731677"/>
                  <a:pt x="11749315" y="4739192"/>
                  <a:pt x="11776236" y="4730675"/>
                </a:cubicBezTo>
                <a:cubicBezTo>
                  <a:pt x="11894018" y="4694603"/>
                  <a:pt x="11897864" y="4694603"/>
                  <a:pt x="11868540" y="4584884"/>
                </a:cubicBezTo>
                <a:cubicBezTo>
                  <a:pt x="11859884" y="4551817"/>
                  <a:pt x="11880076" y="4538289"/>
                  <a:pt x="11898825" y="4517749"/>
                </a:cubicBezTo>
                <a:cubicBezTo>
                  <a:pt x="11969013" y="4441095"/>
                  <a:pt x="11969494" y="4440094"/>
                  <a:pt x="11897864" y="4375464"/>
                </a:cubicBezTo>
                <a:cubicBezTo>
                  <a:pt x="11877192" y="4356928"/>
                  <a:pt x="11863252" y="4336887"/>
                  <a:pt x="11854116" y="4311838"/>
                </a:cubicBezTo>
                <a:cubicBezTo>
                  <a:pt x="11837290" y="4266245"/>
                  <a:pt x="11837771" y="4228169"/>
                  <a:pt x="11901709" y="4203620"/>
                </a:cubicBezTo>
                <a:cubicBezTo>
                  <a:pt x="11946418" y="4186086"/>
                  <a:pt x="11971897" y="4166044"/>
                  <a:pt x="11974782" y="4114442"/>
                </a:cubicBezTo>
                <a:cubicBezTo>
                  <a:pt x="11976706" y="4071355"/>
                  <a:pt x="11981993" y="4043299"/>
                  <a:pt x="11932476" y="4024762"/>
                </a:cubicBezTo>
                <a:cubicBezTo>
                  <a:pt x="11892576" y="4009732"/>
                  <a:pt x="11881038" y="3977668"/>
                  <a:pt x="11885365" y="3939592"/>
                </a:cubicBezTo>
                <a:cubicBezTo>
                  <a:pt x="11895460" y="3846405"/>
                  <a:pt x="11841137" y="3791796"/>
                  <a:pt x="11751719" y="3749211"/>
                </a:cubicBezTo>
                <a:cubicBezTo>
                  <a:pt x="11666628" y="3708629"/>
                  <a:pt x="11592115" y="3654019"/>
                  <a:pt x="11513754" y="3604420"/>
                </a:cubicBezTo>
                <a:cubicBezTo>
                  <a:pt x="11426740" y="3549310"/>
                  <a:pt x="11325786" y="3516243"/>
                  <a:pt x="11220504" y="3488188"/>
                </a:cubicBezTo>
                <a:cubicBezTo>
                  <a:pt x="11239734" y="3448108"/>
                  <a:pt x="11306076" y="3470653"/>
                  <a:pt x="11312805" y="3414541"/>
                </a:cubicBezTo>
                <a:cubicBezTo>
                  <a:pt x="11148394" y="3366945"/>
                  <a:pt x="10991193" y="3295301"/>
                  <a:pt x="10805146" y="3277767"/>
                </a:cubicBezTo>
                <a:cubicBezTo>
                  <a:pt x="10955618" y="3286784"/>
                  <a:pt x="11092147" y="3222154"/>
                  <a:pt x="11234926" y="3203117"/>
                </a:cubicBezTo>
                <a:cubicBezTo>
                  <a:pt x="11248386" y="3171554"/>
                  <a:pt x="11217140" y="3179569"/>
                  <a:pt x="11204640" y="3174060"/>
                </a:cubicBezTo>
                <a:cubicBezTo>
                  <a:pt x="11192140" y="3168047"/>
                  <a:pt x="11176757" y="3166042"/>
                  <a:pt x="11174834" y="3143498"/>
                </a:cubicBezTo>
                <a:cubicBezTo>
                  <a:pt x="11243580" y="3110932"/>
                  <a:pt x="11329632" y="3132475"/>
                  <a:pt x="11400780" y="3099410"/>
                </a:cubicBezTo>
                <a:cubicBezTo>
                  <a:pt x="11384916" y="3051314"/>
                  <a:pt x="11323382" y="3080371"/>
                  <a:pt x="11297902" y="3041793"/>
                </a:cubicBezTo>
                <a:cubicBezTo>
                  <a:pt x="11364246" y="3034780"/>
                  <a:pt x="11425779" y="3031774"/>
                  <a:pt x="11485870" y="3021253"/>
                </a:cubicBezTo>
                <a:cubicBezTo>
                  <a:pt x="11532984" y="3013236"/>
                  <a:pt x="11545964" y="2972154"/>
                  <a:pt x="11513754" y="2944098"/>
                </a:cubicBezTo>
                <a:cubicBezTo>
                  <a:pt x="11484909" y="2919049"/>
                  <a:pt x="11442604" y="2917044"/>
                  <a:pt x="11405107" y="2906523"/>
                </a:cubicBezTo>
                <a:cubicBezTo>
                  <a:pt x="11137817" y="2833377"/>
                  <a:pt x="10857066" y="2809829"/>
                  <a:pt x="10572950" y="2803317"/>
                </a:cubicBezTo>
                <a:cubicBezTo>
                  <a:pt x="10117210" y="2792795"/>
                  <a:pt x="9660028" y="2793297"/>
                  <a:pt x="9205250" y="2778767"/>
                </a:cubicBezTo>
                <a:cubicBezTo>
                  <a:pt x="8996489" y="2772379"/>
                  <a:pt x="8788540" y="2761765"/>
                  <a:pt x="8579578" y="2759181"/>
                </a:cubicBezTo>
                <a:cubicBezTo>
                  <a:pt x="8509922" y="2758320"/>
                  <a:pt x="8440155" y="2758352"/>
                  <a:pt x="8370208" y="2759730"/>
                </a:cubicBezTo>
                <a:cubicBezTo>
                  <a:pt x="8070708" y="2765742"/>
                  <a:pt x="7771690" y="2764238"/>
                  <a:pt x="7470748" y="2819849"/>
                </a:cubicBezTo>
                <a:cubicBezTo>
                  <a:pt x="7316911" y="2848407"/>
                  <a:pt x="7156825" y="2838887"/>
                  <a:pt x="7001547" y="2861432"/>
                </a:cubicBezTo>
                <a:cubicBezTo>
                  <a:pt x="6765024" y="2896002"/>
                  <a:pt x="6528501" y="2936583"/>
                  <a:pt x="6295343" y="2988688"/>
                </a:cubicBezTo>
                <a:cubicBezTo>
                  <a:pt x="6222271" y="3005220"/>
                  <a:pt x="6131892" y="3015241"/>
                  <a:pt x="6075166" y="3078367"/>
                </a:cubicBezTo>
                <a:cubicBezTo>
                  <a:pt x="5985266" y="3038288"/>
                  <a:pt x="5929502" y="3113938"/>
                  <a:pt x="5859314" y="3139490"/>
                </a:cubicBezTo>
                <a:cubicBezTo>
                  <a:pt x="5831912" y="3149510"/>
                  <a:pt x="5795857" y="3163538"/>
                  <a:pt x="5800183" y="3195101"/>
                </a:cubicBezTo>
                <a:cubicBezTo>
                  <a:pt x="5804030" y="3234680"/>
                  <a:pt x="5844410" y="3260231"/>
                  <a:pt x="5882870" y="3252215"/>
                </a:cubicBezTo>
                <a:cubicBezTo>
                  <a:pt x="6002574" y="3227164"/>
                  <a:pt x="6109777" y="3283277"/>
                  <a:pt x="6232848" y="3274760"/>
                </a:cubicBezTo>
                <a:cubicBezTo>
                  <a:pt x="6125643" y="3298808"/>
                  <a:pt x="6018918" y="3323358"/>
                  <a:pt x="5911715" y="3347407"/>
                </a:cubicBezTo>
                <a:cubicBezTo>
                  <a:pt x="6070839" y="3366444"/>
                  <a:pt x="6227559" y="3332376"/>
                  <a:pt x="6384279" y="3312836"/>
                </a:cubicBezTo>
                <a:cubicBezTo>
                  <a:pt x="6434757" y="3306824"/>
                  <a:pt x="6513117" y="3260732"/>
                  <a:pt x="6526097" y="3325362"/>
                </a:cubicBezTo>
                <a:cubicBezTo>
                  <a:pt x="6534750" y="3368448"/>
                  <a:pt x="6450622" y="3371454"/>
                  <a:pt x="6403028" y="3383478"/>
                </a:cubicBezTo>
                <a:cubicBezTo>
                  <a:pt x="6192945" y="3435081"/>
                  <a:pt x="5979497" y="3465141"/>
                  <a:pt x="5767013" y="3500713"/>
                </a:cubicBezTo>
                <a:cubicBezTo>
                  <a:pt x="5746822" y="3504220"/>
                  <a:pt x="5720381" y="3501214"/>
                  <a:pt x="5706920" y="3511233"/>
                </a:cubicBezTo>
                <a:cubicBezTo>
                  <a:pt x="5598272" y="3591895"/>
                  <a:pt x="5460782" y="3618449"/>
                  <a:pt x="5310793" y="3677066"/>
                </a:cubicBezTo>
                <a:cubicBezTo>
                  <a:pt x="5405498" y="3704622"/>
                  <a:pt x="5469435" y="3648007"/>
                  <a:pt x="5548276" y="3660533"/>
                </a:cubicBezTo>
                <a:cubicBezTo>
                  <a:pt x="5467993" y="3721154"/>
                  <a:pt x="5374730" y="3732677"/>
                  <a:pt x="5293005" y="3765743"/>
                </a:cubicBezTo>
                <a:cubicBezTo>
                  <a:pt x="5234355" y="3789291"/>
                  <a:pt x="5016580" y="3862938"/>
                  <a:pt x="4983410" y="3883981"/>
                </a:cubicBezTo>
                <a:cubicBezTo>
                  <a:pt x="4883416" y="3949110"/>
                  <a:pt x="4756501" y="3979672"/>
                  <a:pt x="4674775" y="4068850"/>
                </a:cubicBezTo>
                <a:cubicBezTo>
                  <a:pt x="4617087" y="4131477"/>
                  <a:pt x="4520939" y="4119952"/>
                  <a:pt x="4453155" y="4163539"/>
                </a:cubicBezTo>
                <a:cubicBezTo>
                  <a:pt x="4429119" y="4204622"/>
                  <a:pt x="4475751" y="4215143"/>
                  <a:pt x="4492095" y="4237188"/>
                </a:cubicBezTo>
                <a:cubicBezTo>
                  <a:pt x="4513728" y="4266746"/>
                  <a:pt x="4475269" y="4283280"/>
                  <a:pt x="4464213" y="4318851"/>
                </a:cubicBezTo>
                <a:cubicBezTo>
                  <a:pt x="4591608" y="4278771"/>
                  <a:pt x="4713234" y="4255223"/>
                  <a:pt x="4857456" y="4241696"/>
                </a:cubicBezTo>
                <a:cubicBezTo>
                  <a:pt x="4809862" y="4299311"/>
                  <a:pt x="4752174" y="4274261"/>
                  <a:pt x="4713234" y="4295303"/>
                </a:cubicBezTo>
                <a:cubicBezTo>
                  <a:pt x="4687756" y="4308830"/>
                  <a:pt x="4648816" y="4314843"/>
                  <a:pt x="4656026" y="4348410"/>
                </a:cubicBezTo>
                <a:cubicBezTo>
                  <a:pt x="4661795" y="4374963"/>
                  <a:pt x="4694486" y="4371456"/>
                  <a:pt x="4718523" y="4368951"/>
                </a:cubicBezTo>
                <a:cubicBezTo>
                  <a:pt x="4810825" y="4359433"/>
                  <a:pt x="4900722" y="4356425"/>
                  <a:pt x="4989178" y="4420054"/>
                </a:cubicBezTo>
                <a:cubicBezTo>
                  <a:pt x="4764193" y="4512739"/>
                  <a:pt x="4505557" y="4473661"/>
                  <a:pt x="4304127" y="4609933"/>
                </a:cubicBezTo>
                <a:cubicBezTo>
                  <a:pt x="4332491" y="4652018"/>
                  <a:pt x="4372871" y="4629473"/>
                  <a:pt x="4402677" y="4624463"/>
                </a:cubicBezTo>
                <a:cubicBezTo>
                  <a:pt x="4598338" y="4590394"/>
                  <a:pt x="5297331" y="4651016"/>
                  <a:pt x="5398287" y="4608430"/>
                </a:cubicBezTo>
                <a:cubicBezTo>
                  <a:pt x="5460301" y="4582379"/>
                  <a:pt x="5525682" y="4569853"/>
                  <a:pt x="5592504" y="4585886"/>
                </a:cubicBezTo>
                <a:cubicBezTo>
                  <a:pt x="5656923" y="4601416"/>
                  <a:pt x="5640578" y="4819353"/>
                  <a:pt x="5411266" y="4964142"/>
                </a:cubicBezTo>
                <a:cubicBezTo>
                  <a:pt x="5378575" y="4984684"/>
                  <a:pt x="5524721" y="5014244"/>
                  <a:pt x="5480493" y="5031277"/>
                </a:cubicBezTo>
                <a:cubicBezTo>
                  <a:pt x="5445880" y="5044804"/>
                  <a:pt x="5276179" y="5037289"/>
                  <a:pt x="5233393" y="5047810"/>
                </a:cubicBezTo>
                <a:cubicBezTo>
                  <a:pt x="5216567" y="5052318"/>
                  <a:pt x="4701216" y="5221157"/>
                  <a:pt x="4750251" y="5256728"/>
                </a:cubicBezTo>
                <a:cubicBezTo>
                  <a:pt x="4896877" y="5363441"/>
                  <a:pt x="5388190" y="5558833"/>
                  <a:pt x="4508440" y="5624965"/>
                </a:cubicBezTo>
                <a:cubicBezTo>
                  <a:pt x="4536323" y="5663542"/>
                  <a:pt x="4613241" y="5638994"/>
                  <a:pt x="4602665" y="5706629"/>
                </a:cubicBezTo>
                <a:cubicBezTo>
                  <a:pt x="4485845" y="5743202"/>
                  <a:pt x="4350758" y="5741198"/>
                  <a:pt x="4215189" y="5797811"/>
                </a:cubicBezTo>
                <a:cubicBezTo>
                  <a:pt x="4276245" y="5838893"/>
                  <a:pt x="4346432" y="5813844"/>
                  <a:pt x="4407966" y="5826870"/>
                </a:cubicBezTo>
                <a:cubicBezTo>
                  <a:pt x="4373353" y="5878473"/>
                  <a:pt x="4313741" y="5870457"/>
                  <a:pt x="4265186" y="5881478"/>
                </a:cubicBezTo>
                <a:cubicBezTo>
                  <a:pt x="4220479" y="5892001"/>
                  <a:pt x="4125774" y="5981680"/>
                  <a:pt x="4145964" y="5977170"/>
                </a:cubicBezTo>
                <a:cubicBezTo>
                  <a:pt x="4332971" y="5937091"/>
                  <a:pt x="4522862" y="5948113"/>
                  <a:pt x="4710350" y="5909035"/>
                </a:cubicBezTo>
                <a:cubicBezTo>
                  <a:pt x="4772366" y="5896009"/>
                  <a:pt x="4842554" y="5870958"/>
                  <a:pt x="4870916" y="5949616"/>
                </a:cubicBezTo>
                <a:cubicBezTo>
                  <a:pt x="4879571" y="5972663"/>
                  <a:pt x="4873320" y="5980177"/>
                  <a:pt x="4960333" y="5949115"/>
                </a:cubicBezTo>
                <a:cubicBezTo>
                  <a:pt x="4994466" y="5937091"/>
                  <a:pt x="5039656" y="5924065"/>
                  <a:pt x="5073788" y="5953623"/>
                </a:cubicBezTo>
                <a:cubicBezTo>
                  <a:pt x="5052154" y="5990698"/>
                  <a:pt x="5010331" y="5979675"/>
                  <a:pt x="4979084" y="5990197"/>
                </a:cubicBezTo>
                <a:cubicBezTo>
                  <a:pt x="4896397" y="6017250"/>
                  <a:pt x="5180513" y="6120457"/>
                  <a:pt x="5100228" y="6151519"/>
                </a:cubicBezTo>
                <a:cubicBezTo>
                  <a:pt x="4935817" y="6215148"/>
                  <a:pt x="4832938" y="6196611"/>
                  <a:pt x="4666602" y="6266250"/>
                </a:cubicBezTo>
                <a:cubicBezTo>
                  <a:pt x="4723331" y="6264746"/>
                  <a:pt x="4706024" y="6288795"/>
                  <a:pt x="4762750" y="6288795"/>
                </a:cubicBezTo>
                <a:cubicBezTo>
                  <a:pt x="4788229" y="6288795"/>
                  <a:pt x="4815151" y="6294807"/>
                  <a:pt x="4815151" y="6322363"/>
                </a:cubicBezTo>
                <a:cubicBezTo>
                  <a:pt x="4815151" y="6348414"/>
                  <a:pt x="4516613" y="6491199"/>
                  <a:pt x="4558918" y="6504727"/>
                </a:cubicBezTo>
                <a:cubicBezTo>
                  <a:pt x="4674295" y="6541299"/>
                  <a:pt x="4970431" y="6429075"/>
                  <a:pt x="4899280" y="6480679"/>
                </a:cubicBezTo>
                <a:cubicBezTo>
                  <a:pt x="4791114" y="6559337"/>
                  <a:pt x="4774769" y="6574868"/>
                  <a:pt x="4692563" y="6586391"/>
                </a:cubicBezTo>
                <a:cubicBezTo>
                  <a:pt x="4621894" y="6596411"/>
                  <a:pt x="4373353" y="6816352"/>
                  <a:pt x="4303645" y="6834888"/>
                </a:cubicBezTo>
                <a:cubicBezTo>
                  <a:pt x="4288262" y="6838896"/>
                  <a:pt x="4291687" y="6845065"/>
                  <a:pt x="4307829" y="6852361"/>
                </a:cubicBezTo>
                <a:lnTo>
                  <a:pt x="4323786" y="6858000"/>
                </a:lnTo>
                <a:lnTo>
                  <a:pt x="0" y="6858000"/>
                </a:lnTo>
                <a:close/>
              </a:path>
            </a:pathLst>
          </a:custGeom>
        </p:spPr>
      </p:pic>
      <p:sp>
        <p:nvSpPr>
          <p:cNvPr id="4" name="Місце для тексту 3">
            <a:extLst>
              <a:ext uri="{FF2B5EF4-FFF2-40B4-BE49-F238E27FC236}">
                <a16:creationId xmlns:a16="http://schemas.microsoft.com/office/drawing/2014/main" id="{B253E4DC-08CC-7BF0-F7DE-88B04F1F42DA}"/>
              </a:ext>
            </a:extLst>
          </p:cNvPr>
          <p:cNvSpPr>
            <a:spLocks noGrp="1"/>
          </p:cNvSpPr>
          <p:nvPr>
            <p:ph type="body" sz="half" idx="2"/>
          </p:nvPr>
        </p:nvSpPr>
        <p:spPr>
          <a:xfrm>
            <a:off x="5801709" y="3525520"/>
            <a:ext cx="5552089" cy="3230880"/>
          </a:xfrm>
        </p:spPr>
        <p:txBody>
          <a:bodyPr vert="horz" lIns="91440" tIns="45720" rIns="91440" bIns="45720" rtlCol="0">
            <a:normAutofit lnSpcReduction="10000"/>
          </a:bodyPr>
          <a:lstStyle/>
          <a:p>
            <a:pPr algn="just"/>
            <a:r>
              <a:rPr lang="uk-UA"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Для</a:t>
            </a:r>
            <a:r>
              <a:rPr lang="en-US" sz="2400" dirty="0">
                <a:solidFill>
                  <a:schemeClr val="bg1"/>
                </a:solidFill>
                <a:latin typeface="Arial Black" panose="020B0A04020102020204" pitchFamily="34" charset="0"/>
              </a:rPr>
              <a:t> </a:t>
            </a:r>
            <a:r>
              <a:rPr lang="uk-UA" sz="2400" dirty="0">
                <a:solidFill>
                  <a:schemeClr val="bg1"/>
                </a:solidFill>
                <a:latin typeface="Arial Black" panose="020B0A04020102020204" pitchFamily="34" charset="0"/>
              </a:rPr>
              <a:t>команди</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оптимальним</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вважається</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такий</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варіант</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коли</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формальний</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лідер-керівник</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одночасно</a:t>
            </a:r>
            <a:r>
              <a:rPr lang="en-US" sz="2400" dirty="0">
                <a:solidFill>
                  <a:schemeClr val="bg1"/>
                </a:solidFill>
                <a:latin typeface="Arial Black" panose="020B0A04020102020204" pitchFamily="34" charset="0"/>
              </a:rPr>
              <a:t> є і </a:t>
            </a:r>
            <a:r>
              <a:rPr lang="en-US" sz="2400" dirty="0" err="1">
                <a:solidFill>
                  <a:schemeClr val="bg1"/>
                </a:solidFill>
                <a:latin typeface="Arial Black" panose="020B0A04020102020204" pitchFamily="34" charset="0"/>
              </a:rPr>
              <a:t>неформальним</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лідером</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За</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таких</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умов</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його</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діяльність</a:t>
            </a:r>
            <a:r>
              <a:rPr lang="en-US" sz="2400" dirty="0">
                <a:solidFill>
                  <a:schemeClr val="bg1"/>
                </a:solidFill>
                <a:latin typeface="Arial Black" panose="020B0A04020102020204" pitchFamily="34" charset="0"/>
              </a:rPr>
              <a:t> є </a:t>
            </a:r>
            <a:r>
              <a:rPr lang="en-US" sz="2400" dirty="0" err="1">
                <a:solidFill>
                  <a:schemeClr val="bg1"/>
                </a:solidFill>
                <a:latin typeface="Arial Black" panose="020B0A04020102020204" pitchFamily="34" charset="0"/>
              </a:rPr>
              <a:t>максимально</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ефективною</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більш</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повно</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виявляється</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психологічний</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потенціал</a:t>
            </a:r>
            <a:r>
              <a:rPr lang="en-US" sz="2400" dirty="0">
                <a:solidFill>
                  <a:schemeClr val="bg1"/>
                </a:solidFill>
                <a:latin typeface="Arial Black" panose="020B0A04020102020204" pitchFamily="34" charset="0"/>
              </a:rPr>
              <a:t> </a:t>
            </a:r>
            <a:r>
              <a:rPr lang="en-US" sz="2400" dirty="0" err="1">
                <a:solidFill>
                  <a:schemeClr val="bg1"/>
                </a:solidFill>
                <a:latin typeface="Arial Black" panose="020B0A04020102020204" pitchFamily="34" charset="0"/>
              </a:rPr>
              <a:t>групи</a:t>
            </a:r>
            <a:r>
              <a:rPr lang="en-US" sz="2400" dirty="0">
                <a:solidFill>
                  <a:schemeClr val="bg1"/>
                </a:solidFill>
                <a:latin typeface="Arial Black" panose="020B0A04020102020204" pitchFamily="34" charset="0"/>
              </a:rPr>
              <a:t>.</a:t>
            </a:r>
          </a:p>
          <a:p>
            <a:pPr indent="-228600">
              <a:buFont typeface="Arial" panose="020B0604020202020204" pitchFamily="34" charset="0"/>
              <a:buChar char="•"/>
            </a:pPr>
            <a:endParaRPr lang="en-US" sz="1700" dirty="0">
              <a:latin typeface="Arial Black" panose="020B0A04020102020204" pitchFamily="34" charset="0"/>
            </a:endParaRPr>
          </a:p>
        </p:txBody>
      </p:sp>
    </p:spTree>
    <p:extLst>
      <p:ext uri="{BB962C8B-B14F-4D97-AF65-F5344CB8AC3E}">
        <p14:creationId xmlns:p14="http://schemas.microsoft.com/office/powerpoint/2010/main" val="28732183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97295BC-3301-47D7-3F47-5F08AB57A692}"/>
              </a:ext>
            </a:extLst>
          </p:cNvPr>
          <p:cNvSpPr>
            <a:spLocks noGrp="1"/>
          </p:cNvSpPr>
          <p:nvPr>
            <p:ph type="title"/>
          </p:nvPr>
        </p:nvSpPr>
        <p:spPr/>
        <p:txBody>
          <a:bodyPr/>
          <a:lstStyle/>
          <a:p>
            <a:endParaRPr lang="uk-UA"/>
          </a:p>
        </p:txBody>
      </p:sp>
      <p:pic>
        <p:nvPicPr>
          <p:cNvPr id="6" name="Місце для вмісту 7">
            <a:extLst>
              <a:ext uri="{FF2B5EF4-FFF2-40B4-BE49-F238E27FC236}">
                <a16:creationId xmlns:a16="http://schemas.microsoft.com/office/drawing/2014/main" id="{CC89976F-391E-E823-7749-4D85E9382218}"/>
              </a:ext>
            </a:extLst>
          </p:cNvPr>
          <p:cNvPicPr>
            <a:picLocks noChangeAspect="1"/>
          </p:cNvPicPr>
          <p:nvPr/>
        </p:nvPicPr>
        <p:blipFill rotWithShape="1">
          <a:blip r:embed="rId2"/>
          <a:srcRect l="57807" t="-1" b="50827"/>
          <a:stretch/>
        </p:blipFill>
        <p:spPr>
          <a:xfrm>
            <a:off x="1791419" y="39634"/>
            <a:ext cx="10400581" cy="6818366"/>
          </a:xfrm>
          <a:custGeom>
            <a:avLst/>
            <a:gdLst/>
            <a:ahLst/>
            <a:cxnLst/>
            <a:rect l="l" t="t" r="r" b="b"/>
            <a:pathLst>
              <a:path w="12192000" h="6858000">
                <a:moveTo>
                  <a:pt x="0" y="0"/>
                </a:moveTo>
                <a:lnTo>
                  <a:pt x="12192000" y="0"/>
                </a:lnTo>
                <a:lnTo>
                  <a:pt x="12192000" y="6858000"/>
                </a:lnTo>
                <a:lnTo>
                  <a:pt x="11560655" y="6858000"/>
                </a:lnTo>
                <a:lnTo>
                  <a:pt x="11572884" y="6759738"/>
                </a:lnTo>
                <a:cubicBezTo>
                  <a:pt x="11663744" y="6693104"/>
                  <a:pt x="11749315" y="6619456"/>
                  <a:pt x="11812292" y="6532282"/>
                </a:cubicBezTo>
                <a:cubicBezTo>
                  <a:pt x="11851232" y="6478675"/>
                  <a:pt x="11886807" y="6425068"/>
                  <a:pt x="11956995" y="6386992"/>
                </a:cubicBezTo>
                <a:cubicBezTo>
                  <a:pt x="11918054" y="6334888"/>
                  <a:pt x="11851232" y="6322863"/>
                  <a:pt x="11801234" y="6284788"/>
                </a:cubicBezTo>
                <a:cubicBezTo>
                  <a:pt x="11797390" y="6253224"/>
                  <a:pt x="11876711" y="6262743"/>
                  <a:pt x="11856520" y="6193604"/>
                </a:cubicBezTo>
                <a:cubicBezTo>
                  <a:pt x="11829119" y="6101419"/>
                  <a:pt x="11858923" y="5996209"/>
                  <a:pt x="11722875" y="5956630"/>
                </a:cubicBezTo>
                <a:cubicBezTo>
                  <a:pt x="11686819" y="5866950"/>
                  <a:pt x="11676724" y="5723664"/>
                  <a:pt x="11763258" y="5635988"/>
                </a:cubicBezTo>
                <a:cubicBezTo>
                  <a:pt x="11892094" y="5505226"/>
                  <a:pt x="11871424" y="5422059"/>
                  <a:pt x="11706050" y="5351418"/>
                </a:cubicBezTo>
                <a:cubicBezTo>
                  <a:pt x="11684896" y="5342400"/>
                  <a:pt x="11707491" y="4786287"/>
                  <a:pt x="11697876" y="4763241"/>
                </a:cubicBezTo>
                <a:cubicBezTo>
                  <a:pt x="11713260" y="4731677"/>
                  <a:pt x="11749315" y="4739192"/>
                  <a:pt x="11776236" y="4730675"/>
                </a:cubicBezTo>
                <a:cubicBezTo>
                  <a:pt x="11894018" y="4694603"/>
                  <a:pt x="11897864" y="4694603"/>
                  <a:pt x="11868540" y="4584884"/>
                </a:cubicBezTo>
                <a:cubicBezTo>
                  <a:pt x="11859884" y="4551817"/>
                  <a:pt x="11880076" y="4538289"/>
                  <a:pt x="11898825" y="4517749"/>
                </a:cubicBezTo>
                <a:cubicBezTo>
                  <a:pt x="11969013" y="4441095"/>
                  <a:pt x="11969494" y="4440094"/>
                  <a:pt x="11897864" y="4375464"/>
                </a:cubicBezTo>
                <a:cubicBezTo>
                  <a:pt x="11877192" y="4356928"/>
                  <a:pt x="11863252" y="4336887"/>
                  <a:pt x="11854116" y="4311838"/>
                </a:cubicBezTo>
                <a:cubicBezTo>
                  <a:pt x="11837290" y="4266245"/>
                  <a:pt x="11837771" y="4228169"/>
                  <a:pt x="11901709" y="4203620"/>
                </a:cubicBezTo>
                <a:cubicBezTo>
                  <a:pt x="11946418" y="4186086"/>
                  <a:pt x="11971897" y="4166044"/>
                  <a:pt x="11974782" y="4114442"/>
                </a:cubicBezTo>
                <a:cubicBezTo>
                  <a:pt x="11976706" y="4071355"/>
                  <a:pt x="11981993" y="4043299"/>
                  <a:pt x="11932476" y="4024762"/>
                </a:cubicBezTo>
                <a:cubicBezTo>
                  <a:pt x="11892576" y="4009732"/>
                  <a:pt x="11881038" y="3977668"/>
                  <a:pt x="11885365" y="3939592"/>
                </a:cubicBezTo>
                <a:cubicBezTo>
                  <a:pt x="11895460" y="3846405"/>
                  <a:pt x="11841137" y="3791796"/>
                  <a:pt x="11751719" y="3749211"/>
                </a:cubicBezTo>
                <a:cubicBezTo>
                  <a:pt x="11666628" y="3708629"/>
                  <a:pt x="11592115" y="3654019"/>
                  <a:pt x="11513754" y="3604420"/>
                </a:cubicBezTo>
                <a:cubicBezTo>
                  <a:pt x="11426740" y="3549310"/>
                  <a:pt x="11325786" y="3516243"/>
                  <a:pt x="11220504" y="3488188"/>
                </a:cubicBezTo>
                <a:cubicBezTo>
                  <a:pt x="11239734" y="3448108"/>
                  <a:pt x="11306076" y="3470653"/>
                  <a:pt x="11312805" y="3414541"/>
                </a:cubicBezTo>
                <a:cubicBezTo>
                  <a:pt x="11148394" y="3366945"/>
                  <a:pt x="10991193" y="3295301"/>
                  <a:pt x="10805146" y="3277767"/>
                </a:cubicBezTo>
                <a:cubicBezTo>
                  <a:pt x="10955618" y="3286784"/>
                  <a:pt x="11092147" y="3222154"/>
                  <a:pt x="11234926" y="3203117"/>
                </a:cubicBezTo>
                <a:cubicBezTo>
                  <a:pt x="11248386" y="3171554"/>
                  <a:pt x="11217140" y="3179569"/>
                  <a:pt x="11204640" y="3174060"/>
                </a:cubicBezTo>
                <a:cubicBezTo>
                  <a:pt x="11192140" y="3168047"/>
                  <a:pt x="11176757" y="3166042"/>
                  <a:pt x="11174834" y="3143498"/>
                </a:cubicBezTo>
                <a:cubicBezTo>
                  <a:pt x="11243580" y="3110932"/>
                  <a:pt x="11329632" y="3132475"/>
                  <a:pt x="11400780" y="3099410"/>
                </a:cubicBezTo>
                <a:cubicBezTo>
                  <a:pt x="11384916" y="3051314"/>
                  <a:pt x="11323382" y="3080371"/>
                  <a:pt x="11297902" y="3041793"/>
                </a:cubicBezTo>
                <a:cubicBezTo>
                  <a:pt x="11364246" y="3034780"/>
                  <a:pt x="11425779" y="3031774"/>
                  <a:pt x="11485870" y="3021253"/>
                </a:cubicBezTo>
                <a:cubicBezTo>
                  <a:pt x="11532984" y="3013236"/>
                  <a:pt x="11545964" y="2972154"/>
                  <a:pt x="11513754" y="2944098"/>
                </a:cubicBezTo>
                <a:cubicBezTo>
                  <a:pt x="11484909" y="2919049"/>
                  <a:pt x="11442604" y="2917044"/>
                  <a:pt x="11405107" y="2906523"/>
                </a:cubicBezTo>
                <a:cubicBezTo>
                  <a:pt x="11137817" y="2833377"/>
                  <a:pt x="10857066" y="2809829"/>
                  <a:pt x="10572950" y="2803317"/>
                </a:cubicBezTo>
                <a:cubicBezTo>
                  <a:pt x="10117210" y="2792795"/>
                  <a:pt x="9660028" y="2793297"/>
                  <a:pt x="9205250" y="2778767"/>
                </a:cubicBezTo>
                <a:cubicBezTo>
                  <a:pt x="8996489" y="2772379"/>
                  <a:pt x="8788540" y="2761765"/>
                  <a:pt x="8579578" y="2759181"/>
                </a:cubicBezTo>
                <a:cubicBezTo>
                  <a:pt x="8509922" y="2758320"/>
                  <a:pt x="8440155" y="2758352"/>
                  <a:pt x="8370208" y="2759730"/>
                </a:cubicBezTo>
                <a:cubicBezTo>
                  <a:pt x="8070708" y="2765742"/>
                  <a:pt x="7771690" y="2764238"/>
                  <a:pt x="7470748" y="2819849"/>
                </a:cubicBezTo>
                <a:cubicBezTo>
                  <a:pt x="7316911" y="2848407"/>
                  <a:pt x="7156825" y="2838887"/>
                  <a:pt x="7001547" y="2861432"/>
                </a:cubicBezTo>
                <a:cubicBezTo>
                  <a:pt x="6765024" y="2896002"/>
                  <a:pt x="6528501" y="2936583"/>
                  <a:pt x="6295343" y="2988688"/>
                </a:cubicBezTo>
                <a:cubicBezTo>
                  <a:pt x="6222271" y="3005220"/>
                  <a:pt x="6131892" y="3015241"/>
                  <a:pt x="6075166" y="3078367"/>
                </a:cubicBezTo>
                <a:cubicBezTo>
                  <a:pt x="5985266" y="3038288"/>
                  <a:pt x="5929502" y="3113938"/>
                  <a:pt x="5859314" y="3139490"/>
                </a:cubicBezTo>
                <a:cubicBezTo>
                  <a:pt x="5831912" y="3149510"/>
                  <a:pt x="5795857" y="3163538"/>
                  <a:pt x="5800183" y="3195101"/>
                </a:cubicBezTo>
                <a:cubicBezTo>
                  <a:pt x="5804030" y="3234680"/>
                  <a:pt x="5844410" y="3260231"/>
                  <a:pt x="5882870" y="3252215"/>
                </a:cubicBezTo>
                <a:cubicBezTo>
                  <a:pt x="6002574" y="3227164"/>
                  <a:pt x="6109777" y="3283277"/>
                  <a:pt x="6232848" y="3274760"/>
                </a:cubicBezTo>
                <a:cubicBezTo>
                  <a:pt x="6125643" y="3298808"/>
                  <a:pt x="6018918" y="3323358"/>
                  <a:pt x="5911715" y="3347407"/>
                </a:cubicBezTo>
                <a:cubicBezTo>
                  <a:pt x="6070839" y="3366444"/>
                  <a:pt x="6227559" y="3332376"/>
                  <a:pt x="6384279" y="3312836"/>
                </a:cubicBezTo>
                <a:cubicBezTo>
                  <a:pt x="6434757" y="3306824"/>
                  <a:pt x="6513117" y="3260732"/>
                  <a:pt x="6526097" y="3325362"/>
                </a:cubicBezTo>
                <a:cubicBezTo>
                  <a:pt x="6534750" y="3368448"/>
                  <a:pt x="6450622" y="3371454"/>
                  <a:pt x="6403028" y="3383478"/>
                </a:cubicBezTo>
                <a:cubicBezTo>
                  <a:pt x="6192945" y="3435081"/>
                  <a:pt x="5979497" y="3465141"/>
                  <a:pt x="5767013" y="3500713"/>
                </a:cubicBezTo>
                <a:cubicBezTo>
                  <a:pt x="5746822" y="3504220"/>
                  <a:pt x="5720381" y="3501214"/>
                  <a:pt x="5706920" y="3511233"/>
                </a:cubicBezTo>
                <a:cubicBezTo>
                  <a:pt x="5598272" y="3591895"/>
                  <a:pt x="5460782" y="3618449"/>
                  <a:pt x="5310793" y="3677066"/>
                </a:cubicBezTo>
                <a:cubicBezTo>
                  <a:pt x="5405498" y="3704622"/>
                  <a:pt x="5469435" y="3648007"/>
                  <a:pt x="5548276" y="3660533"/>
                </a:cubicBezTo>
                <a:cubicBezTo>
                  <a:pt x="5467993" y="3721154"/>
                  <a:pt x="5374730" y="3732677"/>
                  <a:pt x="5293005" y="3765743"/>
                </a:cubicBezTo>
                <a:cubicBezTo>
                  <a:pt x="5234355" y="3789291"/>
                  <a:pt x="5016580" y="3862938"/>
                  <a:pt x="4983410" y="3883981"/>
                </a:cubicBezTo>
                <a:cubicBezTo>
                  <a:pt x="4883416" y="3949110"/>
                  <a:pt x="4756501" y="3979672"/>
                  <a:pt x="4674775" y="4068850"/>
                </a:cubicBezTo>
                <a:cubicBezTo>
                  <a:pt x="4617087" y="4131477"/>
                  <a:pt x="4520939" y="4119952"/>
                  <a:pt x="4453155" y="4163539"/>
                </a:cubicBezTo>
                <a:cubicBezTo>
                  <a:pt x="4429119" y="4204622"/>
                  <a:pt x="4475751" y="4215143"/>
                  <a:pt x="4492095" y="4237188"/>
                </a:cubicBezTo>
                <a:cubicBezTo>
                  <a:pt x="4513728" y="4266746"/>
                  <a:pt x="4475269" y="4283280"/>
                  <a:pt x="4464213" y="4318851"/>
                </a:cubicBezTo>
                <a:cubicBezTo>
                  <a:pt x="4591608" y="4278771"/>
                  <a:pt x="4713234" y="4255223"/>
                  <a:pt x="4857456" y="4241696"/>
                </a:cubicBezTo>
                <a:cubicBezTo>
                  <a:pt x="4809862" y="4299311"/>
                  <a:pt x="4752174" y="4274261"/>
                  <a:pt x="4713234" y="4295303"/>
                </a:cubicBezTo>
                <a:cubicBezTo>
                  <a:pt x="4687756" y="4308830"/>
                  <a:pt x="4648816" y="4314843"/>
                  <a:pt x="4656026" y="4348410"/>
                </a:cubicBezTo>
                <a:cubicBezTo>
                  <a:pt x="4661795" y="4374963"/>
                  <a:pt x="4694486" y="4371456"/>
                  <a:pt x="4718523" y="4368951"/>
                </a:cubicBezTo>
                <a:cubicBezTo>
                  <a:pt x="4810825" y="4359433"/>
                  <a:pt x="4900722" y="4356425"/>
                  <a:pt x="4989178" y="4420054"/>
                </a:cubicBezTo>
                <a:cubicBezTo>
                  <a:pt x="4764193" y="4512739"/>
                  <a:pt x="4505557" y="4473661"/>
                  <a:pt x="4304127" y="4609933"/>
                </a:cubicBezTo>
                <a:cubicBezTo>
                  <a:pt x="4332491" y="4652018"/>
                  <a:pt x="4372871" y="4629473"/>
                  <a:pt x="4402677" y="4624463"/>
                </a:cubicBezTo>
                <a:cubicBezTo>
                  <a:pt x="4598338" y="4590394"/>
                  <a:pt x="5297331" y="4651016"/>
                  <a:pt x="5398287" y="4608430"/>
                </a:cubicBezTo>
                <a:cubicBezTo>
                  <a:pt x="5460301" y="4582379"/>
                  <a:pt x="5525682" y="4569853"/>
                  <a:pt x="5592504" y="4585886"/>
                </a:cubicBezTo>
                <a:cubicBezTo>
                  <a:pt x="5656923" y="4601416"/>
                  <a:pt x="5640578" y="4819353"/>
                  <a:pt x="5411266" y="4964142"/>
                </a:cubicBezTo>
                <a:cubicBezTo>
                  <a:pt x="5378575" y="4984684"/>
                  <a:pt x="5524721" y="5014244"/>
                  <a:pt x="5480493" y="5031277"/>
                </a:cubicBezTo>
                <a:cubicBezTo>
                  <a:pt x="5445880" y="5044804"/>
                  <a:pt x="5276179" y="5037289"/>
                  <a:pt x="5233393" y="5047810"/>
                </a:cubicBezTo>
                <a:cubicBezTo>
                  <a:pt x="5216567" y="5052318"/>
                  <a:pt x="4701216" y="5221157"/>
                  <a:pt x="4750251" y="5256728"/>
                </a:cubicBezTo>
                <a:cubicBezTo>
                  <a:pt x="4896877" y="5363441"/>
                  <a:pt x="5388190" y="5558833"/>
                  <a:pt x="4508440" y="5624965"/>
                </a:cubicBezTo>
                <a:cubicBezTo>
                  <a:pt x="4536323" y="5663542"/>
                  <a:pt x="4613241" y="5638994"/>
                  <a:pt x="4602665" y="5706629"/>
                </a:cubicBezTo>
                <a:cubicBezTo>
                  <a:pt x="4485845" y="5743202"/>
                  <a:pt x="4350758" y="5741198"/>
                  <a:pt x="4215189" y="5797811"/>
                </a:cubicBezTo>
                <a:cubicBezTo>
                  <a:pt x="4276245" y="5838893"/>
                  <a:pt x="4346432" y="5813844"/>
                  <a:pt x="4407966" y="5826870"/>
                </a:cubicBezTo>
                <a:cubicBezTo>
                  <a:pt x="4373353" y="5878473"/>
                  <a:pt x="4313741" y="5870457"/>
                  <a:pt x="4265186" y="5881478"/>
                </a:cubicBezTo>
                <a:cubicBezTo>
                  <a:pt x="4220479" y="5892001"/>
                  <a:pt x="4125774" y="5981680"/>
                  <a:pt x="4145964" y="5977170"/>
                </a:cubicBezTo>
                <a:cubicBezTo>
                  <a:pt x="4332971" y="5937091"/>
                  <a:pt x="4522862" y="5948113"/>
                  <a:pt x="4710350" y="5909035"/>
                </a:cubicBezTo>
                <a:cubicBezTo>
                  <a:pt x="4772366" y="5896009"/>
                  <a:pt x="4842554" y="5870958"/>
                  <a:pt x="4870916" y="5949616"/>
                </a:cubicBezTo>
                <a:cubicBezTo>
                  <a:pt x="4879571" y="5972663"/>
                  <a:pt x="4873320" y="5980177"/>
                  <a:pt x="4960333" y="5949115"/>
                </a:cubicBezTo>
                <a:cubicBezTo>
                  <a:pt x="4994466" y="5937091"/>
                  <a:pt x="5039656" y="5924065"/>
                  <a:pt x="5073788" y="5953623"/>
                </a:cubicBezTo>
                <a:cubicBezTo>
                  <a:pt x="5052154" y="5990698"/>
                  <a:pt x="5010331" y="5979675"/>
                  <a:pt x="4979084" y="5990197"/>
                </a:cubicBezTo>
                <a:cubicBezTo>
                  <a:pt x="4896397" y="6017250"/>
                  <a:pt x="5180513" y="6120457"/>
                  <a:pt x="5100228" y="6151519"/>
                </a:cubicBezTo>
                <a:cubicBezTo>
                  <a:pt x="4935817" y="6215148"/>
                  <a:pt x="4832938" y="6196611"/>
                  <a:pt x="4666602" y="6266250"/>
                </a:cubicBezTo>
                <a:cubicBezTo>
                  <a:pt x="4723331" y="6264746"/>
                  <a:pt x="4706024" y="6288795"/>
                  <a:pt x="4762750" y="6288795"/>
                </a:cubicBezTo>
                <a:cubicBezTo>
                  <a:pt x="4788229" y="6288795"/>
                  <a:pt x="4815151" y="6294807"/>
                  <a:pt x="4815151" y="6322363"/>
                </a:cubicBezTo>
                <a:cubicBezTo>
                  <a:pt x="4815151" y="6348414"/>
                  <a:pt x="4516613" y="6491199"/>
                  <a:pt x="4558918" y="6504727"/>
                </a:cubicBezTo>
                <a:cubicBezTo>
                  <a:pt x="4674295" y="6541299"/>
                  <a:pt x="4970431" y="6429075"/>
                  <a:pt x="4899280" y="6480679"/>
                </a:cubicBezTo>
                <a:cubicBezTo>
                  <a:pt x="4791114" y="6559337"/>
                  <a:pt x="4774769" y="6574868"/>
                  <a:pt x="4692563" y="6586391"/>
                </a:cubicBezTo>
                <a:cubicBezTo>
                  <a:pt x="4621894" y="6596411"/>
                  <a:pt x="4373353" y="6816352"/>
                  <a:pt x="4303645" y="6834888"/>
                </a:cubicBezTo>
                <a:cubicBezTo>
                  <a:pt x="4288262" y="6838896"/>
                  <a:pt x="4291687" y="6845065"/>
                  <a:pt x="4307829" y="6852361"/>
                </a:cubicBezTo>
                <a:lnTo>
                  <a:pt x="4323786" y="6858000"/>
                </a:lnTo>
                <a:lnTo>
                  <a:pt x="0" y="6858000"/>
                </a:lnTo>
                <a:close/>
              </a:path>
            </a:pathLst>
          </a:custGeom>
        </p:spPr>
      </p:pic>
      <p:sp>
        <p:nvSpPr>
          <p:cNvPr id="3" name="Місце для вмісту 2">
            <a:extLst>
              <a:ext uri="{FF2B5EF4-FFF2-40B4-BE49-F238E27FC236}">
                <a16:creationId xmlns:a16="http://schemas.microsoft.com/office/drawing/2014/main" id="{73997404-5729-6A7E-421C-C8133AB8C1BC}"/>
              </a:ext>
            </a:extLst>
          </p:cNvPr>
          <p:cNvSpPr>
            <a:spLocks noGrp="1"/>
          </p:cNvSpPr>
          <p:nvPr>
            <p:ph idx="1"/>
          </p:nvPr>
        </p:nvSpPr>
        <p:spPr>
          <a:xfrm>
            <a:off x="6019800" y="457200"/>
            <a:ext cx="6172200" cy="4873625"/>
          </a:xfrm>
        </p:spPr>
        <p:txBody>
          <a:bodyPr/>
          <a:lstStyle/>
          <a:p>
            <a:pPr marL="0" indent="0">
              <a:buNone/>
            </a:pPr>
            <a:endParaRPr lang="uk-UA" dirty="0"/>
          </a:p>
        </p:txBody>
      </p:sp>
      <p:sp>
        <p:nvSpPr>
          <p:cNvPr id="4" name="Місце для тексту 3">
            <a:extLst>
              <a:ext uri="{FF2B5EF4-FFF2-40B4-BE49-F238E27FC236}">
                <a16:creationId xmlns:a16="http://schemas.microsoft.com/office/drawing/2014/main" id="{9072F1AE-ED83-8663-ECEE-BB643D058163}"/>
              </a:ext>
            </a:extLst>
          </p:cNvPr>
          <p:cNvSpPr>
            <a:spLocks noGrp="1"/>
          </p:cNvSpPr>
          <p:nvPr>
            <p:ph type="body" sz="half" idx="2"/>
          </p:nvPr>
        </p:nvSpPr>
        <p:spPr/>
        <p:txBody>
          <a:bodyPr/>
          <a:lstStyle/>
          <a:p>
            <a:endParaRPr lang="uk-UA"/>
          </a:p>
        </p:txBody>
      </p:sp>
      <p:pic>
        <p:nvPicPr>
          <p:cNvPr id="5" name="Місце для вмісту 4">
            <a:extLst>
              <a:ext uri="{FF2B5EF4-FFF2-40B4-BE49-F238E27FC236}">
                <a16:creationId xmlns:a16="http://schemas.microsoft.com/office/drawing/2014/main" id="{68AE4242-633C-A87B-A171-EE77A1F36D3C}"/>
              </a:ext>
            </a:extLst>
          </p:cNvPr>
          <p:cNvPicPr>
            <a:picLocks noChangeAspect="1"/>
          </p:cNvPicPr>
          <p:nvPr/>
        </p:nvPicPr>
        <p:blipFill rotWithShape="1">
          <a:blip r:embed="rId3"/>
          <a:srcRect l="10038" r="30428" b="-1"/>
          <a:stretch/>
        </p:blipFill>
        <p:spPr>
          <a:xfrm>
            <a:off x="0" y="0"/>
            <a:ext cx="6172200" cy="6920387"/>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8" name="TextBox 7">
            <a:extLst>
              <a:ext uri="{FF2B5EF4-FFF2-40B4-BE49-F238E27FC236}">
                <a16:creationId xmlns:a16="http://schemas.microsoft.com/office/drawing/2014/main" id="{EF2AF3A1-FF5E-953C-BC4C-C7C14B04A635}"/>
              </a:ext>
            </a:extLst>
          </p:cNvPr>
          <p:cNvSpPr txBox="1"/>
          <p:nvPr/>
        </p:nvSpPr>
        <p:spPr>
          <a:xfrm>
            <a:off x="6019800" y="2057400"/>
            <a:ext cx="6098720" cy="2677656"/>
          </a:xfrm>
          <a:prstGeom prst="rect">
            <a:avLst/>
          </a:prstGeom>
          <a:noFill/>
        </p:spPr>
        <p:txBody>
          <a:bodyPr wrap="square">
            <a:spAutoFit/>
          </a:bodyPr>
          <a:lstStyle/>
          <a:p>
            <a:pPr algn="just"/>
            <a:r>
              <a:rPr lang="uk-UA" sz="2800" b="1" dirty="0">
                <a:latin typeface="Arial Black" panose="020B0A04020102020204" pitchFamily="34" charset="0"/>
              </a:rPr>
              <a:t>Бойовий дух та командна згуртованість </a:t>
            </a:r>
            <a:r>
              <a:rPr lang="uk-UA" sz="2800" b="1" dirty="0">
                <a:solidFill>
                  <a:srgbClr val="000000"/>
                </a:solidFill>
                <a:effectLst/>
                <a:latin typeface="Arial Black" panose="020B0A04020102020204" pitchFamily="34" charset="0"/>
                <a:ea typeface="Calibri" panose="020F0502020204030204" pitchFamily="34" charset="0"/>
              </a:rPr>
              <a:t>призводять до значних досягнень у майбутньому і формують успішний</a:t>
            </a:r>
            <a:r>
              <a:rPr lang="uk-UA" sz="2800" b="1" dirty="0">
                <a:solidFill>
                  <a:srgbClr val="000000"/>
                </a:solidFill>
                <a:latin typeface="Arial Black" panose="020B0A04020102020204" pitchFamily="34" charset="0"/>
                <a:ea typeface="Calibri" panose="020F0502020204030204" pitchFamily="34" charset="0"/>
              </a:rPr>
              <a:t>, </a:t>
            </a:r>
            <a:r>
              <a:rPr lang="uk-UA" sz="2800" b="1" dirty="0">
                <a:solidFill>
                  <a:srgbClr val="000000"/>
                </a:solidFill>
                <a:effectLst/>
                <a:latin typeface="Arial Black" panose="020B0A04020102020204" pitchFamily="34" charset="0"/>
                <a:ea typeface="Calibri" panose="020F0502020204030204" pitchFamily="34" charset="0"/>
              </a:rPr>
              <a:t>стійкий та боєздатний підрозділ.</a:t>
            </a:r>
            <a:endParaRPr lang="uk-UA" sz="2800" b="1" dirty="0">
              <a:latin typeface="Arial Black" panose="020B0A04020102020204" pitchFamily="34" charset="0"/>
            </a:endParaRPr>
          </a:p>
        </p:txBody>
      </p:sp>
    </p:spTree>
    <p:extLst>
      <p:ext uri="{BB962C8B-B14F-4D97-AF65-F5344CB8AC3E}">
        <p14:creationId xmlns:p14="http://schemas.microsoft.com/office/powerpoint/2010/main" val="21171791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5ECAB56E-420A-E4DD-106F-A2585ED7120D}"/>
              </a:ext>
            </a:extLst>
          </p:cNvPr>
          <p:cNvSpPr>
            <a:spLocks noGrp="1"/>
          </p:cNvSpPr>
          <p:nvPr>
            <p:ph type="title"/>
          </p:nvPr>
        </p:nvSpPr>
        <p:spPr>
          <a:xfrm>
            <a:off x="488950" y="2397125"/>
            <a:ext cx="5251316" cy="1807305"/>
          </a:xfrm>
        </p:spPr>
        <p:txBody>
          <a:bodyPr vert="horz" lIns="91440" tIns="45720" rIns="91440" bIns="45720" rtlCol="0" anchor="ctr">
            <a:noAutofit/>
          </a:bodyPr>
          <a:lstStyle/>
          <a:p>
            <a:pPr algn="ctr"/>
            <a:r>
              <a:rPr lang="en-US" sz="7200" dirty="0">
                <a:solidFill>
                  <a:schemeClr val="bg1"/>
                </a:solidFill>
                <a:latin typeface="Arial Black" panose="020B0A04020102020204" pitchFamily="34" charset="0"/>
              </a:rPr>
              <a:t>ДЯКУЮ ЗА УВАГУ</a:t>
            </a:r>
          </a:p>
        </p:txBody>
      </p:sp>
      <p:pic>
        <p:nvPicPr>
          <p:cNvPr id="5" name="Місце для вмісту 4">
            <a:extLst>
              <a:ext uri="{FF2B5EF4-FFF2-40B4-BE49-F238E27FC236}">
                <a16:creationId xmlns:a16="http://schemas.microsoft.com/office/drawing/2014/main" id="{C475DCCC-87E2-B6B9-1A09-771C9992E0CF}"/>
              </a:ext>
            </a:extLst>
          </p:cNvPr>
          <p:cNvPicPr>
            <a:picLocks noChangeAspect="1"/>
          </p:cNvPicPr>
          <p:nvPr/>
        </p:nvPicPr>
        <p:blipFill rotWithShape="1">
          <a:blip r:embed="rId2"/>
          <a:srcRect l="31086" r="20006"/>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3999049843"/>
      </p:ext>
    </p:extLst>
  </p:cSld>
  <p:clrMapOvr>
    <a:masterClrMapping/>
  </p:clrMapOvr>
</p:sld>
</file>

<file path=ppt/theme/theme1.xml><?xml version="1.0" encoding="utf-8"?>
<a:theme xmlns:a="http://schemas.openxmlformats.org/drawingml/2006/main" name="Тема Office">
  <a:themeElements>
    <a:clrScheme name="Офіс">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Офіс">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292</TotalTime>
  <Words>1090</Words>
  <Application>Microsoft Office PowerPoint</Application>
  <PresentationFormat>Широкий екран</PresentationFormat>
  <Paragraphs>67</Paragraphs>
  <Slides>19</Slides>
  <Notes>0</Notes>
  <HiddenSlides>0</HiddenSlides>
  <MMClips>0</MMClips>
  <ScaleCrop>false</ScaleCrop>
  <HeadingPairs>
    <vt:vector size="6" baseType="variant">
      <vt:variant>
        <vt:lpstr>Використані шрифти</vt:lpstr>
      </vt:variant>
      <vt:variant>
        <vt:i4>5</vt:i4>
      </vt:variant>
      <vt:variant>
        <vt:lpstr>Тема</vt:lpstr>
      </vt:variant>
      <vt:variant>
        <vt:i4>1</vt:i4>
      </vt:variant>
      <vt:variant>
        <vt:lpstr>Заголовки слайдів</vt:lpstr>
      </vt:variant>
      <vt:variant>
        <vt:i4>19</vt:i4>
      </vt:variant>
    </vt:vector>
  </HeadingPairs>
  <TitlesOfParts>
    <vt:vector size="25" baseType="lpstr">
      <vt:lpstr>Arial</vt:lpstr>
      <vt:lpstr>Arial Black</vt:lpstr>
      <vt:lpstr>Calibri</vt:lpstr>
      <vt:lpstr>Calibri Light</vt:lpstr>
      <vt:lpstr>Wingdings</vt:lpstr>
      <vt:lpstr>Тема Office</vt:lpstr>
      <vt:lpstr>ВИСОКИЙ БОЙОВИЙ ДУХ ТА КОМАНДНА ЗГУРТОВАНІСТЬ – ОСНОВА УСПІХУ В БОЮ</vt:lpstr>
      <vt:lpstr>Військове лідерство </vt:lpstr>
      <vt:lpstr>Критерії рівня розвитку команди.</vt:lpstr>
      <vt:lpstr>Формування підрозділу у боєздатну команду</vt:lpstr>
      <vt:lpstr>Презентація PowerPoint</vt:lpstr>
      <vt:lpstr>Презентація PowerPoint</vt:lpstr>
      <vt:lpstr>Засоби і методи, що посилюють згуртованість команди.</vt:lpstr>
      <vt:lpstr>Презентація PowerPoint</vt:lpstr>
      <vt:lpstr>Пряма оцінка результатів діяльності команди. </vt:lpstr>
      <vt:lpstr>Індивідуальна і загальна відповідальність. </vt:lpstr>
      <vt:lpstr>Командні результати.  </vt:lpstr>
      <vt:lpstr>Лідер.</vt:lpstr>
      <vt:lpstr>На перший погляд може здатися, що лідерство схоже з командуванням. Частково так, але є вагомі відмінності.  </vt:lpstr>
      <vt:lpstr>Базові риси лідерства: </vt:lpstr>
      <vt:lpstr>Неофіційні групи.</vt:lpstr>
      <vt:lpstr>Презентація PowerPoint</vt:lpstr>
      <vt:lpstr>Презентація PowerPoint</vt:lpstr>
      <vt:lpstr>Презентація PowerPoint</vt:lpstr>
      <vt:lpstr>ДЯКУЮ ЗА УВАГУ</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Презентація PowerPoint</dc:title>
  <dc:creator>Олексій Мішура</dc:creator>
  <cp:lastModifiedBy>Працівник</cp:lastModifiedBy>
  <cp:revision>14</cp:revision>
  <dcterms:created xsi:type="dcterms:W3CDTF">2023-12-08T13:37:48Z</dcterms:created>
  <dcterms:modified xsi:type="dcterms:W3CDTF">2024-12-07T08:17:30Z</dcterms:modified>
</cp:coreProperties>
</file>