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9.xml"/>
  <Override ContentType="application/vnd.openxmlformats-officedocument.presentationml.slideMaster+xml" PartName="/ppt/slideMasters/slideMaster11.xml"/>
  <Override ContentType="application/vnd.openxmlformats-officedocument.presentationml.slideMaster+xml" PartName="/ppt/slideMasters/slideMaster13.xml"/>
  <Override ContentType="application/vnd.openxmlformats-officedocument.presentationml.slideMaster+xml" PartName="/ppt/slideMasters/slideMaster10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5.xml"/>
  <Override ContentType="application/vnd.openxmlformats-officedocument.presentationml.slideMaster+xml" PartName="/ppt/slideMasters/slideMaster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12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6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14.xml"/>
  <Override ContentType="application/vnd.openxmlformats-officedocument.theme+xml" PartName="/ppt/theme/theme6.xml"/>
  <Override ContentType="application/vnd.openxmlformats-officedocument.theme+xml" PartName="/ppt/theme/theme3.xml"/>
  <Override ContentType="application/vnd.openxmlformats-officedocument.theme+xml" PartName="/ppt/theme/theme11.xml"/>
  <Override ContentType="application/vnd.openxmlformats-officedocument.theme+xml" PartName="/ppt/theme/theme5.xml"/>
  <Override ContentType="application/vnd.openxmlformats-officedocument.theme+xml" PartName="/ppt/theme/theme9.xml"/>
  <Override ContentType="application/vnd.openxmlformats-officedocument.theme+xml" PartName="/ppt/theme/theme13.xml"/>
  <Override ContentType="application/vnd.openxmlformats-officedocument.theme+xml" PartName="/ppt/theme/theme7.xml"/>
  <Override ContentType="application/vnd.openxmlformats-officedocument.theme+xml" PartName="/ppt/theme/theme2.xml"/>
  <Override ContentType="application/vnd.openxmlformats-officedocument.theme+xml" PartName="/ppt/theme/theme4.xml"/>
  <Override ContentType="application/vnd.openxmlformats-officedocument.theme+xml" PartName="/ppt/theme/theme8.xml"/>
  <Override ContentType="application/vnd.openxmlformats-officedocument.theme+xml" PartName="/ppt/theme/theme10.xml"/>
  <Override ContentType="application/vnd.openxmlformats-officedocument.theme+xml" PartName="/ppt/theme/theme1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  <p:sldMasterId id="2147483650" r:id="rId5"/>
    <p:sldMasterId id="2147483662" r:id="rId6"/>
    <p:sldMasterId id="2147483663" r:id="rId7"/>
    <p:sldMasterId id="2147483665" r:id="rId8"/>
    <p:sldMasterId id="2147483667" r:id="rId9"/>
    <p:sldMasterId id="2147483669" r:id="rId10"/>
    <p:sldMasterId id="2147483671" r:id="rId11"/>
    <p:sldMasterId id="2147483673" r:id="rId12"/>
    <p:sldMasterId id="2147483675" r:id="rId13"/>
    <p:sldMasterId id="2147483677" r:id="rId14"/>
    <p:sldMasterId id="2147483679" r:id="rId15"/>
    <p:sldMasterId id="2147483681" r:id="rId16"/>
  </p:sldMasterIdLst>
  <p:notesMasterIdLst>
    <p:notesMasterId r:id="rId17"/>
  </p:notesMasterIdLst>
  <p:sldIdLst>
    <p:sldId id="256" r:id="rId18"/>
    <p:sldId id="257" r:id="rId19"/>
    <p:sldId id="258" r:id="rId20"/>
    <p:sldId id="259" r:id="rId21"/>
    <p:sldId id="260" r:id="rId22"/>
    <p:sldId id="261" r:id="rId23"/>
    <p:sldId id="262" r:id="rId24"/>
    <p:sldId id="263" r:id="rId25"/>
    <p:sldId id="264" r:id="rId26"/>
    <p:sldId id="265" r:id="rId27"/>
    <p:sldId id="266" r:id="rId28"/>
    <p:sldId id="267" r:id="rId29"/>
    <p:sldId id="268" r:id="rId30"/>
    <p:sldId id="269" r:id="rId31"/>
    <p:sldId id="270" r:id="rId32"/>
    <p:sldId id="271" r:id="rId33"/>
  </p:sldIdLst>
  <p:sldSz cy="6858000" cx="12192000"/>
  <p:notesSz cx="6797675" cy="99266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r:id="rId34" roundtripDataSignature="AMtx7mjzJUja5+Dsx7dZDrcuOPlvQmqhP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3.xml"/><Relationship Id="rId22" Type="http://schemas.openxmlformats.org/officeDocument/2006/relationships/slide" Target="slides/slide5.xml"/><Relationship Id="rId21" Type="http://schemas.openxmlformats.org/officeDocument/2006/relationships/slide" Target="slides/slide4.xml"/><Relationship Id="rId24" Type="http://schemas.openxmlformats.org/officeDocument/2006/relationships/slide" Target="slides/slide7.xml"/><Relationship Id="rId23" Type="http://schemas.openxmlformats.org/officeDocument/2006/relationships/slide" Target="slides/slide6.xml"/><Relationship Id="rId1" Type="http://schemas.openxmlformats.org/officeDocument/2006/relationships/theme" Target="theme/theme1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26" Type="http://schemas.openxmlformats.org/officeDocument/2006/relationships/slide" Target="slides/slide9.xml"/><Relationship Id="rId25" Type="http://schemas.openxmlformats.org/officeDocument/2006/relationships/slide" Target="slides/slide8.xml"/><Relationship Id="rId28" Type="http://schemas.openxmlformats.org/officeDocument/2006/relationships/slide" Target="slides/slide11.xml"/><Relationship Id="rId27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" Target="slides/slide12.xml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Relationship Id="rId31" Type="http://schemas.openxmlformats.org/officeDocument/2006/relationships/slide" Target="slides/slide14.xml"/><Relationship Id="rId30" Type="http://schemas.openxmlformats.org/officeDocument/2006/relationships/slide" Target="slides/slide13.xml"/><Relationship Id="rId11" Type="http://schemas.openxmlformats.org/officeDocument/2006/relationships/slideMaster" Target="slideMasters/slideMaster8.xml"/><Relationship Id="rId33" Type="http://schemas.openxmlformats.org/officeDocument/2006/relationships/slide" Target="slides/slide16.xml"/><Relationship Id="rId10" Type="http://schemas.openxmlformats.org/officeDocument/2006/relationships/slideMaster" Target="slideMasters/slideMaster7.xml"/><Relationship Id="rId32" Type="http://schemas.openxmlformats.org/officeDocument/2006/relationships/slide" Target="slides/slide15.xml"/><Relationship Id="rId13" Type="http://schemas.openxmlformats.org/officeDocument/2006/relationships/slideMaster" Target="slideMasters/slideMaster10.xml"/><Relationship Id="rId12" Type="http://schemas.openxmlformats.org/officeDocument/2006/relationships/slideMaster" Target="slideMasters/slideMaster9.xml"/><Relationship Id="rId34" Type="http://customschemas.google.com/relationships/presentationmetadata" Target="metadata"/><Relationship Id="rId15" Type="http://schemas.openxmlformats.org/officeDocument/2006/relationships/slideMaster" Target="slideMasters/slideMaster12.xml"/><Relationship Id="rId14" Type="http://schemas.openxmlformats.org/officeDocument/2006/relationships/slideMaster" Target="slideMasters/slideMaster11.xml"/><Relationship Id="rId17" Type="http://schemas.openxmlformats.org/officeDocument/2006/relationships/notesMaster" Target="notesMasters/notesMaster1.xml"/><Relationship Id="rId16" Type="http://schemas.openxmlformats.org/officeDocument/2006/relationships/slideMaster" Target="slideMasters/slideMaster13.xml"/><Relationship Id="rId19" Type="http://schemas.openxmlformats.org/officeDocument/2006/relationships/slide" Target="slides/slide2.xml"/><Relationship Id="rId1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49687" y="0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0487" y="744537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28162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49687" y="9428162"/>
            <a:ext cx="2946400" cy="496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:notes"/>
          <p:cNvSpPr txBox="1"/>
          <p:nvPr>
            <p:ph idx="1" type="body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1:notes"/>
          <p:cNvSpPr/>
          <p:nvPr>
            <p:ph idx="2" type="sldImg"/>
          </p:nvPr>
        </p:nvSpPr>
        <p:spPr>
          <a:xfrm>
            <a:off x="90487" y="744537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:notes"/>
          <p:cNvSpPr txBox="1"/>
          <p:nvPr>
            <p:ph idx="1" type="body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2:notes"/>
          <p:cNvSpPr/>
          <p:nvPr>
            <p:ph idx="2" type="sldImg"/>
          </p:nvPr>
        </p:nvSpPr>
        <p:spPr>
          <a:xfrm>
            <a:off x="90487" y="744537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:notes"/>
          <p:cNvSpPr txBox="1"/>
          <p:nvPr>
            <p:ph idx="1" type="body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4" name="Google Shape;274;p3:notes"/>
          <p:cNvSpPr/>
          <p:nvPr>
            <p:ph idx="2" type="sldImg"/>
          </p:nvPr>
        </p:nvSpPr>
        <p:spPr>
          <a:xfrm>
            <a:off x="90487" y="744537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:notes"/>
          <p:cNvSpPr txBox="1"/>
          <p:nvPr>
            <p:ph idx="1" type="body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4:notes"/>
          <p:cNvSpPr/>
          <p:nvPr>
            <p:ph idx="2" type="sldImg"/>
          </p:nvPr>
        </p:nvSpPr>
        <p:spPr>
          <a:xfrm>
            <a:off x="90487" y="744537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:notes"/>
          <p:cNvSpPr txBox="1"/>
          <p:nvPr>
            <p:ph idx="1" type="body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2" name="Google Shape;292;p5:notes"/>
          <p:cNvSpPr/>
          <p:nvPr>
            <p:ph idx="2" type="sldImg"/>
          </p:nvPr>
        </p:nvSpPr>
        <p:spPr>
          <a:xfrm>
            <a:off x="90487" y="744537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6:notes"/>
          <p:cNvSpPr txBox="1"/>
          <p:nvPr>
            <p:ph idx="1" type="body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6:notes"/>
          <p:cNvSpPr/>
          <p:nvPr>
            <p:ph idx="2" type="sldImg"/>
          </p:nvPr>
        </p:nvSpPr>
        <p:spPr>
          <a:xfrm>
            <a:off x="90487" y="744537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7:notes"/>
          <p:cNvSpPr txBox="1"/>
          <p:nvPr>
            <p:ph idx="1" type="body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7:notes"/>
          <p:cNvSpPr/>
          <p:nvPr>
            <p:ph idx="2" type="sldImg"/>
          </p:nvPr>
        </p:nvSpPr>
        <p:spPr>
          <a:xfrm>
            <a:off x="90487" y="744537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8:notes"/>
          <p:cNvSpPr txBox="1"/>
          <p:nvPr>
            <p:ph idx="1" type="body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p8:notes"/>
          <p:cNvSpPr/>
          <p:nvPr>
            <p:ph idx="2" type="sldImg"/>
          </p:nvPr>
        </p:nvSpPr>
        <p:spPr>
          <a:xfrm>
            <a:off x="90487" y="744537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9:notes"/>
          <p:cNvSpPr txBox="1"/>
          <p:nvPr>
            <p:ph idx="1" type="body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9:notes"/>
          <p:cNvSpPr/>
          <p:nvPr>
            <p:ph idx="2" type="sldImg"/>
          </p:nvPr>
        </p:nvSpPr>
        <p:spPr>
          <a:xfrm>
            <a:off x="90487" y="744537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0:notes"/>
          <p:cNvSpPr txBox="1"/>
          <p:nvPr>
            <p:ph idx="1" type="body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7" name="Google Shape;337;p10:notes"/>
          <p:cNvSpPr/>
          <p:nvPr>
            <p:ph idx="2" type="sldImg"/>
          </p:nvPr>
        </p:nvSpPr>
        <p:spPr>
          <a:xfrm>
            <a:off x="90487" y="744537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1:notes"/>
          <p:cNvSpPr txBox="1"/>
          <p:nvPr>
            <p:ph idx="1" type="body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11:notes"/>
          <p:cNvSpPr/>
          <p:nvPr>
            <p:ph idx="2" type="sldImg"/>
          </p:nvPr>
        </p:nvSpPr>
        <p:spPr>
          <a:xfrm>
            <a:off x="90487" y="744537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12:notes"/>
          <p:cNvSpPr txBox="1"/>
          <p:nvPr>
            <p:ph idx="1" type="body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12:notes"/>
          <p:cNvSpPr/>
          <p:nvPr>
            <p:ph idx="2" type="sldImg"/>
          </p:nvPr>
        </p:nvSpPr>
        <p:spPr>
          <a:xfrm>
            <a:off x="90487" y="744537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3:notes"/>
          <p:cNvSpPr txBox="1"/>
          <p:nvPr>
            <p:ph idx="1" type="body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4" name="Google Shape;364;p13:notes"/>
          <p:cNvSpPr/>
          <p:nvPr>
            <p:ph idx="2" type="sldImg"/>
          </p:nvPr>
        </p:nvSpPr>
        <p:spPr>
          <a:xfrm>
            <a:off x="90487" y="744537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14:notes"/>
          <p:cNvSpPr txBox="1"/>
          <p:nvPr>
            <p:ph idx="1" type="body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3" name="Google Shape;373;p14:notes"/>
          <p:cNvSpPr/>
          <p:nvPr>
            <p:ph idx="2" type="sldImg"/>
          </p:nvPr>
        </p:nvSpPr>
        <p:spPr>
          <a:xfrm>
            <a:off x="90487" y="744537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5:notes"/>
          <p:cNvSpPr txBox="1"/>
          <p:nvPr>
            <p:ph idx="1" type="body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15:notes"/>
          <p:cNvSpPr/>
          <p:nvPr>
            <p:ph idx="2" type="sldImg"/>
          </p:nvPr>
        </p:nvSpPr>
        <p:spPr>
          <a:xfrm>
            <a:off x="90487" y="744537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16:notes"/>
          <p:cNvSpPr txBox="1"/>
          <p:nvPr>
            <p:ph idx="1" type="body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16:notes"/>
          <p:cNvSpPr/>
          <p:nvPr>
            <p:ph idx="2" type="sldImg"/>
          </p:nvPr>
        </p:nvSpPr>
        <p:spPr>
          <a:xfrm>
            <a:off x="90487" y="744537"/>
            <a:ext cx="6616700" cy="37226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8"/>
          <p:cNvSpPr txBox="1"/>
          <p:nvPr>
            <p:ph type="ctrTitle"/>
          </p:nvPr>
        </p:nvSpPr>
        <p:spPr>
          <a:xfrm>
            <a:off x="914400" y="1371601"/>
            <a:ext cx="10464800" cy="19272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54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8"/>
          <p:cNvSpPr txBox="1"/>
          <p:nvPr>
            <p:ph idx="1" type="subTitle"/>
          </p:nvPr>
        </p:nvSpPr>
        <p:spPr>
          <a:xfrm>
            <a:off x="914400" y="3505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480"/>
              </a:spcBef>
              <a:spcAft>
                <a:spcPts val="0"/>
              </a:spcAft>
              <a:buSzPts val="2040"/>
              <a:buNone/>
              <a:defRPr>
                <a:solidFill>
                  <a:srgbClr val="55556F"/>
                </a:solidFill>
              </a:defRPr>
            </a:lvl1pPr>
            <a:lvl2pPr lvl="1" algn="ctr">
              <a:spcBef>
                <a:spcPts val="400"/>
              </a:spcBef>
              <a:spcAft>
                <a:spcPts val="0"/>
              </a:spcAft>
              <a:buSzPts val="1700"/>
              <a:buNone/>
              <a:defRPr>
                <a:solidFill>
                  <a:srgbClr val="8B8B8D"/>
                </a:solidFill>
              </a:defRPr>
            </a:lvl2pPr>
            <a:lvl3pPr lvl="2" algn="ctr">
              <a:spcBef>
                <a:spcPts val="360"/>
              </a:spcBef>
              <a:spcAft>
                <a:spcPts val="0"/>
              </a:spcAft>
              <a:buSzPts val="1620"/>
              <a:buNone/>
              <a:defRPr>
                <a:solidFill>
                  <a:srgbClr val="8B8B8D"/>
                </a:solidFill>
              </a:defRPr>
            </a:lvl3pPr>
            <a:lvl4pPr lvl="3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B8B8D"/>
                </a:solidFill>
              </a:defRPr>
            </a:lvl4pPr>
            <a:lvl5pPr lvl="4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B8B8D"/>
                </a:solidFill>
              </a:defRPr>
            </a:lvl5pPr>
            <a:lvl6pPr lvl="5" algn="ctr">
              <a:spcBef>
                <a:spcPts val="260"/>
              </a:spcBef>
              <a:spcAft>
                <a:spcPts val="0"/>
              </a:spcAft>
              <a:buSzPts val="1300"/>
              <a:buNone/>
              <a:defRPr>
                <a:solidFill>
                  <a:srgbClr val="8B8B8D"/>
                </a:solidFill>
              </a:defRPr>
            </a:lvl6pPr>
            <a:lvl7pPr lvl="6" algn="ctr">
              <a:spcBef>
                <a:spcPts val="260"/>
              </a:spcBef>
              <a:spcAft>
                <a:spcPts val="0"/>
              </a:spcAft>
              <a:buSzPts val="1300"/>
              <a:buNone/>
              <a:defRPr>
                <a:solidFill>
                  <a:srgbClr val="8B8B8D"/>
                </a:solidFill>
              </a:defRPr>
            </a:lvl7pPr>
            <a:lvl8pPr lvl="7" algn="ctr">
              <a:spcBef>
                <a:spcPts val="260"/>
              </a:spcBef>
              <a:spcAft>
                <a:spcPts val="0"/>
              </a:spcAft>
              <a:buSzPts val="1300"/>
              <a:buNone/>
              <a:defRPr>
                <a:solidFill>
                  <a:srgbClr val="8B8B8D"/>
                </a:solidFill>
              </a:defRPr>
            </a:lvl8pPr>
            <a:lvl9pPr lvl="8" algn="ctr">
              <a:spcBef>
                <a:spcPts val="260"/>
              </a:spcBef>
              <a:spcAft>
                <a:spcPts val="0"/>
              </a:spcAft>
              <a:buSzPts val="1300"/>
              <a:buNone/>
              <a:defRPr>
                <a:solidFill>
                  <a:srgbClr val="8B8B8D"/>
                </a:solidFill>
              </a:defRPr>
            </a:lvl9pPr>
          </a:lstStyle>
          <a:p/>
        </p:txBody>
      </p:sp>
      <p:sp>
        <p:nvSpPr>
          <p:cNvPr id="21" name="Google Shape;21;p18"/>
          <p:cNvSpPr txBox="1"/>
          <p:nvPr>
            <p:ph idx="10" type="dt"/>
          </p:nvPr>
        </p:nvSpPr>
        <p:spPr>
          <a:xfrm>
            <a:off x="609600" y="19050"/>
            <a:ext cx="38608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8"/>
          <p:cNvSpPr txBox="1"/>
          <p:nvPr>
            <p:ph idx="11" type="ftr"/>
          </p:nvPr>
        </p:nvSpPr>
        <p:spPr>
          <a:xfrm>
            <a:off x="4572000" y="19050"/>
            <a:ext cx="5486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2" type="sldNum"/>
          </p:nvPr>
        </p:nvSpPr>
        <p:spPr>
          <a:xfrm>
            <a:off x="10160000" y="19050"/>
            <a:ext cx="1422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0"/>
          <p:cNvSpPr txBox="1"/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0"/>
          <p:cNvSpPr txBox="1"/>
          <p:nvPr>
            <p:ph idx="1" type="subTitle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3" name="Google Shape;33;p20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0"/>
          <p:cNvSpPr txBox="1"/>
          <p:nvPr>
            <p:ph idx="11" type="ftr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2" type="sldNum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1"/>
          <p:cNvSpPr txBox="1"/>
          <p:nvPr>
            <p:ph type="title"/>
          </p:nvPr>
        </p:nvSpPr>
        <p:spPr>
          <a:xfrm rot="5400000">
            <a:off x="7285038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1"/>
          <p:cNvSpPr txBox="1"/>
          <p:nvPr>
            <p:ph idx="1" type="body"/>
          </p:nvPr>
        </p:nvSpPr>
        <p:spPr>
          <a:xfrm rot="5400000">
            <a:off x="1697038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21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21"/>
          <p:cNvSpPr txBox="1"/>
          <p:nvPr>
            <p:ph idx="11" type="ftr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21"/>
          <p:cNvSpPr txBox="1"/>
          <p:nvPr>
            <p:ph idx="12" type="sldNum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2"/>
          <p:cNvSpPr txBox="1"/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2"/>
          <p:cNvSpPr txBox="1"/>
          <p:nvPr>
            <p:ph idx="1" type="body"/>
          </p:nvPr>
        </p:nvSpPr>
        <p:spPr>
          <a:xfrm rot="5400000">
            <a:off x="3833019" y="-1623219"/>
            <a:ext cx="4525962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2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22"/>
          <p:cNvSpPr txBox="1"/>
          <p:nvPr>
            <p:ph idx="11" type="ftr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2"/>
          <p:cNvSpPr txBox="1"/>
          <p:nvPr>
            <p:ph idx="12" type="sldNum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3"/>
          <p:cNvSpPr txBox="1"/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3"/>
          <p:cNvSpPr/>
          <p:nvPr>
            <p:ph idx="2" type="pic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1" name="Google Shape;51;p23"/>
          <p:cNvSpPr txBox="1"/>
          <p:nvPr>
            <p:ph idx="1" type="body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2" name="Google Shape;52;p23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3"/>
          <p:cNvSpPr txBox="1"/>
          <p:nvPr>
            <p:ph idx="11" type="ftr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3"/>
          <p:cNvSpPr txBox="1"/>
          <p:nvPr>
            <p:ph idx="12" type="sldNum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4"/>
          <p:cNvSpPr txBox="1"/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4"/>
          <p:cNvSpPr txBox="1"/>
          <p:nvPr>
            <p:ph idx="1" type="body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8" name="Google Shape;58;p24"/>
          <p:cNvSpPr txBox="1"/>
          <p:nvPr>
            <p:ph idx="2" type="body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9" name="Google Shape;59;p24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4"/>
          <p:cNvSpPr txBox="1"/>
          <p:nvPr>
            <p:ph idx="11" type="ftr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4"/>
          <p:cNvSpPr txBox="1"/>
          <p:nvPr>
            <p:ph idx="12" type="sldNum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5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5"/>
          <p:cNvSpPr txBox="1"/>
          <p:nvPr>
            <p:ph idx="11" type="ftr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5"/>
          <p:cNvSpPr txBox="1"/>
          <p:nvPr>
            <p:ph idx="12" type="sldNum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6"/>
          <p:cNvSpPr txBox="1"/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6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6"/>
          <p:cNvSpPr txBox="1"/>
          <p:nvPr>
            <p:ph idx="11" type="ftr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6"/>
          <p:cNvSpPr txBox="1"/>
          <p:nvPr>
            <p:ph idx="12" type="sldNum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7"/>
          <p:cNvSpPr txBox="1"/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7"/>
          <p:cNvSpPr txBox="1"/>
          <p:nvPr>
            <p:ph idx="1" type="body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4" name="Google Shape;74;p27"/>
          <p:cNvSpPr txBox="1"/>
          <p:nvPr>
            <p:ph idx="2" type="body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75" name="Google Shape;75;p27"/>
          <p:cNvSpPr txBox="1"/>
          <p:nvPr>
            <p:ph idx="3" type="body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6" name="Google Shape;76;p27"/>
          <p:cNvSpPr txBox="1"/>
          <p:nvPr>
            <p:ph idx="4" type="body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77" name="Google Shape;77;p27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7"/>
          <p:cNvSpPr txBox="1"/>
          <p:nvPr>
            <p:ph idx="11" type="ftr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7"/>
          <p:cNvSpPr txBox="1"/>
          <p:nvPr>
            <p:ph idx="12" type="sldNum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8"/>
          <p:cNvSpPr txBox="1"/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8"/>
          <p:cNvSpPr txBox="1"/>
          <p:nvPr>
            <p:ph idx="1" type="body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83" name="Google Shape;83;p28"/>
          <p:cNvSpPr txBox="1"/>
          <p:nvPr>
            <p:ph idx="2" type="body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84" name="Google Shape;84;p28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8"/>
          <p:cNvSpPr txBox="1"/>
          <p:nvPr>
            <p:ph idx="11" type="ftr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28"/>
          <p:cNvSpPr txBox="1"/>
          <p:nvPr>
            <p:ph idx="12" type="sldNum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9"/>
          <p:cNvSpPr txBox="1"/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9"/>
          <p:cNvSpPr txBox="1"/>
          <p:nvPr>
            <p:ph idx="1" type="body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0" name="Google Shape;90;p29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29"/>
          <p:cNvSpPr txBox="1"/>
          <p:nvPr>
            <p:ph idx="11" type="ftr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9"/>
          <p:cNvSpPr txBox="1"/>
          <p:nvPr>
            <p:ph idx="12" type="sldNum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0"/>
          <p:cNvSpPr txBox="1"/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30"/>
          <p:cNvSpPr txBox="1"/>
          <p:nvPr>
            <p:ph idx="1" type="body"/>
          </p:nvPr>
        </p:nvSpPr>
        <p:spPr>
          <a:xfrm>
            <a:off x="609600" y="1600200"/>
            <a:ext cx="109728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6" name="Google Shape;96;p30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30"/>
          <p:cNvSpPr txBox="1"/>
          <p:nvPr>
            <p:ph idx="11" type="ftr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0"/>
          <p:cNvSpPr txBox="1"/>
          <p:nvPr>
            <p:ph idx="12" type="sldNum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3"/>
          <p:cNvSpPr txBox="1"/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33"/>
          <p:cNvSpPr txBox="1"/>
          <p:nvPr>
            <p:ph idx="1" type="body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indent="-325755" lvl="1" marL="914400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indent="-331469" lvl="2" marL="13716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33"/>
          <p:cNvSpPr txBox="1"/>
          <p:nvPr>
            <p:ph idx="10" type="dt"/>
          </p:nvPr>
        </p:nvSpPr>
        <p:spPr>
          <a:xfrm>
            <a:off x="609600" y="19050"/>
            <a:ext cx="38608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33"/>
          <p:cNvSpPr txBox="1"/>
          <p:nvPr>
            <p:ph idx="11" type="ftr"/>
          </p:nvPr>
        </p:nvSpPr>
        <p:spPr>
          <a:xfrm>
            <a:off x="4572000" y="19050"/>
            <a:ext cx="5486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33"/>
          <p:cNvSpPr txBox="1"/>
          <p:nvPr>
            <p:ph idx="12" type="sldNum"/>
          </p:nvPr>
        </p:nvSpPr>
        <p:spPr>
          <a:xfrm>
            <a:off x="10160000" y="19050"/>
            <a:ext cx="1422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5"/>
          <p:cNvSpPr txBox="1"/>
          <p:nvPr>
            <p:ph type="title"/>
          </p:nvPr>
        </p:nvSpPr>
        <p:spPr>
          <a:xfrm>
            <a:off x="963084" y="2362201"/>
            <a:ext cx="10363200" cy="22002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480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35"/>
          <p:cNvSpPr txBox="1"/>
          <p:nvPr>
            <p:ph idx="1" type="body"/>
          </p:nvPr>
        </p:nvSpPr>
        <p:spPr>
          <a:xfrm>
            <a:off x="963084" y="4626865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SzPts val="2040"/>
              <a:buNone/>
              <a:defRPr sz="2400">
                <a:solidFill>
                  <a:schemeClr val="lt2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SzPts val="144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3" name="Google Shape;133;p35"/>
          <p:cNvSpPr txBox="1"/>
          <p:nvPr>
            <p:ph idx="10" type="dt"/>
          </p:nvPr>
        </p:nvSpPr>
        <p:spPr>
          <a:xfrm>
            <a:off x="609600" y="19050"/>
            <a:ext cx="38608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35"/>
          <p:cNvSpPr txBox="1"/>
          <p:nvPr>
            <p:ph idx="11" type="ftr"/>
          </p:nvPr>
        </p:nvSpPr>
        <p:spPr>
          <a:xfrm>
            <a:off x="4572000" y="19050"/>
            <a:ext cx="5486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35"/>
          <p:cNvSpPr txBox="1"/>
          <p:nvPr>
            <p:ph idx="12" type="sldNum"/>
          </p:nvPr>
        </p:nvSpPr>
        <p:spPr>
          <a:xfrm>
            <a:off x="10160000" y="19050"/>
            <a:ext cx="1422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7"/>
          <p:cNvSpPr txBox="1"/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7"/>
          <p:cNvSpPr txBox="1"/>
          <p:nvPr>
            <p:ph idx="1" type="body"/>
          </p:nvPr>
        </p:nvSpPr>
        <p:spPr>
          <a:xfrm>
            <a:off x="609600" y="1673352"/>
            <a:ext cx="5384800" cy="47183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9730" lvl="0" marL="457200" algn="l">
              <a:spcBef>
                <a:spcPts val="560"/>
              </a:spcBef>
              <a:spcAft>
                <a:spcPts val="0"/>
              </a:spcAft>
              <a:buSzPts val="2380"/>
              <a:buChar char="•"/>
              <a:defRPr sz="2800"/>
            </a:lvl1pPr>
            <a:lvl2pPr indent="-358140" lvl="1" marL="914400" algn="l">
              <a:spcBef>
                <a:spcPts val="480"/>
              </a:spcBef>
              <a:spcAft>
                <a:spcPts val="0"/>
              </a:spcAft>
              <a:buSzPts val="2040"/>
              <a:buChar char="•"/>
              <a:defRPr sz="2400"/>
            </a:lvl2pPr>
            <a:lvl3pPr indent="-342900" lvl="2" marL="1371600" algn="l">
              <a:spcBef>
                <a:spcPts val="400"/>
              </a:spcBef>
              <a:spcAft>
                <a:spcPts val="0"/>
              </a:spcAft>
              <a:buSzPts val="18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/>
        </p:txBody>
      </p:sp>
      <p:sp>
        <p:nvSpPr>
          <p:cNvPr id="147" name="Google Shape;147;p37"/>
          <p:cNvSpPr txBox="1"/>
          <p:nvPr>
            <p:ph idx="2" type="body"/>
          </p:nvPr>
        </p:nvSpPr>
        <p:spPr>
          <a:xfrm>
            <a:off x="6197600" y="1673352"/>
            <a:ext cx="5384800" cy="47183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9730" lvl="0" marL="457200" algn="l">
              <a:spcBef>
                <a:spcPts val="560"/>
              </a:spcBef>
              <a:spcAft>
                <a:spcPts val="0"/>
              </a:spcAft>
              <a:buSzPts val="2380"/>
              <a:buChar char="•"/>
              <a:defRPr sz="2800"/>
            </a:lvl1pPr>
            <a:lvl2pPr indent="-358140" lvl="1" marL="914400" algn="l">
              <a:spcBef>
                <a:spcPts val="480"/>
              </a:spcBef>
              <a:spcAft>
                <a:spcPts val="0"/>
              </a:spcAft>
              <a:buSzPts val="2040"/>
              <a:buChar char="•"/>
              <a:defRPr sz="2400"/>
            </a:lvl2pPr>
            <a:lvl3pPr indent="-342900" lvl="2" marL="1371600" algn="l">
              <a:spcBef>
                <a:spcPts val="400"/>
              </a:spcBef>
              <a:spcAft>
                <a:spcPts val="0"/>
              </a:spcAft>
              <a:buSzPts val="18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/>
        </p:txBody>
      </p:sp>
      <p:sp>
        <p:nvSpPr>
          <p:cNvPr id="148" name="Google Shape;148;p37"/>
          <p:cNvSpPr txBox="1"/>
          <p:nvPr>
            <p:ph idx="10" type="dt"/>
          </p:nvPr>
        </p:nvSpPr>
        <p:spPr>
          <a:xfrm>
            <a:off x="609600" y="19050"/>
            <a:ext cx="38608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37"/>
          <p:cNvSpPr txBox="1"/>
          <p:nvPr>
            <p:ph idx="11" type="ftr"/>
          </p:nvPr>
        </p:nvSpPr>
        <p:spPr>
          <a:xfrm>
            <a:off x="4572000" y="19050"/>
            <a:ext cx="5486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37"/>
          <p:cNvSpPr txBox="1"/>
          <p:nvPr>
            <p:ph idx="12" type="sldNum"/>
          </p:nvPr>
        </p:nvSpPr>
        <p:spPr>
          <a:xfrm>
            <a:off x="10160000" y="19050"/>
            <a:ext cx="1422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39"/>
          <p:cNvSpPr txBox="1"/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39"/>
          <p:cNvSpPr txBox="1"/>
          <p:nvPr>
            <p:ph idx="1" type="body"/>
          </p:nvPr>
        </p:nvSpPr>
        <p:spPr>
          <a:xfrm>
            <a:off x="609600" y="1676400"/>
            <a:ext cx="5242560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1700"/>
              <a:buNone/>
              <a:defRPr b="0" sz="2000">
                <a:solidFill>
                  <a:schemeClr val="dk2"/>
                </a:solidFill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62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63" name="Google Shape;163;p39"/>
          <p:cNvSpPr txBox="1"/>
          <p:nvPr>
            <p:ph idx="2" type="body"/>
          </p:nvPr>
        </p:nvSpPr>
        <p:spPr>
          <a:xfrm>
            <a:off x="609600" y="2438400"/>
            <a:ext cx="5242560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8140" lvl="0" marL="457200" algn="l">
              <a:spcBef>
                <a:spcPts val="480"/>
              </a:spcBef>
              <a:spcAft>
                <a:spcPts val="0"/>
              </a:spcAft>
              <a:buSzPts val="2040"/>
              <a:buChar char="•"/>
              <a:defRPr sz="2400"/>
            </a:lvl1pPr>
            <a:lvl2pPr indent="-336550" lvl="1" marL="914400" algn="l">
              <a:spcBef>
                <a:spcPts val="400"/>
              </a:spcBef>
              <a:spcAft>
                <a:spcPts val="0"/>
              </a:spcAft>
              <a:buSzPts val="1700"/>
              <a:buChar char="•"/>
              <a:defRPr sz="2000"/>
            </a:lvl2pPr>
            <a:lvl3pPr indent="-331469" lvl="2" marL="13716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/>
        </p:txBody>
      </p:sp>
      <p:sp>
        <p:nvSpPr>
          <p:cNvPr id="164" name="Google Shape;164;p39"/>
          <p:cNvSpPr txBox="1"/>
          <p:nvPr>
            <p:ph idx="3" type="body"/>
          </p:nvPr>
        </p:nvSpPr>
        <p:spPr>
          <a:xfrm>
            <a:off x="6339840" y="1676400"/>
            <a:ext cx="5242560" cy="6397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400"/>
              </a:spcBef>
              <a:spcAft>
                <a:spcPts val="0"/>
              </a:spcAft>
              <a:buSzPts val="1700"/>
              <a:buNone/>
              <a:defRPr b="0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SzPts val="17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SzPts val="162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SzPts val="1600"/>
              <a:buNone/>
              <a:defRPr b="1" sz="1600"/>
            </a:lvl9pPr>
          </a:lstStyle>
          <a:p/>
        </p:txBody>
      </p:sp>
      <p:sp>
        <p:nvSpPr>
          <p:cNvPr id="165" name="Google Shape;165;p39"/>
          <p:cNvSpPr txBox="1"/>
          <p:nvPr>
            <p:ph idx="4" type="body"/>
          </p:nvPr>
        </p:nvSpPr>
        <p:spPr>
          <a:xfrm>
            <a:off x="6339840" y="2438400"/>
            <a:ext cx="5242560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8140" lvl="0" marL="457200" algn="l">
              <a:spcBef>
                <a:spcPts val="480"/>
              </a:spcBef>
              <a:spcAft>
                <a:spcPts val="0"/>
              </a:spcAft>
              <a:buSzPts val="2040"/>
              <a:buChar char="•"/>
              <a:defRPr sz="2400"/>
            </a:lvl1pPr>
            <a:lvl2pPr indent="-336550" lvl="1" marL="914400" algn="l">
              <a:spcBef>
                <a:spcPts val="400"/>
              </a:spcBef>
              <a:spcAft>
                <a:spcPts val="0"/>
              </a:spcAft>
              <a:buSzPts val="1700"/>
              <a:buChar char="•"/>
              <a:defRPr sz="2000"/>
            </a:lvl2pPr>
            <a:lvl3pPr indent="-331469" lvl="2" marL="13716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/>
        </p:txBody>
      </p:sp>
      <p:sp>
        <p:nvSpPr>
          <p:cNvPr id="166" name="Google Shape;166;p39"/>
          <p:cNvSpPr txBox="1"/>
          <p:nvPr>
            <p:ph idx="10" type="dt"/>
          </p:nvPr>
        </p:nvSpPr>
        <p:spPr>
          <a:xfrm>
            <a:off x="609600" y="19050"/>
            <a:ext cx="38608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39"/>
          <p:cNvSpPr txBox="1"/>
          <p:nvPr>
            <p:ph idx="11" type="ftr"/>
          </p:nvPr>
        </p:nvSpPr>
        <p:spPr>
          <a:xfrm>
            <a:off x="4572000" y="19050"/>
            <a:ext cx="5486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39"/>
          <p:cNvSpPr txBox="1"/>
          <p:nvPr>
            <p:ph idx="12" type="sldNum"/>
          </p:nvPr>
        </p:nvSpPr>
        <p:spPr>
          <a:xfrm>
            <a:off x="10160000" y="19050"/>
            <a:ext cx="1422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41"/>
          <p:cNvSpPr txBox="1"/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41"/>
          <p:cNvSpPr txBox="1"/>
          <p:nvPr>
            <p:ph idx="10" type="dt"/>
          </p:nvPr>
        </p:nvSpPr>
        <p:spPr>
          <a:xfrm>
            <a:off x="609600" y="19050"/>
            <a:ext cx="38608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41"/>
          <p:cNvSpPr txBox="1"/>
          <p:nvPr>
            <p:ph idx="11" type="ftr"/>
          </p:nvPr>
        </p:nvSpPr>
        <p:spPr>
          <a:xfrm>
            <a:off x="4572000" y="19050"/>
            <a:ext cx="5486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41"/>
          <p:cNvSpPr txBox="1"/>
          <p:nvPr>
            <p:ph idx="12" type="sldNum"/>
          </p:nvPr>
        </p:nvSpPr>
        <p:spPr>
          <a:xfrm>
            <a:off x="10160000" y="19050"/>
            <a:ext cx="1422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3"/>
          <p:cNvSpPr txBox="1"/>
          <p:nvPr>
            <p:ph idx="10" type="dt"/>
          </p:nvPr>
        </p:nvSpPr>
        <p:spPr>
          <a:xfrm>
            <a:off x="609600" y="19050"/>
            <a:ext cx="38608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43"/>
          <p:cNvSpPr txBox="1"/>
          <p:nvPr>
            <p:ph idx="11" type="ftr"/>
          </p:nvPr>
        </p:nvSpPr>
        <p:spPr>
          <a:xfrm>
            <a:off x="4572000" y="19050"/>
            <a:ext cx="5486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43"/>
          <p:cNvSpPr txBox="1"/>
          <p:nvPr>
            <p:ph idx="12" type="sldNum"/>
          </p:nvPr>
        </p:nvSpPr>
        <p:spPr>
          <a:xfrm>
            <a:off x="10160000" y="19050"/>
            <a:ext cx="1422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45"/>
          <p:cNvSpPr txBox="1"/>
          <p:nvPr>
            <p:ph type="title"/>
          </p:nvPr>
        </p:nvSpPr>
        <p:spPr>
          <a:xfrm>
            <a:off x="609600" y="792080"/>
            <a:ext cx="2852928" cy="126187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5" name="Google Shape;205;p45"/>
          <p:cNvSpPr txBox="1"/>
          <p:nvPr>
            <p:ph idx="1" type="body"/>
          </p:nvPr>
        </p:nvSpPr>
        <p:spPr>
          <a:xfrm>
            <a:off x="3962400" y="792080"/>
            <a:ext cx="7620000" cy="55778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1320" lvl="0" marL="457200" algn="l">
              <a:spcBef>
                <a:spcPts val="640"/>
              </a:spcBef>
              <a:spcAft>
                <a:spcPts val="0"/>
              </a:spcAft>
              <a:buSzPts val="2720"/>
              <a:buChar char="•"/>
              <a:defRPr sz="3200"/>
            </a:lvl1pPr>
            <a:lvl2pPr indent="-379730" lvl="1" marL="914400" algn="l">
              <a:spcBef>
                <a:spcPts val="560"/>
              </a:spcBef>
              <a:spcAft>
                <a:spcPts val="0"/>
              </a:spcAft>
              <a:buSzPts val="2380"/>
              <a:buChar char="•"/>
              <a:defRPr sz="2800"/>
            </a:lvl2pPr>
            <a:lvl3pPr indent="-365760" lvl="2" marL="1371600" algn="l">
              <a:spcBef>
                <a:spcPts val="480"/>
              </a:spcBef>
              <a:spcAft>
                <a:spcPts val="0"/>
              </a:spcAft>
              <a:buSzPts val="216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/>
        </p:txBody>
      </p:sp>
      <p:sp>
        <p:nvSpPr>
          <p:cNvPr id="206" name="Google Shape;206;p45"/>
          <p:cNvSpPr txBox="1"/>
          <p:nvPr>
            <p:ph idx="2" type="body"/>
          </p:nvPr>
        </p:nvSpPr>
        <p:spPr>
          <a:xfrm>
            <a:off x="609601" y="2130553"/>
            <a:ext cx="2852928" cy="42436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19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9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207" name="Google Shape;207;p45"/>
          <p:cNvSpPr txBox="1"/>
          <p:nvPr>
            <p:ph idx="10" type="dt"/>
          </p:nvPr>
        </p:nvSpPr>
        <p:spPr>
          <a:xfrm>
            <a:off x="609600" y="19050"/>
            <a:ext cx="38608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45"/>
          <p:cNvSpPr txBox="1"/>
          <p:nvPr>
            <p:ph idx="11" type="ftr"/>
          </p:nvPr>
        </p:nvSpPr>
        <p:spPr>
          <a:xfrm>
            <a:off x="4572000" y="19050"/>
            <a:ext cx="5486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45"/>
          <p:cNvSpPr txBox="1"/>
          <p:nvPr>
            <p:ph idx="12" type="sldNum"/>
          </p:nvPr>
        </p:nvSpPr>
        <p:spPr>
          <a:xfrm>
            <a:off x="10160000" y="19050"/>
            <a:ext cx="1422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47"/>
          <p:cNvSpPr txBox="1"/>
          <p:nvPr>
            <p:ph type="title"/>
          </p:nvPr>
        </p:nvSpPr>
        <p:spPr>
          <a:xfrm>
            <a:off x="609600" y="792480"/>
            <a:ext cx="2856907" cy="12649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sz="24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0" name="Google Shape;220;p47"/>
          <p:cNvSpPr/>
          <p:nvPr>
            <p:ph idx="2" type="pic"/>
          </p:nvPr>
        </p:nvSpPr>
        <p:spPr>
          <a:xfrm>
            <a:off x="3811480" y="838201"/>
            <a:ext cx="7872520" cy="5500456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" dir="5400000" dist="12700">
              <a:srgbClr val="000000">
                <a:alpha val="58823"/>
              </a:srgbClr>
            </a:outerShdw>
          </a:effectLst>
        </p:spPr>
      </p:sp>
      <p:sp>
        <p:nvSpPr>
          <p:cNvPr id="221" name="Google Shape;221;p47"/>
          <p:cNvSpPr txBox="1"/>
          <p:nvPr>
            <p:ph idx="1" type="body"/>
          </p:nvPr>
        </p:nvSpPr>
        <p:spPr>
          <a:xfrm>
            <a:off x="609600" y="2133600"/>
            <a:ext cx="2852928" cy="42428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SzPts val="119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SzPts val="102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SzPts val="9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/>
        </p:txBody>
      </p:sp>
      <p:sp>
        <p:nvSpPr>
          <p:cNvPr id="222" name="Google Shape;222;p47"/>
          <p:cNvSpPr txBox="1"/>
          <p:nvPr>
            <p:ph idx="10" type="dt"/>
          </p:nvPr>
        </p:nvSpPr>
        <p:spPr>
          <a:xfrm>
            <a:off x="609600" y="19050"/>
            <a:ext cx="38608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47"/>
          <p:cNvSpPr txBox="1"/>
          <p:nvPr>
            <p:ph idx="11" type="ftr"/>
          </p:nvPr>
        </p:nvSpPr>
        <p:spPr>
          <a:xfrm>
            <a:off x="4572000" y="19050"/>
            <a:ext cx="5486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4" name="Google Shape;224;p47"/>
          <p:cNvSpPr txBox="1"/>
          <p:nvPr>
            <p:ph idx="12" type="sldNum"/>
          </p:nvPr>
        </p:nvSpPr>
        <p:spPr>
          <a:xfrm>
            <a:off x="10160000" y="19050"/>
            <a:ext cx="1422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9"/>
          <p:cNvSpPr txBox="1"/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5" name="Google Shape;235;p49"/>
          <p:cNvSpPr txBox="1"/>
          <p:nvPr>
            <p:ph idx="1" type="body"/>
          </p:nvPr>
        </p:nvSpPr>
        <p:spPr>
          <a:xfrm rot="5400000">
            <a:off x="3657600" y="-1447800"/>
            <a:ext cx="4876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indent="-325755" lvl="1" marL="914400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indent="-331469" lvl="2" marL="13716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36" name="Google Shape;236;p49"/>
          <p:cNvSpPr txBox="1"/>
          <p:nvPr>
            <p:ph idx="10" type="dt"/>
          </p:nvPr>
        </p:nvSpPr>
        <p:spPr>
          <a:xfrm>
            <a:off x="609600" y="19050"/>
            <a:ext cx="38608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p49"/>
          <p:cNvSpPr txBox="1"/>
          <p:nvPr>
            <p:ph idx="11" type="ftr"/>
          </p:nvPr>
        </p:nvSpPr>
        <p:spPr>
          <a:xfrm>
            <a:off x="4572000" y="19050"/>
            <a:ext cx="5486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49"/>
          <p:cNvSpPr txBox="1"/>
          <p:nvPr>
            <p:ph idx="12" type="sldNum"/>
          </p:nvPr>
        </p:nvSpPr>
        <p:spPr>
          <a:xfrm>
            <a:off x="10160000" y="19050"/>
            <a:ext cx="1422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51"/>
          <p:cNvSpPr txBox="1"/>
          <p:nvPr>
            <p:ph type="title"/>
          </p:nvPr>
        </p:nvSpPr>
        <p:spPr>
          <a:xfrm rot="5400000">
            <a:off x="7277100" y="2171700"/>
            <a:ext cx="58674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9" name="Google Shape;249;p51"/>
          <p:cNvSpPr txBox="1"/>
          <p:nvPr>
            <p:ph idx="1" type="body"/>
          </p:nvPr>
        </p:nvSpPr>
        <p:spPr>
          <a:xfrm rot="5400000">
            <a:off x="1689100" y="-469900"/>
            <a:ext cx="5867400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5755" lvl="0" marL="457200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indent="-325755" lvl="1" marL="914400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indent="-331469" lvl="2" marL="1371600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250" name="Google Shape;250;p51"/>
          <p:cNvSpPr txBox="1"/>
          <p:nvPr>
            <p:ph idx="10" type="dt"/>
          </p:nvPr>
        </p:nvSpPr>
        <p:spPr>
          <a:xfrm>
            <a:off x="609600" y="19050"/>
            <a:ext cx="38608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1" name="Google Shape;251;p51"/>
          <p:cNvSpPr txBox="1"/>
          <p:nvPr>
            <p:ph idx="11" type="ftr"/>
          </p:nvPr>
        </p:nvSpPr>
        <p:spPr>
          <a:xfrm>
            <a:off x="4572000" y="19050"/>
            <a:ext cx="5486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2" name="Google Shape;252;p51"/>
          <p:cNvSpPr txBox="1"/>
          <p:nvPr>
            <p:ph idx="12" type="sldNum"/>
          </p:nvPr>
        </p:nvSpPr>
        <p:spPr>
          <a:xfrm>
            <a:off x="10160000" y="19050"/>
            <a:ext cx="1422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3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Relationship Id="rId3" Type="http://schemas.openxmlformats.org/officeDocument/2006/relationships/slideLayout" Target="../slideLayouts/slideLayout4.xml"/><Relationship Id="rId4" Type="http://schemas.openxmlformats.org/officeDocument/2006/relationships/slideLayout" Target="../slideLayouts/slideLayout5.xml"/><Relationship Id="rId11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1.xml"/><Relationship Id="rId12" Type="http://schemas.openxmlformats.org/officeDocument/2006/relationships/theme" Target="../theme/theme14.xml"/><Relationship Id="rId9" Type="http://schemas.openxmlformats.org/officeDocument/2006/relationships/slideLayout" Target="../slideLayouts/slideLayout10.xml"/><Relationship Id="rId5" Type="http://schemas.openxmlformats.org/officeDocument/2006/relationships/slideLayout" Target="../slideLayouts/slideLayout6.xml"/><Relationship Id="rId6" Type="http://schemas.openxmlformats.org/officeDocument/2006/relationships/slideLayout" Target="../slideLayouts/slideLayout7.xml"/><Relationship Id="rId7" Type="http://schemas.openxmlformats.org/officeDocument/2006/relationships/slideLayout" Target="../slideLayouts/slideLayout8.xml"/><Relationship Id="rId8" Type="http://schemas.openxmlformats.org/officeDocument/2006/relationships/slideLayout" Target="../slideLayouts/slideLayout9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theme" Target="../theme/theme7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theme" Target="../theme/theme3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theme" Target="../theme/theme6.xml"/></Relationships>
</file>

<file path=ppt/slideMasters/_rels/slideMaster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theme" Target="../theme/theme1.xml"/></Relationships>
</file>

<file path=ppt/slideMasters/_rels/slideMaster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theme" Target="../theme/theme8.xml"/></Relationships>
</file>

<file path=ppt/slideMasters/_rels/slideMaster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theme" Target="../theme/theme11.xml"/></Relationships>
</file>

<file path=ppt/slideMasters/_rels/slideMaster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theme" Target="../theme/theme10.xml"/></Relationships>
</file>

<file path=ppt/slideMasters/_rels/slideMaster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theme" Target="../theme/theme4.xml"/></Relationships>
</file>

<file path=ppt/slideMasters/_rels/slideMaster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theme" Target="../theme/theme9.xml"/></Relationships>
</file>

<file path=ppt/slideMasters/_rels/slideMaster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theme" Target="../theme/theme5.xml"/></Relationships>
</file>

<file path=ppt/slideMasters/_rels/slideMaster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/>
          <p:nvPr/>
        </p:nvSpPr>
        <p:spPr>
          <a:xfrm>
            <a:off x="0" y="220662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7"/>
          <p:cNvSpPr txBox="1"/>
          <p:nvPr/>
        </p:nvSpPr>
        <p:spPr>
          <a:xfrm>
            <a:off x="0" y="0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" name="Google Shape;12;p17"/>
          <p:cNvCxnSpPr/>
          <p:nvPr/>
        </p:nvCxnSpPr>
        <p:spPr>
          <a:xfrm>
            <a:off x="914400" y="3398837"/>
            <a:ext cx="10464800" cy="1587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3" name="Google Shape;13;p17"/>
          <p:cNvSpPr txBox="1"/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7"/>
          <p:cNvSpPr txBox="1"/>
          <p:nvPr>
            <p:ph idx="1" type="body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814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" name="Google Shape;15;p17"/>
          <p:cNvSpPr txBox="1"/>
          <p:nvPr>
            <p:ph idx="10" type="dt"/>
          </p:nvPr>
        </p:nvSpPr>
        <p:spPr>
          <a:xfrm>
            <a:off x="609600" y="19050"/>
            <a:ext cx="38608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17"/>
          <p:cNvSpPr txBox="1"/>
          <p:nvPr>
            <p:ph idx="11" type="ftr"/>
          </p:nvPr>
        </p:nvSpPr>
        <p:spPr>
          <a:xfrm>
            <a:off x="4572000" y="19050"/>
            <a:ext cx="5486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p17"/>
          <p:cNvSpPr txBox="1"/>
          <p:nvPr>
            <p:ph idx="12" type="sldNum"/>
          </p:nvPr>
        </p:nvSpPr>
        <p:spPr>
          <a:xfrm>
            <a:off x="10160000" y="19050"/>
            <a:ext cx="1422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9"/>
          <p:cNvSpPr txBox="1"/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19"/>
          <p:cNvSpPr txBox="1"/>
          <p:nvPr>
            <p:ph idx="1" type="body"/>
          </p:nvPr>
        </p:nvSpPr>
        <p:spPr>
          <a:xfrm>
            <a:off x="609600" y="1600200"/>
            <a:ext cx="109728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" name="Google Shape;27;p19"/>
          <p:cNvSpPr txBox="1"/>
          <p:nvPr>
            <p:ph idx="10" type="dt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8" name="Google Shape;28;p19"/>
          <p:cNvSpPr txBox="1"/>
          <p:nvPr>
            <p:ph idx="11" type="ftr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9" name="Google Shape;29;p19"/>
          <p:cNvSpPr txBox="1"/>
          <p:nvPr>
            <p:ph idx="12" type="sldNum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Arial"/>
              <a:buNone/>
              <a:defRPr b="0" i="0" sz="1200" u="non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ransition spd="med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1"/>
          <p:cNvSpPr txBox="1"/>
          <p:nvPr/>
        </p:nvSpPr>
        <p:spPr>
          <a:xfrm>
            <a:off x="0" y="220662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31"/>
          <p:cNvSpPr txBox="1"/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p31"/>
          <p:cNvSpPr txBox="1"/>
          <p:nvPr>
            <p:ph idx="1" type="body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814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3" name="Google Shape;103;p31"/>
          <p:cNvSpPr txBox="1"/>
          <p:nvPr/>
        </p:nvSpPr>
        <p:spPr>
          <a:xfrm>
            <a:off x="0" y="0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31"/>
          <p:cNvSpPr txBox="1"/>
          <p:nvPr>
            <p:ph idx="10" type="dt"/>
          </p:nvPr>
        </p:nvSpPr>
        <p:spPr>
          <a:xfrm>
            <a:off x="609600" y="19050"/>
            <a:ext cx="38608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5" name="Google Shape;105;p31"/>
          <p:cNvSpPr txBox="1"/>
          <p:nvPr>
            <p:ph idx="11" type="ftr"/>
          </p:nvPr>
        </p:nvSpPr>
        <p:spPr>
          <a:xfrm>
            <a:off x="4572000" y="19050"/>
            <a:ext cx="5486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6" name="Google Shape;106;p31"/>
          <p:cNvSpPr txBox="1"/>
          <p:nvPr>
            <p:ph idx="12" type="sldNum"/>
          </p:nvPr>
        </p:nvSpPr>
        <p:spPr>
          <a:xfrm>
            <a:off x="10160000" y="19050"/>
            <a:ext cx="1422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/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2"/>
          <p:cNvSpPr txBox="1"/>
          <p:nvPr/>
        </p:nvSpPr>
        <p:spPr>
          <a:xfrm>
            <a:off x="0" y="220662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32"/>
          <p:cNvSpPr txBox="1"/>
          <p:nvPr/>
        </p:nvSpPr>
        <p:spPr>
          <a:xfrm>
            <a:off x="0" y="0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2"/>
          <p:cNvSpPr txBox="1"/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1" name="Google Shape;111;p32"/>
          <p:cNvSpPr txBox="1"/>
          <p:nvPr>
            <p:ph idx="1" type="body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814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32"/>
          <p:cNvSpPr txBox="1"/>
          <p:nvPr>
            <p:ph idx="10" type="dt"/>
          </p:nvPr>
        </p:nvSpPr>
        <p:spPr>
          <a:xfrm>
            <a:off x="609600" y="19050"/>
            <a:ext cx="38608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3" name="Google Shape;113;p32"/>
          <p:cNvSpPr txBox="1"/>
          <p:nvPr>
            <p:ph idx="11" type="ftr"/>
          </p:nvPr>
        </p:nvSpPr>
        <p:spPr>
          <a:xfrm>
            <a:off x="4572000" y="19050"/>
            <a:ext cx="5486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32"/>
          <p:cNvSpPr txBox="1"/>
          <p:nvPr>
            <p:ph idx="12" type="sldNum"/>
          </p:nvPr>
        </p:nvSpPr>
        <p:spPr>
          <a:xfrm>
            <a:off x="10160000" y="19050"/>
            <a:ext cx="1422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4"/>
          <p:cNvSpPr txBox="1"/>
          <p:nvPr/>
        </p:nvSpPr>
        <p:spPr>
          <a:xfrm>
            <a:off x="0" y="220662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34"/>
          <p:cNvSpPr txBox="1"/>
          <p:nvPr/>
        </p:nvSpPr>
        <p:spPr>
          <a:xfrm>
            <a:off x="0" y="0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4" name="Google Shape;124;p34"/>
          <p:cNvCxnSpPr/>
          <p:nvPr/>
        </p:nvCxnSpPr>
        <p:spPr>
          <a:xfrm>
            <a:off x="976312" y="4598987"/>
            <a:ext cx="10464800" cy="1587"/>
          </a:xfrm>
          <a:prstGeom prst="straightConnector1">
            <a:avLst/>
          </a:prstGeom>
          <a:noFill/>
          <a:ln cap="flat" cmpd="sng" w="19050">
            <a:solidFill>
              <a:schemeClr val="lt2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25" name="Google Shape;125;p34"/>
          <p:cNvSpPr txBox="1"/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6" name="Google Shape;126;p34"/>
          <p:cNvSpPr txBox="1"/>
          <p:nvPr>
            <p:ph idx="1" type="body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814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Google Shape;127;p34"/>
          <p:cNvSpPr txBox="1"/>
          <p:nvPr>
            <p:ph idx="10" type="dt"/>
          </p:nvPr>
        </p:nvSpPr>
        <p:spPr>
          <a:xfrm>
            <a:off x="609600" y="19050"/>
            <a:ext cx="38608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8" name="Google Shape;128;p34"/>
          <p:cNvSpPr txBox="1"/>
          <p:nvPr>
            <p:ph idx="11" type="ftr"/>
          </p:nvPr>
        </p:nvSpPr>
        <p:spPr>
          <a:xfrm>
            <a:off x="4572000" y="19050"/>
            <a:ext cx="5486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9" name="Google Shape;129;p34"/>
          <p:cNvSpPr txBox="1"/>
          <p:nvPr>
            <p:ph idx="12" type="sldNum"/>
          </p:nvPr>
        </p:nvSpPr>
        <p:spPr>
          <a:xfrm>
            <a:off x="10160000" y="19050"/>
            <a:ext cx="1422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6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6"/>
          <p:cNvSpPr txBox="1"/>
          <p:nvPr/>
        </p:nvSpPr>
        <p:spPr>
          <a:xfrm>
            <a:off x="0" y="220662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36"/>
          <p:cNvSpPr txBox="1"/>
          <p:nvPr/>
        </p:nvSpPr>
        <p:spPr>
          <a:xfrm>
            <a:off x="0" y="0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36"/>
          <p:cNvSpPr txBox="1"/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0" name="Google Shape;140;p36"/>
          <p:cNvSpPr txBox="1"/>
          <p:nvPr>
            <p:ph idx="1" type="body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814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1" name="Google Shape;141;p36"/>
          <p:cNvSpPr txBox="1"/>
          <p:nvPr>
            <p:ph idx="10" type="dt"/>
          </p:nvPr>
        </p:nvSpPr>
        <p:spPr>
          <a:xfrm>
            <a:off x="609600" y="19050"/>
            <a:ext cx="38608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2" name="Google Shape;142;p36"/>
          <p:cNvSpPr txBox="1"/>
          <p:nvPr>
            <p:ph idx="11" type="ftr"/>
          </p:nvPr>
        </p:nvSpPr>
        <p:spPr>
          <a:xfrm>
            <a:off x="4572000" y="19050"/>
            <a:ext cx="5486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3" name="Google Shape;143;p36"/>
          <p:cNvSpPr txBox="1"/>
          <p:nvPr>
            <p:ph idx="12" type="sldNum"/>
          </p:nvPr>
        </p:nvSpPr>
        <p:spPr>
          <a:xfrm>
            <a:off x="10160000" y="19050"/>
            <a:ext cx="1422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8"/>
          <p:cNvSpPr txBox="1"/>
          <p:nvPr/>
        </p:nvSpPr>
        <p:spPr>
          <a:xfrm>
            <a:off x="0" y="220662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38"/>
          <p:cNvSpPr txBox="1"/>
          <p:nvPr/>
        </p:nvSpPr>
        <p:spPr>
          <a:xfrm>
            <a:off x="0" y="0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4" name="Google Shape;154;p38"/>
          <p:cNvCxnSpPr/>
          <p:nvPr/>
        </p:nvCxnSpPr>
        <p:spPr>
          <a:xfrm rot="5400000">
            <a:off x="3742531" y="4045743"/>
            <a:ext cx="4708525" cy="1587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55" name="Google Shape;155;p38"/>
          <p:cNvSpPr txBox="1"/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6" name="Google Shape;156;p38"/>
          <p:cNvSpPr txBox="1"/>
          <p:nvPr>
            <p:ph idx="1" type="body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814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7" name="Google Shape;157;p38"/>
          <p:cNvSpPr txBox="1"/>
          <p:nvPr>
            <p:ph idx="10" type="dt"/>
          </p:nvPr>
        </p:nvSpPr>
        <p:spPr>
          <a:xfrm>
            <a:off x="609600" y="19050"/>
            <a:ext cx="38608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8" name="Google Shape;158;p38"/>
          <p:cNvSpPr txBox="1"/>
          <p:nvPr>
            <p:ph idx="11" type="ftr"/>
          </p:nvPr>
        </p:nvSpPr>
        <p:spPr>
          <a:xfrm>
            <a:off x="4572000" y="19050"/>
            <a:ext cx="5486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9" name="Google Shape;159;p38"/>
          <p:cNvSpPr txBox="1"/>
          <p:nvPr>
            <p:ph idx="12" type="sldNum"/>
          </p:nvPr>
        </p:nvSpPr>
        <p:spPr>
          <a:xfrm>
            <a:off x="10160000" y="19050"/>
            <a:ext cx="1422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0"/>
          <p:cNvSpPr txBox="1"/>
          <p:nvPr/>
        </p:nvSpPr>
        <p:spPr>
          <a:xfrm>
            <a:off x="0" y="220662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40"/>
          <p:cNvSpPr txBox="1"/>
          <p:nvPr/>
        </p:nvSpPr>
        <p:spPr>
          <a:xfrm>
            <a:off x="0" y="0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40"/>
          <p:cNvSpPr txBox="1"/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3" name="Google Shape;173;p40"/>
          <p:cNvSpPr txBox="1"/>
          <p:nvPr>
            <p:ph idx="1" type="body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814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4" name="Google Shape;174;p40"/>
          <p:cNvSpPr txBox="1"/>
          <p:nvPr>
            <p:ph idx="10" type="dt"/>
          </p:nvPr>
        </p:nvSpPr>
        <p:spPr>
          <a:xfrm>
            <a:off x="609600" y="19050"/>
            <a:ext cx="38608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5" name="Google Shape;175;p40"/>
          <p:cNvSpPr txBox="1"/>
          <p:nvPr>
            <p:ph idx="11" type="ftr"/>
          </p:nvPr>
        </p:nvSpPr>
        <p:spPr>
          <a:xfrm>
            <a:off x="4572000" y="19050"/>
            <a:ext cx="5486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6" name="Google Shape;176;p40"/>
          <p:cNvSpPr txBox="1"/>
          <p:nvPr>
            <p:ph idx="12" type="sldNum"/>
          </p:nvPr>
        </p:nvSpPr>
        <p:spPr>
          <a:xfrm>
            <a:off x="10160000" y="19050"/>
            <a:ext cx="1422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2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2"/>
          <p:cNvSpPr txBox="1"/>
          <p:nvPr/>
        </p:nvSpPr>
        <p:spPr>
          <a:xfrm>
            <a:off x="0" y="220662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42"/>
          <p:cNvSpPr txBox="1"/>
          <p:nvPr/>
        </p:nvSpPr>
        <p:spPr>
          <a:xfrm>
            <a:off x="0" y="0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42"/>
          <p:cNvSpPr txBox="1"/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6" name="Google Shape;186;p42"/>
          <p:cNvSpPr txBox="1"/>
          <p:nvPr>
            <p:ph idx="1" type="body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814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7" name="Google Shape;187;p42"/>
          <p:cNvSpPr txBox="1"/>
          <p:nvPr>
            <p:ph idx="10" type="dt"/>
          </p:nvPr>
        </p:nvSpPr>
        <p:spPr>
          <a:xfrm>
            <a:off x="609600" y="19050"/>
            <a:ext cx="38608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8" name="Google Shape;188;p42"/>
          <p:cNvSpPr txBox="1"/>
          <p:nvPr>
            <p:ph idx="11" type="ftr"/>
          </p:nvPr>
        </p:nvSpPr>
        <p:spPr>
          <a:xfrm>
            <a:off x="4572000" y="19050"/>
            <a:ext cx="5486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9" name="Google Shape;189;p42"/>
          <p:cNvSpPr txBox="1"/>
          <p:nvPr>
            <p:ph idx="12" type="sldNum"/>
          </p:nvPr>
        </p:nvSpPr>
        <p:spPr>
          <a:xfrm>
            <a:off x="10160000" y="19050"/>
            <a:ext cx="1422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4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44"/>
          <p:cNvSpPr txBox="1"/>
          <p:nvPr/>
        </p:nvSpPr>
        <p:spPr>
          <a:xfrm>
            <a:off x="0" y="220662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44"/>
          <p:cNvSpPr txBox="1"/>
          <p:nvPr/>
        </p:nvSpPr>
        <p:spPr>
          <a:xfrm>
            <a:off x="0" y="0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7" name="Google Shape;197;p44"/>
          <p:cNvCxnSpPr/>
          <p:nvPr/>
        </p:nvCxnSpPr>
        <p:spPr>
          <a:xfrm rot="5400000">
            <a:off x="912018" y="3580606"/>
            <a:ext cx="5578475" cy="1587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98" name="Google Shape;198;p44"/>
          <p:cNvSpPr txBox="1"/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9" name="Google Shape;199;p44"/>
          <p:cNvSpPr txBox="1"/>
          <p:nvPr>
            <p:ph idx="1" type="body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814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0" name="Google Shape;200;p44"/>
          <p:cNvSpPr txBox="1"/>
          <p:nvPr>
            <p:ph idx="10" type="dt"/>
          </p:nvPr>
        </p:nvSpPr>
        <p:spPr>
          <a:xfrm>
            <a:off x="609600" y="19050"/>
            <a:ext cx="38608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1" name="Google Shape;201;p44"/>
          <p:cNvSpPr txBox="1"/>
          <p:nvPr>
            <p:ph idx="11" type="ftr"/>
          </p:nvPr>
        </p:nvSpPr>
        <p:spPr>
          <a:xfrm>
            <a:off x="4572000" y="19050"/>
            <a:ext cx="5486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2" name="Google Shape;202;p44"/>
          <p:cNvSpPr txBox="1"/>
          <p:nvPr>
            <p:ph idx="12" type="sldNum"/>
          </p:nvPr>
        </p:nvSpPr>
        <p:spPr>
          <a:xfrm>
            <a:off x="10160000" y="19050"/>
            <a:ext cx="1422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6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6"/>
          <p:cNvSpPr txBox="1"/>
          <p:nvPr/>
        </p:nvSpPr>
        <p:spPr>
          <a:xfrm>
            <a:off x="0" y="220662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46"/>
          <p:cNvSpPr txBox="1"/>
          <p:nvPr/>
        </p:nvSpPr>
        <p:spPr>
          <a:xfrm>
            <a:off x="0" y="0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46"/>
          <p:cNvSpPr txBox="1"/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4" name="Google Shape;214;p46"/>
          <p:cNvSpPr txBox="1"/>
          <p:nvPr>
            <p:ph idx="1" type="body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814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5" name="Google Shape;215;p46"/>
          <p:cNvSpPr txBox="1"/>
          <p:nvPr>
            <p:ph idx="10" type="dt"/>
          </p:nvPr>
        </p:nvSpPr>
        <p:spPr>
          <a:xfrm>
            <a:off x="609600" y="19050"/>
            <a:ext cx="38608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6" name="Google Shape;216;p46"/>
          <p:cNvSpPr txBox="1"/>
          <p:nvPr>
            <p:ph idx="11" type="ftr"/>
          </p:nvPr>
        </p:nvSpPr>
        <p:spPr>
          <a:xfrm>
            <a:off x="4572000" y="19050"/>
            <a:ext cx="5486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17" name="Google Shape;217;p46"/>
          <p:cNvSpPr txBox="1"/>
          <p:nvPr>
            <p:ph idx="12" type="sldNum"/>
          </p:nvPr>
        </p:nvSpPr>
        <p:spPr>
          <a:xfrm>
            <a:off x="10160000" y="19050"/>
            <a:ext cx="1422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8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8"/>
          <p:cNvSpPr txBox="1"/>
          <p:nvPr/>
        </p:nvSpPr>
        <p:spPr>
          <a:xfrm>
            <a:off x="0" y="220662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48"/>
          <p:cNvSpPr txBox="1"/>
          <p:nvPr/>
        </p:nvSpPr>
        <p:spPr>
          <a:xfrm>
            <a:off x="0" y="0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48"/>
          <p:cNvSpPr txBox="1"/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29" name="Google Shape;229;p48"/>
          <p:cNvSpPr txBox="1"/>
          <p:nvPr>
            <p:ph idx="1" type="body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814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0" name="Google Shape;230;p48"/>
          <p:cNvSpPr txBox="1"/>
          <p:nvPr>
            <p:ph idx="10" type="dt"/>
          </p:nvPr>
        </p:nvSpPr>
        <p:spPr>
          <a:xfrm>
            <a:off x="609600" y="19050"/>
            <a:ext cx="38608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1" name="Google Shape;231;p48"/>
          <p:cNvSpPr txBox="1"/>
          <p:nvPr>
            <p:ph idx="11" type="ftr"/>
          </p:nvPr>
        </p:nvSpPr>
        <p:spPr>
          <a:xfrm>
            <a:off x="4572000" y="19050"/>
            <a:ext cx="5486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2" name="Google Shape;232;p48"/>
          <p:cNvSpPr txBox="1"/>
          <p:nvPr>
            <p:ph idx="12" type="sldNum"/>
          </p:nvPr>
        </p:nvSpPr>
        <p:spPr>
          <a:xfrm>
            <a:off x="10160000" y="19050"/>
            <a:ext cx="1422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0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50"/>
          <p:cNvSpPr txBox="1"/>
          <p:nvPr/>
        </p:nvSpPr>
        <p:spPr>
          <a:xfrm>
            <a:off x="0" y="220662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50"/>
          <p:cNvSpPr txBox="1"/>
          <p:nvPr/>
        </p:nvSpPr>
        <p:spPr>
          <a:xfrm>
            <a:off x="0" y="0"/>
            <a:ext cx="12192000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50"/>
          <p:cNvSpPr txBox="1"/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3" name="Google Shape;243;p50"/>
          <p:cNvSpPr txBox="1"/>
          <p:nvPr>
            <p:ph idx="1" type="body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814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655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7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1469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62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1150" lvl="5" marL="27432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1150" lvl="6" marL="32004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1150" lvl="7" marL="36576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1150" lvl="8" marL="4114800" marR="0" rtl="0" algn="l">
              <a:spcBef>
                <a:spcPts val="26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4" name="Google Shape;244;p50"/>
          <p:cNvSpPr txBox="1"/>
          <p:nvPr>
            <p:ph idx="10" type="dt"/>
          </p:nvPr>
        </p:nvSpPr>
        <p:spPr>
          <a:xfrm>
            <a:off x="609600" y="19050"/>
            <a:ext cx="38608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5" name="Google Shape;245;p50"/>
          <p:cNvSpPr txBox="1"/>
          <p:nvPr>
            <p:ph idx="11" type="ftr"/>
          </p:nvPr>
        </p:nvSpPr>
        <p:spPr>
          <a:xfrm>
            <a:off x="4572000" y="19050"/>
            <a:ext cx="5486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6" name="Google Shape;246;p50"/>
          <p:cNvSpPr txBox="1"/>
          <p:nvPr>
            <p:ph idx="12" type="sldNum"/>
          </p:nvPr>
        </p:nvSpPr>
        <p:spPr>
          <a:xfrm>
            <a:off x="10160000" y="19050"/>
            <a:ext cx="1422400" cy="3286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b="1" i="0" sz="1400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b="0"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2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6.jpg"/><Relationship Id="rId6" Type="http://schemas.openxmlformats.org/officeDocument/2006/relationships/image" Target="../media/image12.png"/><Relationship Id="rId7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4.png"/><Relationship Id="rId6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4.png"/><Relationship Id="rId6" Type="http://schemas.openxmlformats.org/officeDocument/2006/relationships/image" Target="../media/image7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12.png"/><Relationship Id="rId5" Type="http://schemas.openxmlformats.org/officeDocument/2006/relationships/image" Target="../media/image4.png"/><Relationship Id="rId6" Type="http://schemas.openxmlformats.org/officeDocument/2006/relationships/image" Target="../media/image1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jpg"/><Relationship Id="rId4" Type="http://schemas.openxmlformats.org/officeDocument/2006/relationships/image" Target="../media/image1.png"/><Relationship Id="rId5" Type="http://schemas.openxmlformats.org/officeDocument/2006/relationships/image" Target="../media/image12.png"/><Relationship Id="rId6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7" name="Google Shape;257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65100"/>
            <a:ext cx="12192000" cy="125730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1"/>
          <p:cNvSpPr txBox="1"/>
          <p:nvPr/>
        </p:nvSpPr>
        <p:spPr>
          <a:xfrm>
            <a:off x="0" y="246062"/>
            <a:ext cx="12192000" cy="1093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b="1" i="0" lang="en-US" sz="3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ПСИХОЛОГІЧН</a:t>
            </a:r>
            <a:r>
              <a:rPr b="1" lang="en-US" sz="3400">
                <a:solidFill>
                  <a:schemeClr val="lt1"/>
                </a:solidFill>
              </a:rPr>
              <a:t>ИЙ </a:t>
            </a:r>
            <a:r>
              <a:rPr b="1" i="0" lang="en-US" sz="3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400"/>
              <a:buFont typeface="Arial"/>
              <a:buNone/>
            </a:pPr>
            <a:r>
              <a:rPr b="1" i="0" lang="en-US" sz="34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СУПРОВІД ТА ВІДНОВЛЕННЯ У ЗСУ</a:t>
            </a:r>
            <a:endParaRPr/>
          </a:p>
        </p:txBody>
      </p:sp>
      <p:pic>
        <p:nvPicPr>
          <p:cNvPr id="259" name="Google Shape;259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33550" y="3105150"/>
            <a:ext cx="8378825" cy="46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7662" y="1670050"/>
            <a:ext cx="11496675" cy="3971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-1538287" y="5991225"/>
            <a:ext cx="15268575" cy="5699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78487" y="5846762"/>
            <a:ext cx="835025" cy="969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65100"/>
            <a:ext cx="12192000" cy="842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538287" y="1055687"/>
            <a:ext cx="15268575" cy="147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94387" y="947737"/>
            <a:ext cx="403225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"/>
          <p:cNvSpPr txBox="1"/>
          <p:nvPr/>
        </p:nvSpPr>
        <p:spPr>
          <a:xfrm>
            <a:off x="0" y="280987"/>
            <a:ext cx="121920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ЩО ТАКЕ ПСИХОЛОГІЧНА АДАПТАЦІЯ У ВІЙСЬКУ</a:t>
            </a:r>
            <a:endParaRPr/>
          </a:p>
        </p:txBody>
      </p:sp>
      <p:sp>
        <p:nvSpPr>
          <p:cNvPr id="271" name="Google Shape;271;p2"/>
          <p:cNvSpPr txBox="1"/>
          <p:nvPr/>
        </p:nvSpPr>
        <p:spPr>
          <a:xfrm>
            <a:off x="98425" y="1538287"/>
            <a:ext cx="10398125" cy="4776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49262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 природна реакція психіки на нове середовище: зміна розпорядку, умов життя, спілкування. Спочатку — стрес і дезорієнтація, згодом — поступове звикання. Військова адаптація — не слабкість, а необхідний етап.</a:t>
            </a:r>
            <a:endParaRPr/>
          </a:p>
          <a:p>
            <a:pPr indent="449262" lvl="0" marL="0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1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49262" lvl="0" marL="0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Як вона проявляється:</a:t>
            </a:r>
            <a:endParaRPr/>
          </a:p>
          <a:p>
            <a:pPr indent="449262" lvl="0" marL="0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	Фізично: безсоння, серцебиття, втома, апетит змінюється</a:t>
            </a:r>
            <a:endParaRPr/>
          </a:p>
          <a:p>
            <a:pPr indent="449262" lvl="0" marL="0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	Емоційно: страх, тривога, злість, туга за домом</a:t>
            </a:r>
            <a:endParaRPr/>
          </a:p>
          <a:p>
            <a:pPr indent="449262" lvl="0" marL="0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•	У поведінці: замкнутість, дратівливість, втрата ініціативи</a:t>
            </a:r>
            <a:endParaRPr/>
          </a:p>
          <a:p>
            <a:pPr indent="449262" lvl="0" marL="0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49262" lvl="0" marL="0" marR="0" rtl="0" algn="just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 — нормальні реакції, які з часом минають.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65100"/>
            <a:ext cx="12192000" cy="842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538287" y="1055687"/>
            <a:ext cx="15268575" cy="147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94387" y="947737"/>
            <a:ext cx="403225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3"/>
          <p:cNvSpPr txBox="1"/>
          <p:nvPr/>
        </p:nvSpPr>
        <p:spPr>
          <a:xfrm>
            <a:off x="568325" y="1514475"/>
            <a:ext cx="11055350" cy="5200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Шок</a:t>
            </a: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— дезорієнтація, “нічого не зрозуміло”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Протест</a:t>
            </a: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— “не хочу, не звик”, злість, порівняння з цивільним життям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Звикання</a:t>
            </a: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— з’являється стабільність, чіткість, менше тривоги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Адаптація</a:t>
            </a: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— впевненість, командність, ініціативність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Якщо “зависли” на певному етапі — це також не кінець,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головне — не мовчати.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Що допомагає адаптуватися: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Чіткий режим дня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Підтримка побратимів — спілкуйтесь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Фізична активність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Усвідомлення сенсу — для чого ви тут!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3"/>
          <p:cNvSpPr txBox="1"/>
          <p:nvPr/>
        </p:nvSpPr>
        <p:spPr>
          <a:xfrm>
            <a:off x="0" y="282575"/>
            <a:ext cx="12192000" cy="611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ЕТАПИ АДАПТАЦІЇ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65100"/>
            <a:ext cx="12192000" cy="842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538287" y="1055687"/>
            <a:ext cx="15268575" cy="147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94387" y="947737"/>
            <a:ext cx="403225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4"/>
          <p:cNvSpPr txBox="1"/>
          <p:nvPr/>
        </p:nvSpPr>
        <p:spPr>
          <a:xfrm>
            <a:off x="568325" y="1785937"/>
            <a:ext cx="11055350" cy="44624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Захист Батьківщини </a:t>
            </a: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— оборона рідної землі, родини, культури та свободи.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Гідність і честь </a:t>
            </a: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— служба в ЗСУ є проявом патріотизму та мужності.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Професійний розвиток </a:t>
            </a: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— можливість здобути нові навички, освіту, кар’єру.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Підтримка побратимства </a:t>
            </a: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— сильна спільнота, де кожен має значення.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Фінансова стабільність </a:t>
            </a: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— грошове забезпечення, пільги, соціальні гарантії.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Мотивація молоді </a:t>
            </a: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— нові підрозділи, як-от Сили безпілотних систем, приваблюють технічно обізнаних людей.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Вплив на майбутнє </a:t>
            </a: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— служба сьогодні формує безпечне завтра для наступних поколінь.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p4"/>
          <p:cNvSpPr txBox="1"/>
          <p:nvPr/>
        </p:nvSpPr>
        <p:spPr>
          <a:xfrm>
            <a:off x="0" y="282575"/>
            <a:ext cx="12192000" cy="611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УСВІДОМЛЕННЯ СЕНСУ — ДЛЯ ЧОГО ВИ ТУТ!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65100"/>
            <a:ext cx="12192000" cy="842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538287" y="1055687"/>
            <a:ext cx="15268575" cy="147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94387" y="947737"/>
            <a:ext cx="403225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5"/>
          <p:cNvSpPr txBox="1"/>
          <p:nvPr/>
        </p:nvSpPr>
        <p:spPr>
          <a:xfrm>
            <a:off x="296862" y="2012950"/>
            <a:ext cx="11895137" cy="2678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Психологічна адаптація — це як </a:t>
            </a: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вийти у холодну воду</a:t>
            </a: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спочатку незвично, а потім звикаєш. У строю важливо не лише тіло, а й стан душі.</a:t>
            </a:r>
            <a:b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Говорити, просити підтримки, помилятись і вчитись — нормально.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Командна робота — ключ до стійкості!</a:t>
            </a:r>
            <a:endParaRPr/>
          </a:p>
        </p:txBody>
      </p:sp>
      <p:sp>
        <p:nvSpPr>
          <p:cNvPr id="298" name="Google Shape;298;p5"/>
          <p:cNvSpPr txBox="1"/>
          <p:nvPr/>
        </p:nvSpPr>
        <p:spPr>
          <a:xfrm>
            <a:off x="0" y="239712"/>
            <a:ext cx="12192000" cy="611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ГОЛОВНЕ ПАМ’ЯТАТИ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65100"/>
            <a:ext cx="12192000" cy="842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538287" y="1055687"/>
            <a:ext cx="15268575" cy="147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94387" y="947737"/>
            <a:ext cx="403225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6"/>
          <p:cNvSpPr txBox="1"/>
          <p:nvPr/>
        </p:nvSpPr>
        <p:spPr>
          <a:xfrm>
            <a:off x="196850" y="1420812"/>
            <a:ext cx="11798300" cy="5551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49262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Військовий психолог - 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фахівець, який вислухає без осуду. Допоможе впоратись із тривогою, страхами, навчить технікам саморегуляції.</a:t>
            </a:r>
            <a:endParaRPr/>
          </a:p>
          <a:p>
            <a:pPr indent="449262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"Психолог — це про витривалість, а не про слабкість."</a:t>
            </a:r>
            <a:endParaRPr/>
          </a:p>
          <a:p>
            <a:pPr indent="449262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Командир / старшина - 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може помітити проблему, розвантажити в складний момент, організувати допомогу.</a:t>
            </a:r>
            <a:endParaRPr/>
          </a:p>
          <a:p>
            <a:pPr indent="449262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"Сказати «мені важко» — це відповідально."</a:t>
            </a:r>
            <a:endParaRPr/>
          </a:p>
          <a:p>
            <a:pPr indent="449262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3. Побратими - 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найближче джерело підтримки. Поговорити, посміятись, поділитись — уже полегшення.</a:t>
            </a:r>
            <a:endParaRPr/>
          </a:p>
          <a:p>
            <a:pPr indent="449262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"Побратим тримає не тільки спину, а й душу."</a:t>
            </a:r>
            <a:endParaRPr/>
          </a:p>
          <a:p>
            <a:pPr indent="449262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4. Капелан (за бажанням) - 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духовна підтримка — для тих, кому це важливо. Вислухає, заспокоїть, нагадає про сенс.</a:t>
            </a:r>
            <a:endParaRPr/>
          </a:p>
          <a:p>
            <a:pPr indent="449262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"Душа теж потребує тилу.</a:t>
            </a:r>
            <a:endParaRPr/>
          </a:p>
          <a:p>
            <a:pPr indent="449262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1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449262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Сила — це не мовчати, а звернутись по допомогу, коли важко.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6"/>
          <p:cNvSpPr txBox="1"/>
          <p:nvPr/>
        </p:nvSpPr>
        <p:spPr>
          <a:xfrm>
            <a:off x="0" y="268287"/>
            <a:ext cx="12192000" cy="611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ПСИХОЛОГІЧНА ПІДТРИМКА У ВІЙСЬКУ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65100"/>
            <a:ext cx="12192000" cy="842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538287" y="1055687"/>
            <a:ext cx="15268575" cy="147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94387" y="947737"/>
            <a:ext cx="403225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7"/>
          <p:cNvSpPr txBox="1"/>
          <p:nvPr/>
        </p:nvSpPr>
        <p:spPr>
          <a:xfrm>
            <a:off x="774700" y="1955800"/>
            <a:ext cx="10642600" cy="3108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Якщо протягом 3–4 тижнів:</a:t>
            </a:r>
            <a:endParaRPr/>
          </a:p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 минає сильна тривога чи апатія</a:t>
            </a:r>
            <a:endParaRPr/>
          </a:p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з’являються небезпечні думки</a:t>
            </a:r>
            <a:endParaRPr/>
          </a:p>
          <a:p>
            <a:pPr indent="-1778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важко контролювати емоції —</a:t>
            </a:r>
            <a:b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зверніться до психолога, старшого або побратима.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en-US" sz="2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 — про відповідальність, а не про слабкість.</a:t>
            </a:r>
            <a:endParaRPr/>
          </a:p>
        </p:txBody>
      </p:sp>
      <p:sp>
        <p:nvSpPr>
          <p:cNvPr id="316" name="Google Shape;316;p7"/>
          <p:cNvSpPr txBox="1"/>
          <p:nvPr/>
        </p:nvSpPr>
        <p:spPr>
          <a:xfrm>
            <a:off x="0" y="280987"/>
            <a:ext cx="121920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i="0" lang="en-US" sz="32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КОЛИ ЗВЕРТАТИСЬ ПО ПСИХОЛОГІЧНУ ДОПОМОГУ?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65100"/>
            <a:ext cx="12192000" cy="842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538287" y="1055687"/>
            <a:ext cx="15268575" cy="147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94387" y="947737"/>
            <a:ext cx="403225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8"/>
          <p:cNvSpPr txBox="1"/>
          <p:nvPr/>
        </p:nvSpPr>
        <p:spPr>
          <a:xfrm>
            <a:off x="398462" y="1731962"/>
            <a:ext cx="11798300" cy="3382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 ЗСУ нині функціонують дві ключові ланки психологічної підтримки на рівні підрозділів (але варто враховувати що всі структури ЗСУ регулярно переосмислюють та оновлюють):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ГРУПА КОНТРОЛЮ БОЙОВОГО СТРЕСУ (ГКБС)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ГРУПА ПСИХОЛОГІЧНОГО СУПРОВОДУ ТА ВІДНОВЛЕННЯ (ГПСВ)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8"/>
          <p:cNvSpPr txBox="1"/>
          <p:nvPr/>
        </p:nvSpPr>
        <p:spPr>
          <a:xfrm>
            <a:off x="0" y="211137"/>
            <a:ext cx="12192000" cy="769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ГРУПИ КОНТРОЛЮ БОЙОВОГО СТРЕСУ ТА ВІДНОВЛЕННЯ: </a:t>
            </a:r>
            <a:br>
              <a:rPr b="1" i="0" lang="en-US" sz="2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0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ХТО ВОНИ І ЯК ДОПОМАГАЮТЬ?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65100"/>
            <a:ext cx="12192000" cy="842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538287" y="1055687"/>
            <a:ext cx="15268575" cy="147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94387" y="947737"/>
            <a:ext cx="403225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9"/>
          <p:cNvSpPr txBox="1"/>
          <p:nvPr/>
        </p:nvSpPr>
        <p:spPr>
          <a:xfrm>
            <a:off x="409575" y="1608137"/>
            <a:ext cx="11312525" cy="4384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Основне завдання:</a:t>
            </a: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допомогти бійцю справитись із бойовим або хронічним стресом </a:t>
            </a:r>
            <a:r>
              <a:rPr b="1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під час або одразу після виконання бойового завдання</a:t>
            </a: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ДЕ ПРАЦЮЄ:</a:t>
            </a:r>
            <a:endParaRPr/>
          </a:p>
          <a:p>
            <a:pPr indent="-127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 зоні бойових дій (передова, ближній тил)</a:t>
            </a:r>
            <a:endParaRPr/>
          </a:p>
          <a:p>
            <a:pPr indent="-127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 точках тимчасового відпочинку/ротації</a:t>
            </a:r>
            <a:endParaRPr/>
          </a:p>
          <a:p>
            <a:pPr indent="-127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 базових таборах</a:t>
            </a:r>
            <a:b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b="1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ЯКІ СИТУАЦІЇ — ЇХ ЗОНА ВІДПОВІДАЛЬНОСТІ:</a:t>
            </a:r>
            <a:endParaRPr/>
          </a:p>
          <a:p>
            <a:pPr indent="-127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Бійця "накриває" після бою — паніка, трясіння, плач, ступор.</a:t>
            </a:r>
            <a:endParaRPr/>
          </a:p>
          <a:p>
            <a:pPr indent="-127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 когось стався </a:t>
            </a:r>
            <a:r>
              <a:rPr b="1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нервовий зрив</a:t>
            </a: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афект — втрата контролю над емоціями.</a:t>
            </a:r>
            <a:endParaRPr/>
          </a:p>
          <a:p>
            <a:pPr indent="-127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Хтось </a:t>
            </a:r>
            <a:r>
              <a:rPr b="1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повністю замкнувся</a:t>
            </a: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не реагує на команди, “випав”.</a:t>
            </a:r>
            <a:endParaRPr/>
          </a:p>
          <a:p>
            <a:pPr indent="-1270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Спалахи </a:t>
            </a:r>
            <a:r>
              <a:rPr b="1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немотивованої агресії</a:t>
            </a:r>
            <a: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небезпечної для себе чи інших.</a:t>
            </a:r>
            <a:br>
              <a:rPr b="0" i="0" lang="en-US" sz="20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0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9"/>
          <p:cNvSpPr txBox="1"/>
          <p:nvPr/>
        </p:nvSpPr>
        <p:spPr>
          <a:xfrm>
            <a:off x="0" y="309562"/>
            <a:ext cx="12192000" cy="5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ГРУПА КОНТРОЛЮ БОЙОВОГО СТРЕСУ (ГКБС)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65100"/>
            <a:ext cx="12192000" cy="842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538287" y="1055687"/>
            <a:ext cx="15268575" cy="147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94387" y="947737"/>
            <a:ext cx="403225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p10"/>
          <p:cNvSpPr txBox="1"/>
          <p:nvPr/>
        </p:nvSpPr>
        <p:spPr>
          <a:xfrm>
            <a:off x="439737" y="1779587"/>
            <a:ext cx="11312525" cy="4913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Проводять короткі стабілізуючі сесії: дихальні вправи, тілесна робота, заземлення.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Розмова тет-а-тет, щоб зняти внутрішній “зажим”, страх, сором.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Навчають простим технікам саморегуляції для щоденного використання.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При потребі — евакуюють бійця до медичної/психологічної ланки.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Що треба знати бійцю: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Ти маєш право звернутись до них сам.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Або ж командир чи побратим може повідомити: "Потрібна ГКБС".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Це не “тюрма” і не “діагноз” — це допомога, щоб не зламатися в бою.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b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3" name="Google Shape;343;p10"/>
          <p:cNvSpPr txBox="1"/>
          <p:nvPr/>
        </p:nvSpPr>
        <p:spPr>
          <a:xfrm>
            <a:off x="0" y="309562"/>
            <a:ext cx="12192000" cy="5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ЯК ДОПОМАГАЄ ГКБС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65100"/>
            <a:ext cx="12192000" cy="842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538287" y="1055687"/>
            <a:ext cx="15268575" cy="147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94387" y="947737"/>
            <a:ext cx="403225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11"/>
          <p:cNvSpPr txBox="1"/>
          <p:nvPr/>
        </p:nvSpPr>
        <p:spPr>
          <a:xfrm>
            <a:off x="439737" y="1590675"/>
            <a:ext cx="11312525" cy="5373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Основне завдання: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працювати з бійцями </a:t>
            </a: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після бойових дій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на етапі ротації, поранення або звільнення.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ДЕ ПРАЦЮЄ: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 медичних ротах, на полігонах, пунктах відновлення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У складі частин у тилу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b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ЩО ВОНИ РОБЛЯТЬ: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Проводять </a:t>
            </a: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психологічне супроводження бійця після фронту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коли він ще фізично з вами, але “в голові” ще в бою.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Допомагають впоратися з </a:t>
            </a: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наслідками травми, втрати, поранення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Займаються </a:t>
            </a: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реабілітацією після сильних психоемоційних потрясінь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Працюють із </a:t>
            </a: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сім’ями військових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консультують, готують до повернення близьких.</a:t>
            </a:r>
            <a:endParaRPr/>
          </a:p>
          <a:p>
            <a:pPr indent="-1143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Готують військових до </a:t>
            </a:r>
            <a:r>
              <a:rPr b="1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демобілізації</a:t>
            </a:r>
            <a: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 як не "загубитися" після війни.</a:t>
            </a:r>
            <a:br>
              <a:rPr b="0" i="0" lang="en-US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11"/>
          <p:cNvSpPr txBox="1"/>
          <p:nvPr/>
        </p:nvSpPr>
        <p:spPr>
          <a:xfrm>
            <a:off x="0" y="309562"/>
            <a:ext cx="12192000" cy="5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ГРУПА ПСИХОЛОГІЧНОГО СУПРОВОДУ ТА ВІДНОВЛЕННЯ (ГПСВ)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Google Shape;357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65100"/>
            <a:ext cx="12192000" cy="842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538287" y="1055687"/>
            <a:ext cx="15268575" cy="147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94387" y="947737"/>
            <a:ext cx="403225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12"/>
          <p:cNvSpPr txBox="1"/>
          <p:nvPr/>
        </p:nvSpPr>
        <p:spPr>
          <a:xfrm>
            <a:off x="439737" y="1779587"/>
            <a:ext cx="11312525" cy="4913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Індивідуальні сесії з психологом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Групові заняття: обговорення, техніки стабілізації, рухові вправи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Виявлення ранніх симптомів ПТСР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Скеровування на лікування чи поглиблену психотерапію</a:t>
            </a:r>
            <a:b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b="1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Для бійця важливо: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Після фронту — психіка не “перемикається” миттєво, треба час.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ГПСВ — це не лише “коли вже зламався”, а щоб не зламатися далі.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Не треба “терпіти до останнього”. Навпаки — швидше звернувся = менше наслідків.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br>
              <a:rPr b="0" i="0" lang="en-US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12"/>
          <p:cNvSpPr txBox="1"/>
          <p:nvPr/>
        </p:nvSpPr>
        <p:spPr>
          <a:xfrm>
            <a:off x="0" y="309562"/>
            <a:ext cx="12192000" cy="5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ЯК ДОПОМАГАЄ ГПСВ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65100"/>
            <a:ext cx="12192000" cy="842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538287" y="1055687"/>
            <a:ext cx="15268575" cy="147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94387" y="947737"/>
            <a:ext cx="403225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13"/>
          <p:cNvSpPr txBox="1"/>
          <p:nvPr/>
        </p:nvSpPr>
        <p:spPr>
          <a:xfrm>
            <a:off x="0" y="309562"/>
            <a:ext cx="12192000" cy="5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ПУНКТИ ПСИХОЛОГІЧНОЇ ДОПОМОГИ</a:t>
            </a:r>
            <a:endParaRPr/>
          </a:p>
        </p:txBody>
      </p:sp>
      <p:pic>
        <p:nvPicPr>
          <p:cNvPr id="370" name="Google Shape;370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658937" y="1506537"/>
            <a:ext cx="8874125" cy="50466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65100"/>
            <a:ext cx="12192000" cy="842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1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538287" y="1055687"/>
            <a:ext cx="15268575" cy="147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1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94387" y="947737"/>
            <a:ext cx="403225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378" name="Google Shape;378;p14"/>
          <p:cNvSpPr txBox="1"/>
          <p:nvPr/>
        </p:nvSpPr>
        <p:spPr>
          <a:xfrm>
            <a:off x="0" y="309562"/>
            <a:ext cx="12192000" cy="5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ПУНКТИ ПСИХОЛОГІЧНОЇ ДОПОМОГИ</a:t>
            </a:r>
            <a:endParaRPr/>
          </a:p>
        </p:txBody>
      </p:sp>
      <p:pic>
        <p:nvPicPr>
          <p:cNvPr id="379" name="Google Shape;379;p1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647350" y="1610200"/>
            <a:ext cx="2897325" cy="5154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Google Shape;38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65100"/>
            <a:ext cx="12192000" cy="842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1538287" y="1055687"/>
            <a:ext cx="15268575" cy="147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894387" y="947737"/>
            <a:ext cx="403225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15"/>
          <p:cNvSpPr txBox="1"/>
          <p:nvPr/>
        </p:nvSpPr>
        <p:spPr>
          <a:xfrm>
            <a:off x="0" y="309562"/>
            <a:ext cx="12192000" cy="5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ПУНКТИ ПСИХОЛОГІЧНОЇ ДОПОМОГИ</a:t>
            </a:r>
            <a:endParaRPr/>
          </a:p>
        </p:txBody>
      </p:sp>
      <p:pic>
        <p:nvPicPr>
          <p:cNvPr id="388" name="Google Shape;388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589903" y="1521340"/>
            <a:ext cx="2982590" cy="5305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67200" y="1338262"/>
            <a:ext cx="3657600" cy="40592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165100"/>
            <a:ext cx="12192000" cy="842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1538287" y="1055687"/>
            <a:ext cx="15268575" cy="147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94387" y="947737"/>
            <a:ext cx="403225" cy="466725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16"/>
          <p:cNvSpPr txBox="1"/>
          <p:nvPr/>
        </p:nvSpPr>
        <p:spPr>
          <a:xfrm>
            <a:off x="0" y="244475"/>
            <a:ext cx="12192000" cy="6746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b="1" i="0" lang="en-US" sz="3600" u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ПИТАННЯ?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4_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1_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2_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8_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10_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3_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5_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9_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7_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6_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1_Ясность">
  <a:themeElements>
    <a:clrScheme name="Ясность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2017-03-20T10:12:04Z</dcterms:created>
  <dc:creator>Oleksandr Kosynskyiy</dc:creator>
</cp:coreProperties>
</file>