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607" r:id="rId2"/>
    <p:sldId id="616" r:id="rId3"/>
    <p:sldId id="611" r:id="rId4"/>
    <p:sldId id="615" r:id="rId5"/>
    <p:sldId id="614" r:id="rId6"/>
    <p:sldId id="618" r:id="rId7"/>
    <p:sldId id="613" r:id="rId8"/>
    <p:sldId id="617" r:id="rId9"/>
    <p:sldId id="620" r:id="rId10"/>
    <p:sldId id="619" r:id="rId11"/>
    <p:sldId id="622" r:id="rId12"/>
    <p:sldId id="621" r:id="rId13"/>
    <p:sldId id="625" r:id="rId14"/>
    <p:sldId id="624" r:id="rId15"/>
    <p:sldId id="623" r:id="rId16"/>
    <p:sldId id="631" r:id="rId17"/>
    <p:sldId id="630" r:id="rId18"/>
    <p:sldId id="629" r:id="rId19"/>
    <p:sldId id="628" r:id="rId20"/>
    <p:sldId id="627" r:id="rId21"/>
    <p:sldId id="612" r:id="rId2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46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CEE1F-B601-4ACC-BB5F-B3A27A267F6D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A54FC-EE41-4429-8BCA-04B5B87250B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8555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36706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351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4501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1728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8014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5068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282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960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8029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97473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0058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33249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9510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4890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5174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37087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31550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45617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54FC-EE41-4429-8BCA-04B5B87250B6}" type="slidenum">
              <a:rPr lang="uk-UA" smtClean="0"/>
              <a:t>20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0682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6247B4-35B6-4F66-859F-88A0C4E71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A12B731-B9E0-482C-B48E-5EDE8D9513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96EAB21-20BB-49BF-BB40-6F1F7FFDE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5E88753-8DF7-4F16-960E-6F822831F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D3C889F-7C01-46B3-97CA-E84A912AF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4988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50C2B4-95E0-40D9-8BF5-C3DC24798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88E9E26-6E37-4502-B9C6-7F9CDD1D9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7F35814-CD55-4E46-A4EC-DED0F57CF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EC4FE96-88FC-4F6C-A9AB-AFAED1194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9A99DAB-2F5A-4C83-9298-7988BA9F4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6472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9235B4-3478-409A-86BB-8AE997E33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4D191D2-2022-453F-A768-2C95C37E7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B81CCF4-7D8F-48D6-A2FC-033AA256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86C18F2-69FC-4E79-A76C-7D959C958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7623DE4-C590-4AB9-9A8E-50C9B7475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4901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FDF86-9278-43E6-B953-AEF1AA222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3979687-F733-42B2-9E16-A22B62E36B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0512930-5500-4D5D-9432-6ED8DC7A6A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2C3C2A4-66F5-421C-8C72-CD16F8347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52F2856-7987-41B2-B97D-522C29A5F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04026F36-6CF1-4063-80DD-12DDE06A6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2135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223C9-6D1C-42F6-B3FF-AF2869C40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83B211F-73DC-4907-8E59-B3F72394D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841A9E97-A5AF-47CC-8410-B8E693730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0772B80-0542-45C0-BEE6-836000DFFA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07E4E605-6991-4F15-85AA-399026651C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537C716D-D86D-4118-B9D2-85E0CC3AE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395F0344-F1C9-40BF-A96F-E195FB86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5869B9E4-276D-4B98-9ACE-E2D0F79B9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7095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0FA32D-67FB-4328-9011-15DBDD662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EC2A354D-73E6-483A-AF9E-BFF666D53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06581CAC-7C51-4D33-9A1C-31878EE9D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84676CC8-A804-49FE-A8D5-E1B39C1FF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15771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620FB5C8-6D05-48C1-8EC5-0E1A58576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E72BF3E4-E4A2-4734-AE92-56C377D8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541EA45B-CC23-415F-9B76-208006AE8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6437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36B97-7971-4DF0-A729-27E39DDFE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BB116EE-137F-4ABD-B64D-40BBE806C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239A692E-BAC4-4985-BAEE-DED141BCD9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6122F87-76C9-4AED-8899-EE34CF2DB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B4D55DF-F271-4AFB-8BF1-CF2723D98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34515C1-898E-47B8-82A4-AA496A8F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145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256794-327B-4B3F-BC5B-6E2A5C3A1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F2F90D9-FDC8-4648-A2E7-B90FA76F18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1411C88-E4C1-40CD-8E79-26F924ACC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108B0D62-39EF-41D5-B06F-44B48F23A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8C44527-7246-4EA8-B427-2D57DE32E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247F9EA-7DEE-4045-9D6B-AA22C104B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06298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6A4B68-9732-438B-B299-95044D792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5F0069B5-74F5-49CF-A29F-02814A061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967576A5-D2B8-4041-B79B-1191727B2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66C6363-7BEA-45D2-A100-D5DD9AC01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0BBED41-220F-4FE5-A221-A28823B6E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6848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A5909162-2B5F-43D6-BC25-EFC643DE0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7ED31DDC-CE8C-4E34-A75C-572DC8F4A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89F4AEA-E6D9-4B43-8771-3D0C84BA8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E55D5F1-F5F3-4561-A67F-B50A4B33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14B7094-DEFE-4FE0-96D4-1D522E1BB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3461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D514D065-FA59-448D-A7EC-8D0A5C2D8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381ABFF-8F1D-467B-ACD9-537D2750E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67CAD0B-81FC-40ED-9031-F5E96FDFB2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05EA3-84EE-46CE-9C67-3E32950579C8}" type="datetimeFigureOut">
              <a:rPr lang="uk-UA" smtClean="0"/>
              <a:t>21.08.2025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EB88A7F-9CD9-4CA5-A424-888BCA5438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2ECC163-0F50-4547-8A77-9319AA683D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B375E-5C16-4458-BD9C-1CDBD140D67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5440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microsoft.com/office/2007/relationships/hdphoto" Target="../media/hdphoto3.wdp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microsoft.com/office/2007/relationships/hdphoto" Target="../media/hdphoto3.wdp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12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3.jpg"/><Relationship Id="rId5" Type="http://schemas.openxmlformats.org/officeDocument/2006/relationships/image" Target="../media/image9.png"/><Relationship Id="rId10" Type="http://schemas.openxmlformats.org/officeDocument/2006/relationships/image" Target="../media/image12.jpg"/><Relationship Id="rId4" Type="http://schemas.openxmlformats.org/officeDocument/2006/relationships/image" Target="../media/image8.png"/><Relationship Id="rId9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9.jpg"/><Relationship Id="rId5" Type="http://schemas.openxmlformats.org/officeDocument/2006/relationships/image" Target="../media/image9.png"/><Relationship Id="rId10" Type="http://schemas.openxmlformats.org/officeDocument/2006/relationships/image" Target="../media/image18.jpg"/><Relationship Id="rId4" Type="http://schemas.openxmlformats.org/officeDocument/2006/relationships/image" Target="../media/image8.png"/><Relationship Id="rId9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10" Type="http://schemas.openxmlformats.org/officeDocument/2006/relationships/image" Target="../media/image22.jpg"/><Relationship Id="rId4" Type="http://schemas.openxmlformats.org/officeDocument/2006/relationships/image" Target="../media/image8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26.png"/><Relationship Id="rId5" Type="http://schemas.openxmlformats.org/officeDocument/2006/relationships/image" Target="../media/image9.png"/><Relationship Id="rId10" Type="http://schemas.openxmlformats.org/officeDocument/2006/relationships/image" Target="../media/image25.png"/><Relationship Id="rId4" Type="http://schemas.openxmlformats.org/officeDocument/2006/relationships/image" Target="../media/image8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10" Type="http://schemas.openxmlformats.org/officeDocument/2006/relationships/image" Target="../media/image30.jpg"/><Relationship Id="rId4" Type="http://schemas.openxmlformats.org/officeDocument/2006/relationships/image" Target="../media/image8.png"/><Relationship Id="rId9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5">
            <a:extLst>
              <a:ext uri="{FF2B5EF4-FFF2-40B4-BE49-F238E27FC236}">
                <a16:creationId xmlns:a16="http://schemas.microsoft.com/office/drawing/2014/main" id="{C2B5220A-7954-4B3B-AA5E-FD265FC0C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83" y="-28312"/>
            <a:ext cx="12316964" cy="7082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14">
            <a:extLst>
              <a:ext uri="{FF2B5EF4-FFF2-40B4-BE49-F238E27FC236}">
                <a16:creationId xmlns:a16="http://schemas.microsoft.com/office/drawing/2014/main" id="{284FB294-69CD-48BD-A904-0AFBCA6A3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8288" y="2463806"/>
            <a:ext cx="15268575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Заголовок 1">
            <a:extLst>
              <a:ext uri="{FF2B5EF4-FFF2-40B4-BE49-F238E27FC236}">
                <a16:creationId xmlns:a16="http://schemas.microsoft.com/office/drawing/2014/main" id="{2EB5EA80-5C1B-4072-92CB-101753DC7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1105" y="868742"/>
            <a:ext cx="7745685" cy="1219428"/>
          </a:xfrm>
        </p:spPr>
        <p:txBody>
          <a:bodyPr>
            <a:noAutofit/>
          </a:bodyPr>
          <a:lstStyle/>
          <a:p>
            <a:br>
              <a:rPr lang="uk-UA" altLang="uk-UA" sz="28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br>
              <a:rPr lang="uk-UA" altLang="uk-UA" sz="28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br>
              <a:rPr lang="uk-UA" altLang="uk-UA" sz="28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r>
              <a:rPr lang="ru-RU" altLang="uk-UA" sz="4000" b="1" dirty="0" err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Секрети</a:t>
            </a:r>
            <a:r>
              <a:rPr lang="ru-RU" altLang="uk-UA" sz="40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 </a:t>
            </a:r>
            <a:r>
              <a:rPr lang="ru-RU" altLang="uk-UA" sz="4000" b="1" dirty="0" err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мозку</a:t>
            </a:r>
            <a:r>
              <a:rPr lang="ru-RU" altLang="uk-UA" sz="40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 </a:t>
            </a:r>
            <a:r>
              <a:rPr lang="ru-RU" altLang="uk-UA" sz="4000" b="1" dirty="0" err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або</a:t>
            </a:r>
            <a:r>
              <a:rPr lang="ru-RU" altLang="uk-UA" sz="40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 як </a:t>
            </a:r>
            <a:r>
              <a:rPr lang="ru-RU" altLang="uk-UA" sz="4000" b="1" dirty="0" err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мозок</a:t>
            </a:r>
            <a:r>
              <a:rPr lang="ru-RU" altLang="uk-UA" sz="40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 </a:t>
            </a:r>
            <a:r>
              <a:rPr lang="ru-RU" altLang="uk-UA" sz="4000" b="1" dirty="0" err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допомагає</a:t>
            </a:r>
            <a:r>
              <a:rPr lang="ru-RU" altLang="uk-UA" sz="40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 </a:t>
            </a:r>
            <a:r>
              <a:rPr lang="ru-RU" altLang="uk-UA" sz="4000" b="1" dirty="0" err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розвивати</a:t>
            </a:r>
            <a:r>
              <a:rPr lang="ru-RU" altLang="uk-UA" sz="40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 </a:t>
            </a:r>
            <a:r>
              <a:rPr lang="ru-RU" altLang="uk-UA" sz="4000" b="1" dirty="0" err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стресостійкість</a:t>
            </a:r>
            <a:endParaRPr lang="uk-UA" altLang="uk-UA" sz="3200" b="1" dirty="0">
              <a:solidFill>
                <a:schemeClr val="bg1"/>
              </a:solidFill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6" name="ДШВ">
            <a:extLst>
              <a:ext uri="{FF2B5EF4-FFF2-40B4-BE49-F238E27FC236}">
                <a16:creationId xmlns:a16="http://schemas.microsoft.com/office/drawing/2014/main" id="{86A11329-0E30-4D27-9CBE-B2E718DFC7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042" y="5766772"/>
            <a:ext cx="662603" cy="662603"/>
          </a:xfrm>
          <a:prstGeom prst="rect">
            <a:avLst/>
          </a:prstGeom>
        </p:spPr>
      </p:pic>
      <p:pic>
        <p:nvPicPr>
          <p:cNvPr id="7" name="псих">
            <a:extLst>
              <a:ext uri="{FF2B5EF4-FFF2-40B4-BE49-F238E27FC236}">
                <a16:creationId xmlns:a16="http://schemas.microsoft.com/office/drawing/2014/main" id="{D54C79AF-97E8-42F7-99FB-60E7B73D41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926" y="6036079"/>
            <a:ext cx="662603" cy="6626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F1DFC5-8A74-469E-8FF8-2D3E166C5329}"/>
              </a:ext>
            </a:extLst>
          </p:cNvPr>
          <p:cNvSpPr txBox="1"/>
          <p:nvPr/>
        </p:nvSpPr>
        <p:spPr>
          <a:xfrm>
            <a:off x="154913" y="5713803"/>
            <a:ext cx="844044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</a:br>
            <a: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Заступник начальника 199 навчального центру з психологічної підтримки персонал – начальник відділення психологічної підтримки персоналу </a:t>
            </a:r>
            <a:b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</a:br>
            <a:r>
              <a:rPr lang="uk-UA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підполковник                   </a:t>
            </a:r>
            <a:r>
              <a:rPr lang="en-US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                                                 </a:t>
            </a:r>
            <a:r>
              <a:rPr lang="uk-UA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Дмитро </a:t>
            </a:r>
            <a:r>
              <a:rPr lang="uk-UA" b="1" cap="all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Шимко</a:t>
            </a:r>
            <a:endParaRPr lang="uk-UA" sz="1600" b="1" cap="all" dirty="0">
              <a:solidFill>
                <a:schemeClr val="bg1">
                  <a:alpha val="84000"/>
                </a:schemeClr>
              </a:solidFill>
              <a:latin typeface="UAF Sans" pitchFamily="2" charset="-52"/>
              <a:ea typeface="UAF Sans" pitchFamily="2" charset="-52"/>
            </a:endParaRPr>
          </a:p>
        </p:txBody>
      </p:sp>
      <p:pic>
        <p:nvPicPr>
          <p:cNvPr id="3077" name="Рисунок 18">
            <a:extLst>
              <a:ext uri="{FF2B5EF4-FFF2-40B4-BE49-F238E27FC236}">
                <a16:creationId xmlns:a16="http://schemas.microsoft.com/office/drawing/2014/main" id="{30F4FD6B-16A3-4F32-AC44-37FC60AB5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1321" y="67484"/>
            <a:ext cx="2293558" cy="206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320C4857-72DB-DB5F-94CF-8D7E2299B3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13" y="178877"/>
            <a:ext cx="1691662" cy="196417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5EE8FA5-74B1-44CA-B3BF-6E9985C607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20"/>
                    </a14:imgEffect>
                    <a14:imgEffect>
                      <a14:saturation sat="2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" y="2657720"/>
            <a:ext cx="11132546" cy="2375828"/>
          </a:xfrm>
          <a:prstGeom prst="rect">
            <a:avLst/>
          </a:prstGeom>
        </p:spPr>
      </p:pic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Знайомство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sp>
        <p:nvSpPr>
          <p:cNvPr id="6149" name="Подзаголовок 2">
            <a:extLst>
              <a:ext uri="{FF2B5EF4-FFF2-40B4-BE49-F238E27FC236}">
                <a16:creationId xmlns:a16="http://schemas.microsoft.com/office/drawing/2014/main" id="{EC6BCB19-A1BB-4589-BB2E-263625233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3420" y="2025587"/>
            <a:ext cx="5791483" cy="1554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ru-RU" altLang="en-US" sz="2000" b="1" dirty="0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ВПРАВИ ДО ВИКОНАННЯ: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altLang="en-US" sz="2000" dirty="0">
              <a:solidFill>
                <a:srgbClr val="771515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en-US" sz="2000" dirty="0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1. Я і </a:t>
            </a:r>
            <a:r>
              <a:rPr lang="ru-RU" altLang="en-US" sz="2000" dirty="0" err="1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моє</a:t>
            </a:r>
            <a:r>
              <a:rPr lang="ru-RU" altLang="en-US" sz="2000" dirty="0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 </a:t>
            </a:r>
            <a:r>
              <a:rPr lang="ru-RU" altLang="en-US" sz="2000" dirty="0" err="1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місто</a:t>
            </a:r>
            <a:r>
              <a:rPr lang="ru-RU" altLang="en-US" sz="2000" dirty="0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 / село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ru-RU" altLang="en-US" sz="2000" dirty="0">
              <a:solidFill>
                <a:srgbClr val="771515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en-US" sz="2000" dirty="0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2. Я і </a:t>
            </a:r>
            <a:r>
              <a:rPr lang="ru-RU" altLang="en-US" sz="2000" dirty="0" err="1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мої</a:t>
            </a:r>
            <a:r>
              <a:rPr lang="ru-RU" altLang="en-US" sz="2000" dirty="0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 </a:t>
            </a:r>
            <a:r>
              <a:rPr lang="ru-RU" altLang="en-US" sz="2000" dirty="0" err="1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якості</a:t>
            </a:r>
            <a:endParaRPr lang="ru-RU" altLang="en-US" sz="2000" dirty="0">
              <a:solidFill>
                <a:srgbClr val="771515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ru-RU" altLang="en-US" sz="2000" dirty="0">
              <a:solidFill>
                <a:srgbClr val="771515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ru-RU" altLang="en-US" sz="2000" dirty="0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3. Я і </a:t>
            </a:r>
            <a:r>
              <a:rPr lang="ru-RU" altLang="en-US" sz="2000" dirty="0" err="1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мої</a:t>
            </a:r>
            <a:r>
              <a:rPr lang="ru-RU" altLang="en-US" sz="2000" dirty="0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 </a:t>
            </a:r>
            <a:r>
              <a:rPr lang="ru-RU" altLang="en-US" sz="2000" dirty="0" err="1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улюблені</a:t>
            </a:r>
            <a:r>
              <a:rPr lang="ru-RU" altLang="en-US" sz="2000" dirty="0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 </a:t>
            </a:r>
            <a:r>
              <a:rPr lang="ru-RU" altLang="en-US" sz="2000" dirty="0" err="1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фільм</a:t>
            </a:r>
            <a:r>
              <a:rPr lang="ru-RU" altLang="en-US" sz="2000" dirty="0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/ </a:t>
            </a:r>
            <a:r>
              <a:rPr lang="ru-RU" altLang="en-US" sz="2000" dirty="0" err="1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пісня</a:t>
            </a:r>
            <a:r>
              <a:rPr lang="ru-RU" altLang="en-US" sz="2000" dirty="0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 / справа</a:t>
            </a:r>
            <a:br>
              <a:rPr lang="uk-UA" altLang="en-US" sz="2000" b="1" dirty="0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r>
              <a:rPr lang="uk-UA" altLang="en-US" sz="2000" b="1" dirty="0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                      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uk-UA" altLang="en-US" sz="2000" b="1" dirty="0">
              <a:solidFill>
                <a:srgbClr val="771515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255559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5EE8FA5-74B1-44CA-B3BF-6E9985C607A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9020"/>
                    </a14:imgEffect>
                    <a14:imgEffect>
                      <a14:saturation sat="2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9080"/>
            <a:ext cx="9245600" cy="2155501"/>
          </a:xfrm>
          <a:prstGeom prst="rect">
            <a:avLst/>
          </a:prstGeom>
        </p:spPr>
      </p:pic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Скільки у людини є емоцій?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sp>
        <p:nvSpPr>
          <p:cNvPr id="6149" name="Подзаголовок 2">
            <a:extLst>
              <a:ext uri="{FF2B5EF4-FFF2-40B4-BE49-F238E27FC236}">
                <a16:creationId xmlns:a16="http://schemas.microsoft.com/office/drawing/2014/main" id="{EC6BCB19-A1BB-4589-BB2E-263625233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2963" y="2651717"/>
            <a:ext cx="6863155" cy="1554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indent="0" algn="ctr"/>
            <a:r>
              <a:rPr lang="ru-RU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ХОРОШІ VS ПОГАНІ</a:t>
            </a:r>
            <a:br>
              <a:rPr lang="ru-RU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ru-RU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marR="0" indent="0" algn="ctr"/>
            <a:r>
              <a:rPr lang="ru-RU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ДОПОМАГАЮТЬ VS ЗАВАЖАЮТЬ </a:t>
            </a:r>
            <a:endParaRPr lang="ru-RU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br>
              <a:rPr lang="uk-UA" altLang="en-US" sz="2000" b="1" dirty="0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r>
              <a:rPr lang="uk-UA" altLang="en-US" sz="2000" b="1" dirty="0">
                <a:solidFill>
                  <a:srgbClr val="771515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                      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uk-UA" altLang="en-US" sz="2000" b="1" dirty="0">
              <a:solidFill>
                <a:srgbClr val="771515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Стрес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oogle Shape;113;p4">
            <a:extLst>
              <a:ext uri="{FF2B5EF4-FFF2-40B4-BE49-F238E27FC236}">
                <a16:creationId xmlns:a16="http://schemas.microsoft.com/office/drawing/2014/main" id="{1FEC0D2F-F7B3-B622-359B-CFC0BD713021}"/>
              </a:ext>
            </a:extLst>
          </p:cNvPr>
          <p:cNvGrpSpPr/>
          <p:nvPr/>
        </p:nvGrpSpPr>
        <p:grpSpPr>
          <a:xfrm>
            <a:off x="1198448" y="1703359"/>
            <a:ext cx="10475539" cy="4380133"/>
            <a:chOff x="3646" y="881607"/>
            <a:chExt cx="12184707" cy="5094786"/>
          </a:xfrm>
        </p:grpSpPr>
        <p:sp>
          <p:nvSpPr>
            <p:cNvPr id="3" name="Google Shape;114;p4">
              <a:extLst>
                <a:ext uri="{FF2B5EF4-FFF2-40B4-BE49-F238E27FC236}">
                  <a16:creationId xmlns:a16="http://schemas.microsoft.com/office/drawing/2014/main" id="{305533CB-3E6E-8ED9-34F0-766EA603D683}"/>
                </a:ext>
              </a:extLst>
            </p:cNvPr>
            <p:cNvSpPr/>
            <p:nvPr/>
          </p:nvSpPr>
          <p:spPr>
            <a:xfrm>
              <a:off x="8373263" y="4132031"/>
              <a:ext cx="91440" cy="44180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4" name="Google Shape;115;p4">
              <a:extLst>
                <a:ext uri="{FF2B5EF4-FFF2-40B4-BE49-F238E27FC236}">
                  <a16:creationId xmlns:a16="http://schemas.microsoft.com/office/drawing/2014/main" id="{37F6B451-824A-8F82-60D6-3BD22C5A7A5C}"/>
                </a:ext>
              </a:extLst>
            </p:cNvPr>
            <p:cNvSpPr/>
            <p:nvPr/>
          </p:nvSpPr>
          <p:spPr>
            <a:xfrm>
              <a:off x="5526211" y="2287670"/>
              <a:ext cx="2892772" cy="44180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476"/>
                  </a:lnTo>
                  <a:lnTo>
                    <a:pt x="120000" y="60476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5425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5" name="Google Shape;116;p4">
              <a:extLst>
                <a:ext uri="{FF2B5EF4-FFF2-40B4-BE49-F238E27FC236}">
                  <a16:creationId xmlns:a16="http://schemas.microsoft.com/office/drawing/2014/main" id="{1370CD60-5B4A-862E-C5F6-AB525985A7B6}"/>
                </a:ext>
              </a:extLst>
            </p:cNvPr>
            <p:cNvSpPr/>
            <p:nvPr/>
          </p:nvSpPr>
          <p:spPr>
            <a:xfrm>
              <a:off x="2633439" y="4132031"/>
              <a:ext cx="1928514" cy="44180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476"/>
                  </a:lnTo>
                  <a:lnTo>
                    <a:pt x="120000" y="60476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" name="Google Shape;117;p4">
              <a:extLst>
                <a:ext uri="{FF2B5EF4-FFF2-40B4-BE49-F238E27FC236}">
                  <a16:creationId xmlns:a16="http://schemas.microsoft.com/office/drawing/2014/main" id="{667CF515-3B2C-A691-65B4-7E601D578924}"/>
                </a:ext>
              </a:extLst>
            </p:cNvPr>
            <p:cNvSpPr/>
            <p:nvPr/>
          </p:nvSpPr>
          <p:spPr>
            <a:xfrm>
              <a:off x="704924" y="4132031"/>
              <a:ext cx="1928514" cy="44180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476"/>
                  </a:lnTo>
                  <a:lnTo>
                    <a:pt x="0" y="60476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" name="Google Shape;118;p4">
              <a:extLst>
                <a:ext uri="{FF2B5EF4-FFF2-40B4-BE49-F238E27FC236}">
                  <a16:creationId xmlns:a16="http://schemas.microsoft.com/office/drawing/2014/main" id="{68EDEBE1-5B70-0B76-0F23-1A94C4357D14}"/>
                </a:ext>
              </a:extLst>
            </p:cNvPr>
            <p:cNvSpPr/>
            <p:nvPr/>
          </p:nvSpPr>
          <p:spPr>
            <a:xfrm>
              <a:off x="2633439" y="2287670"/>
              <a:ext cx="2892772" cy="44180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476"/>
                  </a:lnTo>
                  <a:lnTo>
                    <a:pt x="0" y="60476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5425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8" name="Google Shape;119;p4">
              <a:extLst>
                <a:ext uri="{FF2B5EF4-FFF2-40B4-BE49-F238E27FC236}">
                  <a16:creationId xmlns:a16="http://schemas.microsoft.com/office/drawing/2014/main" id="{43B191C6-6E18-B251-2AF2-42BB3CB3331E}"/>
                </a:ext>
              </a:extLst>
            </p:cNvPr>
            <p:cNvSpPr/>
            <p:nvPr/>
          </p:nvSpPr>
          <p:spPr>
            <a:xfrm>
              <a:off x="4824933" y="885114"/>
              <a:ext cx="1402556" cy="1402556"/>
            </a:xfrm>
            <a:prstGeom prst="ellipse">
              <a:avLst/>
            </a:prstGeom>
            <a:blipFill rotWithShape="1">
              <a:blip r:embed="rId8">
                <a:alphaModFix/>
              </a:blip>
              <a:stretch>
                <a:fillRect l="-24998" r="-24998"/>
              </a:stretch>
            </a:blip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0;p4">
              <a:extLst>
                <a:ext uri="{FF2B5EF4-FFF2-40B4-BE49-F238E27FC236}">
                  <a16:creationId xmlns:a16="http://schemas.microsoft.com/office/drawing/2014/main" id="{3128E904-3E77-85BB-8D80-C8931AEE4283}"/>
                </a:ext>
              </a:extLst>
            </p:cNvPr>
            <p:cNvSpPr/>
            <p:nvPr/>
          </p:nvSpPr>
          <p:spPr>
            <a:xfrm>
              <a:off x="6227489" y="881607"/>
              <a:ext cx="2103834" cy="140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1;p4">
              <a:extLst>
                <a:ext uri="{FF2B5EF4-FFF2-40B4-BE49-F238E27FC236}">
                  <a16:creationId xmlns:a16="http://schemas.microsoft.com/office/drawing/2014/main" id="{C93E6822-07A1-AB0E-44D9-54C0AA6ADC6E}"/>
                </a:ext>
              </a:extLst>
            </p:cNvPr>
            <p:cNvSpPr txBox="1"/>
            <p:nvPr/>
          </p:nvSpPr>
          <p:spPr>
            <a:xfrm>
              <a:off x="6227489" y="881607"/>
              <a:ext cx="2103834" cy="140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uk-UA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Cтрес </a:t>
              </a:r>
              <a:endParaRPr/>
            </a:p>
          </p:txBody>
        </p:sp>
        <p:sp>
          <p:nvSpPr>
            <p:cNvPr id="21" name="Google Shape;122;p4">
              <a:extLst>
                <a:ext uri="{FF2B5EF4-FFF2-40B4-BE49-F238E27FC236}">
                  <a16:creationId xmlns:a16="http://schemas.microsoft.com/office/drawing/2014/main" id="{3BD0811D-EFBF-189B-F96E-34A40E74A62B}"/>
                </a:ext>
              </a:extLst>
            </p:cNvPr>
            <p:cNvSpPr/>
            <p:nvPr/>
          </p:nvSpPr>
          <p:spPr>
            <a:xfrm>
              <a:off x="1932161" y="2729475"/>
              <a:ext cx="1402556" cy="1402556"/>
            </a:xfrm>
            <a:prstGeom prst="ellipse">
              <a:avLst/>
            </a:prstGeom>
            <a:blipFill rotWithShape="1">
              <a:blip r:embed="rId9">
                <a:alphaModFix/>
              </a:blip>
              <a:stretch>
                <a:fillRect l="-25997" r="-25998"/>
              </a:stretch>
            </a:blip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3;p4">
              <a:extLst>
                <a:ext uri="{FF2B5EF4-FFF2-40B4-BE49-F238E27FC236}">
                  <a16:creationId xmlns:a16="http://schemas.microsoft.com/office/drawing/2014/main" id="{E74E2420-1C74-8B7C-DA49-AA05CDA9F915}"/>
                </a:ext>
              </a:extLst>
            </p:cNvPr>
            <p:cNvSpPr/>
            <p:nvPr/>
          </p:nvSpPr>
          <p:spPr>
            <a:xfrm>
              <a:off x="3334717" y="2725969"/>
              <a:ext cx="2103834" cy="140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4;p4">
              <a:extLst>
                <a:ext uri="{FF2B5EF4-FFF2-40B4-BE49-F238E27FC236}">
                  <a16:creationId xmlns:a16="http://schemas.microsoft.com/office/drawing/2014/main" id="{0F1C71CD-5874-2BE8-8662-697971091C5A}"/>
                </a:ext>
              </a:extLst>
            </p:cNvPr>
            <p:cNvSpPr txBox="1"/>
            <p:nvPr/>
          </p:nvSpPr>
          <p:spPr>
            <a:xfrm>
              <a:off x="3334717" y="2725969"/>
              <a:ext cx="2103834" cy="140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uk-UA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Стресостійкість </a:t>
              </a:r>
              <a:r>
                <a:rPr lang="uk-UA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Справлятися, «виливати» </a:t>
              </a:r>
              <a:endParaRPr/>
            </a:p>
          </p:txBody>
        </p:sp>
        <p:sp>
          <p:nvSpPr>
            <p:cNvPr id="24" name="Google Shape;125;p4">
              <a:extLst>
                <a:ext uri="{FF2B5EF4-FFF2-40B4-BE49-F238E27FC236}">
                  <a16:creationId xmlns:a16="http://schemas.microsoft.com/office/drawing/2014/main" id="{B2679285-36F1-FB01-AFB0-BDE36980C5BA}"/>
                </a:ext>
              </a:extLst>
            </p:cNvPr>
            <p:cNvSpPr/>
            <p:nvPr/>
          </p:nvSpPr>
          <p:spPr>
            <a:xfrm>
              <a:off x="3646" y="4573837"/>
              <a:ext cx="1402556" cy="1402556"/>
            </a:xfrm>
            <a:prstGeom prst="ellipse">
              <a:avLst/>
            </a:prstGeom>
            <a:blipFill rotWithShape="1">
              <a:blip r:embed="rId10">
                <a:alphaModFix/>
              </a:blip>
              <a:stretch>
                <a:fillRect l="-24998" r="-24998"/>
              </a:stretch>
            </a:blip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6;p4">
              <a:extLst>
                <a:ext uri="{FF2B5EF4-FFF2-40B4-BE49-F238E27FC236}">
                  <a16:creationId xmlns:a16="http://schemas.microsoft.com/office/drawing/2014/main" id="{4C6D6F79-496B-1000-56C4-B06F0F8B249B}"/>
                </a:ext>
              </a:extLst>
            </p:cNvPr>
            <p:cNvSpPr/>
            <p:nvPr/>
          </p:nvSpPr>
          <p:spPr>
            <a:xfrm>
              <a:off x="1406202" y="4570330"/>
              <a:ext cx="2103834" cy="140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7;p4">
              <a:extLst>
                <a:ext uri="{FF2B5EF4-FFF2-40B4-BE49-F238E27FC236}">
                  <a16:creationId xmlns:a16="http://schemas.microsoft.com/office/drawing/2014/main" id="{8B8D1BC9-332B-0582-95DC-176DA0B991C9}"/>
                </a:ext>
              </a:extLst>
            </p:cNvPr>
            <p:cNvSpPr txBox="1"/>
            <p:nvPr/>
          </p:nvSpPr>
          <p:spPr>
            <a:xfrm>
              <a:off x="1406202" y="4570330"/>
              <a:ext cx="2103834" cy="140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uk-UA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Опір стресу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uk-UA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Stress resistance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uk-UA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Stress tolerance 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28;p4">
              <a:extLst>
                <a:ext uri="{FF2B5EF4-FFF2-40B4-BE49-F238E27FC236}">
                  <a16:creationId xmlns:a16="http://schemas.microsoft.com/office/drawing/2014/main" id="{1E35E3EE-2C0E-B454-153D-0FA8868CF3F6}"/>
                </a:ext>
              </a:extLst>
            </p:cNvPr>
            <p:cNvSpPr/>
            <p:nvPr/>
          </p:nvSpPr>
          <p:spPr>
            <a:xfrm>
              <a:off x="3860675" y="4573837"/>
              <a:ext cx="1402556" cy="1402556"/>
            </a:xfrm>
            <a:prstGeom prst="ellipse">
              <a:avLst/>
            </a:prstGeom>
            <a:blipFill rotWithShape="1">
              <a:blip r:embed="rId11">
                <a:alphaModFix/>
              </a:blip>
              <a:stretch>
                <a:fillRect l="-11999" r="-11997"/>
              </a:stretch>
            </a:blip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9;p4">
              <a:extLst>
                <a:ext uri="{FF2B5EF4-FFF2-40B4-BE49-F238E27FC236}">
                  <a16:creationId xmlns:a16="http://schemas.microsoft.com/office/drawing/2014/main" id="{9F15142B-CA55-2D1D-25D0-BBB1B318E50E}"/>
                </a:ext>
              </a:extLst>
            </p:cNvPr>
            <p:cNvSpPr/>
            <p:nvPr/>
          </p:nvSpPr>
          <p:spPr>
            <a:xfrm>
              <a:off x="5263232" y="4570330"/>
              <a:ext cx="2103834" cy="140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30;p4">
              <a:extLst>
                <a:ext uri="{FF2B5EF4-FFF2-40B4-BE49-F238E27FC236}">
                  <a16:creationId xmlns:a16="http://schemas.microsoft.com/office/drawing/2014/main" id="{B19B890D-D907-64F5-436B-D8D463F9E28C}"/>
                </a:ext>
              </a:extLst>
            </p:cNvPr>
            <p:cNvSpPr txBox="1"/>
            <p:nvPr/>
          </p:nvSpPr>
          <p:spPr>
            <a:xfrm>
              <a:off x="5263232" y="4570330"/>
              <a:ext cx="2103834" cy="140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uk-UA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Гнучкість до стресу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uk-UA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Stress resilience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131;p4">
              <a:extLst>
                <a:ext uri="{FF2B5EF4-FFF2-40B4-BE49-F238E27FC236}">
                  <a16:creationId xmlns:a16="http://schemas.microsoft.com/office/drawing/2014/main" id="{A8EC23FD-9142-8E11-C82A-2338866ACEFB}"/>
                </a:ext>
              </a:extLst>
            </p:cNvPr>
            <p:cNvSpPr/>
            <p:nvPr/>
          </p:nvSpPr>
          <p:spPr>
            <a:xfrm>
              <a:off x="7717705" y="2729475"/>
              <a:ext cx="1402556" cy="1402556"/>
            </a:xfrm>
            <a:prstGeom prst="ellipse">
              <a:avLst/>
            </a:prstGeom>
            <a:solidFill>
              <a:schemeClr val="dk2"/>
            </a:solid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32;p4">
              <a:extLst>
                <a:ext uri="{FF2B5EF4-FFF2-40B4-BE49-F238E27FC236}">
                  <a16:creationId xmlns:a16="http://schemas.microsoft.com/office/drawing/2014/main" id="{4E2EC216-9875-B338-01A0-713D63C33F09}"/>
                </a:ext>
              </a:extLst>
            </p:cNvPr>
            <p:cNvSpPr/>
            <p:nvPr/>
          </p:nvSpPr>
          <p:spPr>
            <a:xfrm>
              <a:off x="9120261" y="2725969"/>
              <a:ext cx="2103834" cy="140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33;p4">
              <a:extLst>
                <a:ext uri="{FF2B5EF4-FFF2-40B4-BE49-F238E27FC236}">
                  <a16:creationId xmlns:a16="http://schemas.microsoft.com/office/drawing/2014/main" id="{E1CAA819-4BF9-7490-0D79-82C4B4E14F12}"/>
                </a:ext>
              </a:extLst>
            </p:cNvPr>
            <p:cNvSpPr txBox="1"/>
            <p:nvPr/>
          </p:nvSpPr>
          <p:spPr>
            <a:xfrm>
              <a:off x="9120261" y="2725969"/>
              <a:ext cx="2103834" cy="140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uk-UA" sz="14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Дистрес</a:t>
              </a:r>
              <a:r>
                <a:rPr lang="uk-UA" sz="1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Накопичувати, «тримати в собі»</a:t>
              </a:r>
              <a:endParaRPr/>
            </a:p>
          </p:txBody>
        </p:sp>
        <p:sp>
          <p:nvSpPr>
            <p:cNvPr id="33" name="Google Shape;134;p4">
              <a:extLst>
                <a:ext uri="{FF2B5EF4-FFF2-40B4-BE49-F238E27FC236}">
                  <a16:creationId xmlns:a16="http://schemas.microsoft.com/office/drawing/2014/main" id="{CFE9FD55-B7AF-D571-1E5B-A8840E5655D3}"/>
                </a:ext>
              </a:extLst>
            </p:cNvPr>
            <p:cNvSpPr/>
            <p:nvPr/>
          </p:nvSpPr>
          <p:spPr>
            <a:xfrm>
              <a:off x="7717705" y="4573837"/>
              <a:ext cx="1402556" cy="1402556"/>
            </a:xfrm>
            <a:prstGeom prst="ellipse">
              <a:avLst/>
            </a:prstGeom>
            <a:blipFill rotWithShape="1">
              <a:blip r:embed="rId12">
                <a:alphaModFix/>
              </a:blip>
              <a:stretch>
                <a:fillRect l="-35998" r="-35996"/>
              </a:stretch>
            </a:blip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35;p4">
              <a:extLst>
                <a:ext uri="{FF2B5EF4-FFF2-40B4-BE49-F238E27FC236}">
                  <a16:creationId xmlns:a16="http://schemas.microsoft.com/office/drawing/2014/main" id="{AB0AE638-556F-BE7C-CA88-362975F73150}"/>
                </a:ext>
              </a:extLst>
            </p:cNvPr>
            <p:cNvSpPr/>
            <p:nvPr/>
          </p:nvSpPr>
          <p:spPr>
            <a:xfrm>
              <a:off x="9120261" y="4570330"/>
              <a:ext cx="2103834" cy="140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36;p4">
              <a:extLst>
                <a:ext uri="{FF2B5EF4-FFF2-40B4-BE49-F238E27FC236}">
                  <a16:creationId xmlns:a16="http://schemas.microsoft.com/office/drawing/2014/main" id="{5487499B-EF42-DC33-34D8-39F3A26A06A5}"/>
                </a:ext>
              </a:extLst>
            </p:cNvPr>
            <p:cNvSpPr txBox="1"/>
            <p:nvPr/>
          </p:nvSpPr>
          <p:spPr>
            <a:xfrm>
              <a:off x="9120261" y="4570330"/>
              <a:ext cx="2103834" cy="140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uk-UA" sz="14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НЕ справляюсь</a:t>
              </a:r>
              <a:endParaRPr dirty="0"/>
            </a:p>
          </p:txBody>
        </p:sp>
        <p:sp>
          <p:nvSpPr>
            <p:cNvPr id="36" name="Google Shape;137;p4">
              <a:extLst>
                <a:ext uri="{FF2B5EF4-FFF2-40B4-BE49-F238E27FC236}">
                  <a16:creationId xmlns:a16="http://schemas.microsoft.com/office/drawing/2014/main" id="{C08A1101-671F-3026-E51E-FB024E29BBBA}"/>
                </a:ext>
              </a:extLst>
            </p:cNvPr>
            <p:cNvSpPr/>
            <p:nvPr/>
          </p:nvSpPr>
          <p:spPr>
            <a:xfrm>
              <a:off x="7743176" y="2727722"/>
              <a:ext cx="1402556" cy="1402556"/>
            </a:xfrm>
            <a:prstGeom prst="ellipse">
              <a:avLst/>
            </a:prstGeom>
            <a:blipFill rotWithShape="1">
              <a:blip r:embed="rId13">
                <a:alphaModFix/>
              </a:blip>
              <a:stretch>
                <a:fillRect t="-8999" b="-8998"/>
              </a:stretch>
            </a:blipFill>
            <a:ln w="1270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38;p4">
              <a:extLst>
                <a:ext uri="{FF2B5EF4-FFF2-40B4-BE49-F238E27FC236}">
                  <a16:creationId xmlns:a16="http://schemas.microsoft.com/office/drawing/2014/main" id="{10498D8D-AA3F-C424-ED5B-E20280E5191F}"/>
                </a:ext>
              </a:extLst>
            </p:cNvPr>
            <p:cNvSpPr/>
            <p:nvPr/>
          </p:nvSpPr>
          <p:spPr>
            <a:xfrm>
              <a:off x="10084519" y="881607"/>
              <a:ext cx="2103834" cy="140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39;p4">
              <a:extLst>
                <a:ext uri="{FF2B5EF4-FFF2-40B4-BE49-F238E27FC236}">
                  <a16:creationId xmlns:a16="http://schemas.microsoft.com/office/drawing/2014/main" id="{EE84EA18-0F8C-472C-7024-BC1D6A3FAB7B}"/>
                </a:ext>
              </a:extLst>
            </p:cNvPr>
            <p:cNvSpPr txBox="1"/>
            <p:nvPr/>
          </p:nvSpPr>
          <p:spPr>
            <a:xfrm>
              <a:off x="10084519" y="881607"/>
              <a:ext cx="2103834" cy="1402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7650" tIns="247650" rIns="247650" bIns="2476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500"/>
                <a:buFont typeface="Calibri"/>
                <a:buNone/>
              </a:pPr>
              <a:endParaRPr sz="6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3616145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Сила стійких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oogle Shape;146;p5" descr="Незамінних немає, але Залужний – символ оборони України»: командир  батальйону «Свобода» НГУ">
            <a:extLst>
              <a:ext uri="{FF2B5EF4-FFF2-40B4-BE49-F238E27FC236}">
                <a16:creationId xmlns:a16="http://schemas.microsoft.com/office/drawing/2014/main" id="{4CDCB989-FAD6-B9BF-98F7-EB6C7241938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33328" y="1446273"/>
            <a:ext cx="3968084" cy="2321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7;p5" descr="ℬ Ліна Костенко ℬ Біографія відомих людей України та світу">
            <a:extLst>
              <a:ext uri="{FF2B5EF4-FFF2-40B4-BE49-F238E27FC236}">
                <a16:creationId xmlns:a16="http://schemas.microsoft.com/office/drawing/2014/main" id="{2FB84F30-F6B8-9FD1-493F-0A5930CCEB4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00803" y="1474085"/>
            <a:ext cx="3297565" cy="2265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48;p5" descr="Парамедик Юлія Паєвська (Тайра) про три місяці полону, Бога на війні,  ненависть до росіян і те, що страшніше за смерть | Українська правда">
            <a:extLst>
              <a:ext uri="{FF2B5EF4-FFF2-40B4-BE49-F238E27FC236}">
                <a16:creationId xmlns:a16="http://schemas.microsoft.com/office/drawing/2014/main" id="{05C20937-8A71-1B17-59F4-FBFCD45A74B4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249719" y="4159163"/>
            <a:ext cx="3968085" cy="2307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49;p5" descr="Відверта сповідь: Яна Зінкевич з трибуни парламенту розповіла, що  відчувають тисячі людей, яким потрібне знеболення | Європейська Солідарність">
            <a:extLst>
              <a:ext uri="{FF2B5EF4-FFF2-40B4-BE49-F238E27FC236}">
                <a16:creationId xmlns:a16="http://schemas.microsoft.com/office/drawing/2014/main" id="{705C2CE4-E2AC-624F-F571-1BB43B6435F4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026785" y="4155770"/>
            <a:ext cx="3869094" cy="2311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1241339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365760" y="229265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Сила стійких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oogle Shape;155;p6" descr="Історія героїв «Азовсталі», яку б учили в школах, відіграла би більшу роль,  ніж чергова концепція патріотизму — Лідія Смола">
            <a:extLst>
              <a:ext uri="{FF2B5EF4-FFF2-40B4-BE49-F238E27FC236}">
                <a16:creationId xmlns:a16="http://schemas.microsoft.com/office/drawing/2014/main" id="{EE298FB1-0DF6-A1C5-3884-167DFF23052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50560" y="4281423"/>
            <a:ext cx="3937938" cy="234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56;p6">
            <a:extLst>
              <a:ext uri="{FF2B5EF4-FFF2-40B4-BE49-F238E27FC236}">
                <a16:creationId xmlns:a16="http://schemas.microsoft.com/office/drawing/2014/main" id="{F5878BF4-6228-DC1F-5DC4-7EB81652E829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86760" y="1494788"/>
            <a:ext cx="4393463" cy="2521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57;p6" descr="Шевченко пішов з посади тренера збірної України у клуб. Павелко чекає на  повернення - BBC News Україна">
            <a:extLst>
              <a:ext uri="{FF2B5EF4-FFF2-40B4-BE49-F238E27FC236}">
                <a16:creationId xmlns:a16="http://schemas.microsoft.com/office/drawing/2014/main" id="{63C5BDEB-C77D-99D8-3E8D-B7F0E543EFA6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98417" y="2310693"/>
            <a:ext cx="4032256" cy="24727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071511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Я і Світ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oogle Shape;163;p7">
            <a:extLst>
              <a:ext uri="{FF2B5EF4-FFF2-40B4-BE49-F238E27FC236}">
                <a16:creationId xmlns:a16="http://schemas.microsoft.com/office/drawing/2014/main" id="{E65C67E8-B082-9143-4AE6-3C611B10D7EE}"/>
              </a:ext>
            </a:extLst>
          </p:cNvPr>
          <p:cNvGrpSpPr/>
          <p:nvPr/>
        </p:nvGrpSpPr>
        <p:grpSpPr>
          <a:xfrm>
            <a:off x="1614787" y="1722120"/>
            <a:ext cx="9099508" cy="4572000"/>
            <a:chOff x="22245" y="1142999"/>
            <a:chExt cx="9099508" cy="4572000"/>
          </a:xfrm>
        </p:grpSpPr>
        <p:cxnSp>
          <p:nvCxnSpPr>
            <p:cNvPr id="3" name="Google Shape;164;p7">
              <a:extLst>
                <a:ext uri="{FF2B5EF4-FFF2-40B4-BE49-F238E27FC236}">
                  <a16:creationId xmlns:a16="http://schemas.microsoft.com/office/drawing/2014/main" id="{40B9E9BD-CDBF-B368-0E89-DF27CE11C9CE}"/>
                </a:ext>
              </a:extLst>
            </p:cNvPr>
            <p:cNvCxnSpPr/>
            <p:nvPr/>
          </p:nvCxnSpPr>
          <p:spPr>
            <a:xfrm>
              <a:off x="2308245" y="5029199"/>
              <a:ext cx="4590288" cy="0"/>
            </a:xfrm>
            <a:prstGeom prst="straightConnector1">
              <a:avLst/>
            </a:prstGeom>
            <a:noFill/>
            <a:ln w="12700" cap="flat" cmpd="sng">
              <a:solidFill>
                <a:srgbClr val="35425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" name="Google Shape;165;p7">
              <a:extLst>
                <a:ext uri="{FF2B5EF4-FFF2-40B4-BE49-F238E27FC236}">
                  <a16:creationId xmlns:a16="http://schemas.microsoft.com/office/drawing/2014/main" id="{05CC8D6A-8D7D-5E7B-BE70-726953BAA3B3}"/>
                </a:ext>
              </a:extLst>
            </p:cNvPr>
            <p:cNvCxnSpPr/>
            <p:nvPr/>
          </p:nvCxnSpPr>
          <p:spPr>
            <a:xfrm>
              <a:off x="2308245" y="3428999"/>
              <a:ext cx="3931920" cy="0"/>
            </a:xfrm>
            <a:prstGeom prst="straightConnector1">
              <a:avLst/>
            </a:prstGeom>
            <a:noFill/>
            <a:ln w="12700" cap="flat" cmpd="sng">
              <a:solidFill>
                <a:srgbClr val="35425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" name="Google Shape;166;p7">
              <a:extLst>
                <a:ext uri="{FF2B5EF4-FFF2-40B4-BE49-F238E27FC236}">
                  <a16:creationId xmlns:a16="http://schemas.microsoft.com/office/drawing/2014/main" id="{2A4546CF-D6D1-1BB8-FC9F-8174A29F65F5}"/>
                </a:ext>
              </a:extLst>
            </p:cNvPr>
            <p:cNvCxnSpPr/>
            <p:nvPr/>
          </p:nvCxnSpPr>
          <p:spPr>
            <a:xfrm>
              <a:off x="2308245" y="1828799"/>
              <a:ext cx="4590288" cy="0"/>
            </a:xfrm>
            <a:prstGeom prst="straightConnector1">
              <a:avLst/>
            </a:prstGeom>
            <a:noFill/>
            <a:ln w="12700" cap="flat" cmpd="sng">
              <a:solidFill>
                <a:srgbClr val="35425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1" name="Google Shape;167;p7">
              <a:extLst>
                <a:ext uri="{FF2B5EF4-FFF2-40B4-BE49-F238E27FC236}">
                  <a16:creationId xmlns:a16="http://schemas.microsoft.com/office/drawing/2014/main" id="{C049E8DE-76D2-4EEE-7F5C-8DA6C6985F3D}"/>
                </a:ext>
              </a:extLst>
            </p:cNvPr>
            <p:cNvSpPr/>
            <p:nvPr/>
          </p:nvSpPr>
          <p:spPr>
            <a:xfrm>
              <a:off x="22245" y="1142999"/>
              <a:ext cx="4572000" cy="4572000"/>
            </a:xfrm>
            <a:prstGeom prst="ellipse">
              <a:avLst/>
            </a:prstGeom>
            <a:blipFill rotWithShape="1">
              <a:blip r:embed="rId8">
                <a:alphaModFix/>
              </a:blip>
              <a:stretch>
                <a:fillRect l="-16997" r="-16998"/>
              </a:stretch>
            </a:blipFill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8;p7">
              <a:extLst>
                <a:ext uri="{FF2B5EF4-FFF2-40B4-BE49-F238E27FC236}">
                  <a16:creationId xmlns:a16="http://schemas.microsoft.com/office/drawing/2014/main" id="{3DE228BB-3F9F-D89A-C7F0-CFAA1D249F20}"/>
                </a:ext>
              </a:extLst>
            </p:cNvPr>
            <p:cNvSpPr/>
            <p:nvPr/>
          </p:nvSpPr>
          <p:spPr>
            <a:xfrm>
              <a:off x="845205" y="3570731"/>
              <a:ext cx="2926080" cy="15087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9;p7">
              <a:extLst>
                <a:ext uri="{FF2B5EF4-FFF2-40B4-BE49-F238E27FC236}">
                  <a16:creationId xmlns:a16="http://schemas.microsoft.com/office/drawing/2014/main" id="{8EDD0531-71AC-7986-B42A-A59D98C2C689}"/>
                </a:ext>
              </a:extLst>
            </p:cNvPr>
            <p:cNvSpPr txBox="1"/>
            <p:nvPr/>
          </p:nvSpPr>
          <p:spPr>
            <a:xfrm>
              <a:off x="845205" y="3570731"/>
              <a:ext cx="2926080" cy="15087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500"/>
                <a:buFont typeface="Calibri"/>
                <a:buNone/>
              </a:pPr>
              <a:endParaRPr sz="6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70;p7">
              <a:extLst>
                <a:ext uri="{FF2B5EF4-FFF2-40B4-BE49-F238E27FC236}">
                  <a16:creationId xmlns:a16="http://schemas.microsoft.com/office/drawing/2014/main" id="{0F6BF6C6-8553-83EF-EA9B-C2F79A050821}"/>
                </a:ext>
              </a:extLst>
            </p:cNvPr>
            <p:cNvSpPr/>
            <p:nvPr/>
          </p:nvSpPr>
          <p:spPr>
            <a:xfrm>
              <a:off x="6212733" y="1142999"/>
              <a:ext cx="1371600" cy="1371600"/>
            </a:xfrm>
            <a:prstGeom prst="ellipse">
              <a:avLst/>
            </a:prstGeom>
            <a:blipFill rotWithShape="1">
              <a:blip r:embed="rId9">
                <a:alphaModFix/>
              </a:blip>
              <a:stretch>
                <a:fillRect/>
              </a:stretch>
            </a:blipFill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71;p7">
              <a:extLst>
                <a:ext uri="{FF2B5EF4-FFF2-40B4-BE49-F238E27FC236}">
                  <a16:creationId xmlns:a16="http://schemas.microsoft.com/office/drawing/2014/main" id="{AE57F333-EEBB-0138-81B2-7DB0550D3B8E}"/>
                </a:ext>
              </a:extLst>
            </p:cNvPr>
            <p:cNvSpPr/>
            <p:nvPr/>
          </p:nvSpPr>
          <p:spPr>
            <a:xfrm>
              <a:off x="7584333" y="1142999"/>
              <a:ext cx="781069" cy="137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72;p7">
              <a:extLst>
                <a:ext uri="{FF2B5EF4-FFF2-40B4-BE49-F238E27FC236}">
                  <a16:creationId xmlns:a16="http://schemas.microsoft.com/office/drawing/2014/main" id="{D0534334-3056-E8D6-D76C-66B6A3EE8CB7}"/>
                </a:ext>
              </a:extLst>
            </p:cNvPr>
            <p:cNvSpPr txBox="1"/>
            <p:nvPr/>
          </p:nvSpPr>
          <p:spPr>
            <a:xfrm>
              <a:off x="7584333" y="1142999"/>
              <a:ext cx="781069" cy="137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0" rIns="685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uk-U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особа</a:t>
              </a:r>
              <a:endParaRPr/>
            </a:p>
          </p:txBody>
        </p:sp>
        <p:sp>
          <p:nvSpPr>
            <p:cNvPr id="22" name="Google Shape;173;p7">
              <a:extLst>
                <a:ext uri="{FF2B5EF4-FFF2-40B4-BE49-F238E27FC236}">
                  <a16:creationId xmlns:a16="http://schemas.microsoft.com/office/drawing/2014/main" id="{68C51AB5-CBBE-C3C2-9C7C-1EBD42CA2CC6}"/>
                </a:ext>
              </a:extLst>
            </p:cNvPr>
            <p:cNvSpPr/>
            <p:nvPr/>
          </p:nvSpPr>
          <p:spPr>
            <a:xfrm>
              <a:off x="5554365" y="2743199"/>
              <a:ext cx="1371600" cy="1371600"/>
            </a:xfrm>
            <a:prstGeom prst="ellipse">
              <a:avLst/>
            </a:prstGeom>
            <a:blipFill rotWithShape="1">
              <a:blip r:embed="rId10">
                <a:alphaModFix/>
              </a:blip>
              <a:stretch>
                <a:fillRect/>
              </a:stretch>
            </a:blipFill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74;p7">
              <a:extLst>
                <a:ext uri="{FF2B5EF4-FFF2-40B4-BE49-F238E27FC236}">
                  <a16:creationId xmlns:a16="http://schemas.microsoft.com/office/drawing/2014/main" id="{1BAC6556-E7A4-CC33-0D84-61083C7A27DF}"/>
                </a:ext>
              </a:extLst>
            </p:cNvPr>
            <p:cNvSpPr/>
            <p:nvPr/>
          </p:nvSpPr>
          <p:spPr>
            <a:xfrm>
              <a:off x="6925965" y="2743199"/>
              <a:ext cx="2057197" cy="137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75;p7">
              <a:extLst>
                <a:ext uri="{FF2B5EF4-FFF2-40B4-BE49-F238E27FC236}">
                  <a16:creationId xmlns:a16="http://schemas.microsoft.com/office/drawing/2014/main" id="{AB514BEA-BE3B-DE1C-7AFB-F6A2D324FF78}"/>
                </a:ext>
              </a:extLst>
            </p:cNvPr>
            <p:cNvSpPr txBox="1"/>
            <p:nvPr/>
          </p:nvSpPr>
          <p:spPr>
            <a:xfrm>
              <a:off x="6925965" y="2743199"/>
              <a:ext cx="2057197" cy="137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0" rIns="685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uk-U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Ті, хто поруч </a:t>
              </a:r>
              <a:endParaRPr/>
            </a:p>
          </p:txBody>
        </p:sp>
        <p:sp>
          <p:nvSpPr>
            <p:cNvPr id="25" name="Google Shape;176;p7">
              <a:extLst>
                <a:ext uri="{FF2B5EF4-FFF2-40B4-BE49-F238E27FC236}">
                  <a16:creationId xmlns:a16="http://schemas.microsoft.com/office/drawing/2014/main" id="{7D60E599-2EE8-EBC6-109D-DFA1797F225B}"/>
                </a:ext>
              </a:extLst>
            </p:cNvPr>
            <p:cNvSpPr/>
            <p:nvPr/>
          </p:nvSpPr>
          <p:spPr>
            <a:xfrm>
              <a:off x="6212733" y="4343399"/>
              <a:ext cx="1371600" cy="1371600"/>
            </a:xfrm>
            <a:prstGeom prst="ellipse">
              <a:avLst/>
            </a:prstGeom>
            <a:blipFill rotWithShape="1">
              <a:blip r:embed="rId11">
                <a:alphaModFix/>
              </a:blip>
              <a:stretch>
                <a:fillRect/>
              </a:stretch>
            </a:blipFill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77;p7">
              <a:extLst>
                <a:ext uri="{FF2B5EF4-FFF2-40B4-BE49-F238E27FC236}">
                  <a16:creationId xmlns:a16="http://schemas.microsoft.com/office/drawing/2014/main" id="{CD52C4A4-8A04-6E46-C9F1-3F1343878B54}"/>
                </a:ext>
              </a:extLst>
            </p:cNvPr>
            <p:cNvSpPr/>
            <p:nvPr/>
          </p:nvSpPr>
          <p:spPr>
            <a:xfrm>
              <a:off x="7584333" y="4343399"/>
              <a:ext cx="1537420" cy="137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78;p7">
              <a:extLst>
                <a:ext uri="{FF2B5EF4-FFF2-40B4-BE49-F238E27FC236}">
                  <a16:creationId xmlns:a16="http://schemas.microsoft.com/office/drawing/2014/main" id="{6AE09292-D83A-BC4C-E460-8884E5C08603}"/>
                </a:ext>
              </a:extLst>
            </p:cNvPr>
            <p:cNvSpPr txBox="1"/>
            <p:nvPr/>
          </p:nvSpPr>
          <p:spPr>
            <a:xfrm>
              <a:off x="7584333" y="4343399"/>
              <a:ext cx="1537420" cy="137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0" rIns="68575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uk-UA" sz="18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Середовище / спільнота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05784825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Кола підтримки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oogle Shape;185;p8">
            <a:extLst>
              <a:ext uri="{FF2B5EF4-FFF2-40B4-BE49-F238E27FC236}">
                <a16:creationId xmlns:a16="http://schemas.microsoft.com/office/drawing/2014/main" id="{C761E7B4-9EF4-4F94-F6F0-5E1182DCCA76}"/>
              </a:ext>
            </a:extLst>
          </p:cNvPr>
          <p:cNvGrpSpPr/>
          <p:nvPr/>
        </p:nvGrpSpPr>
        <p:grpSpPr>
          <a:xfrm>
            <a:off x="580905" y="2333388"/>
            <a:ext cx="11030189" cy="3244173"/>
            <a:chOff x="3571" y="981076"/>
            <a:chExt cx="12184856" cy="3583781"/>
          </a:xfrm>
        </p:grpSpPr>
        <p:sp>
          <p:nvSpPr>
            <p:cNvPr id="3" name="Google Shape;186;p8">
              <a:extLst>
                <a:ext uri="{FF2B5EF4-FFF2-40B4-BE49-F238E27FC236}">
                  <a16:creationId xmlns:a16="http://schemas.microsoft.com/office/drawing/2014/main" id="{F08CBD4E-C4F1-E989-E4C8-68501DFFBFE2}"/>
                </a:ext>
              </a:extLst>
            </p:cNvPr>
            <p:cNvSpPr/>
            <p:nvPr/>
          </p:nvSpPr>
          <p:spPr>
            <a:xfrm>
              <a:off x="3571" y="981076"/>
              <a:ext cx="3583781" cy="3583781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87;p8">
              <a:extLst>
                <a:ext uri="{FF2B5EF4-FFF2-40B4-BE49-F238E27FC236}">
                  <a16:creationId xmlns:a16="http://schemas.microsoft.com/office/drawing/2014/main" id="{76CB1C69-5BF9-DBC7-E300-A99E2B4528EF}"/>
                </a:ext>
              </a:extLst>
            </p:cNvPr>
            <p:cNvSpPr txBox="1"/>
            <p:nvPr/>
          </p:nvSpPr>
          <p:spPr>
            <a:xfrm>
              <a:off x="528405" y="1505910"/>
              <a:ext cx="2761702" cy="25341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7225" tIns="36825" rIns="197225" bIns="368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None/>
              </a:pPr>
              <a:r>
                <a:rPr lang="uk-UA" sz="29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Хто може пояснити незрозуміле</a:t>
              </a:r>
              <a:endPara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188;p8">
              <a:extLst>
                <a:ext uri="{FF2B5EF4-FFF2-40B4-BE49-F238E27FC236}">
                  <a16:creationId xmlns:a16="http://schemas.microsoft.com/office/drawing/2014/main" id="{27FA945C-BA8A-4B25-6349-1C318949CCE5}"/>
                </a:ext>
              </a:extLst>
            </p:cNvPr>
            <p:cNvSpPr/>
            <p:nvPr/>
          </p:nvSpPr>
          <p:spPr>
            <a:xfrm>
              <a:off x="2870596" y="981076"/>
              <a:ext cx="3583781" cy="3583781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89;p8">
              <a:extLst>
                <a:ext uri="{FF2B5EF4-FFF2-40B4-BE49-F238E27FC236}">
                  <a16:creationId xmlns:a16="http://schemas.microsoft.com/office/drawing/2014/main" id="{E401A53C-5D30-42C6-46B0-2AC0A458BD4A}"/>
                </a:ext>
              </a:extLst>
            </p:cNvPr>
            <p:cNvSpPr txBox="1"/>
            <p:nvPr/>
          </p:nvSpPr>
          <p:spPr>
            <a:xfrm>
              <a:off x="3395429" y="1505909"/>
              <a:ext cx="2534115" cy="25341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7225" tIns="36825" rIns="197225" bIns="368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None/>
              </a:pPr>
              <a:r>
                <a:rPr lang="uk-UA" sz="29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Хто може допомогти зробити те, на що немає сил чи вміння</a:t>
              </a:r>
              <a:endPara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90;p8">
              <a:extLst>
                <a:ext uri="{FF2B5EF4-FFF2-40B4-BE49-F238E27FC236}">
                  <a16:creationId xmlns:a16="http://schemas.microsoft.com/office/drawing/2014/main" id="{E5A7824C-27E5-F6BF-4779-CFE266C7AF7B}"/>
                </a:ext>
              </a:extLst>
            </p:cNvPr>
            <p:cNvSpPr/>
            <p:nvPr/>
          </p:nvSpPr>
          <p:spPr>
            <a:xfrm>
              <a:off x="5737621" y="981076"/>
              <a:ext cx="3583781" cy="3583781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91;p8">
              <a:extLst>
                <a:ext uri="{FF2B5EF4-FFF2-40B4-BE49-F238E27FC236}">
                  <a16:creationId xmlns:a16="http://schemas.microsoft.com/office/drawing/2014/main" id="{B7F67D7C-90BE-2030-DA80-FEF659310796}"/>
                </a:ext>
              </a:extLst>
            </p:cNvPr>
            <p:cNvSpPr txBox="1"/>
            <p:nvPr/>
          </p:nvSpPr>
          <p:spPr>
            <a:xfrm>
              <a:off x="6262454" y="1505909"/>
              <a:ext cx="2534115" cy="25341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7225" tIns="36825" rIns="197225" bIns="368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None/>
              </a:pPr>
              <a:r>
                <a:rPr lang="uk-UA" sz="29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Хто може помовчати поруч</a:t>
              </a:r>
              <a:endPara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2;p8">
              <a:extLst>
                <a:ext uri="{FF2B5EF4-FFF2-40B4-BE49-F238E27FC236}">
                  <a16:creationId xmlns:a16="http://schemas.microsoft.com/office/drawing/2014/main" id="{A9CCDBC2-2D36-7352-B128-C39049CAF690}"/>
                </a:ext>
              </a:extLst>
            </p:cNvPr>
            <p:cNvSpPr/>
            <p:nvPr/>
          </p:nvSpPr>
          <p:spPr>
            <a:xfrm>
              <a:off x="8604646" y="981076"/>
              <a:ext cx="3583781" cy="3583781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3;p8">
              <a:extLst>
                <a:ext uri="{FF2B5EF4-FFF2-40B4-BE49-F238E27FC236}">
                  <a16:creationId xmlns:a16="http://schemas.microsoft.com/office/drawing/2014/main" id="{94264DFF-9CD1-BE2A-D2B2-F5B4657FE62D}"/>
                </a:ext>
              </a:extLst>
            </p:cNvPr>
            <p:cNvSpPr txBox="1"/>
            <p:nvPr/>
          </p:nvSpPr>
          <p:spPr>
            <a:xfrm>
              <a:off x="9129477" y="1505910"/>
              <a:ext cx="2757885" cy="25341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7225" tIns="36825" rIns="197225" bIns="368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None/>
              </a:pPr>
              <a:r>
                <a:rPr lang="uk-UA" sz="29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Хто може розсмішити</a:t>
              </a:r>
              <a:endPara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3502867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94123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en-US" sz="28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Дворівнева система опрацювання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en-US" sz="28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інформації та реагування</a:t>
            </a: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oogle Shape;199;p9">
            <a:extLst>
              <a:ext uri="{FF2B5EF4-FFF2-40B4-BE49-F238E27FC236}">
                <a16:creationId xmlns:a16="http://schemas.microsoft.com/office/drawing/2014/main" id="{15A248DE-C679-2EE9-719B-07AF0FC5179B}"/>
              </a:ext>
            </a:extLst>
          </p:cNvPr>
          <p:cNvGrpSpPr/>
          <p:nvPr/>
        </p:nvGrpSpPr>
        <p:grpSpPr>
          <a:xfrm>
            <a:off x="3584326" y="1678788"/>
            <a:ext cx="4757034" cy="4757034"/>
            <a:chOff x="2294341" y="1047"/>
            <a:chExt cx="5903128" cy="5903128"/>
          </a:xfrm>
        </p:grpSpPr>
        <p:sp>
          <p:nvSpPr>
            <p:cNvPr id="7" name="Google Shape;200;p9">
              <a:extLst>
                <a:ext uri="{FF2B5EF4-FFF2-40B4-BE49-F238E27FC236}">
                  <a16:creationId xmlns:a16="http://schemas.microsoft.com/office/drawing/2014/main" id="{8C18DE86-1901-19C3-E65E-BC4E4C546976}"/>
                </a:ext>
              </a:extLst>
            </p:cNvPr>
            <p:cNvSpPr/>
            <p:nvPr/>
          </p:nvSpPr>
          <p:spPr>
            <a:xfrm>
              <a:off x="4300720" y="1047"/>
              <a:ext cx="1890370" cy="189037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01;p9">
              <a:extLst>
                <a:ext uri="{FF2B5EF4-FFF2-40B4-BE49-F238E27FC236}">
                  <a16:creationId xmlns:a16="http://schemas.microsoft.com/office/drawing/2014/main" id="{3CE6E991-EDD1-9659-2D73-9F456B9BB281}"/>
                </a:ext>
              </a:extLst>
            </p:cNvPr>
            <p:cNvSpPr txBox="1"/>
            <p:nvPr/>
          </p:nvSpPr>
          <p:spPr>
            <a:xfrm>
              <a:off x="4577558" y="277885"/>
              <a:ext cx="1336694" cy="1336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uk-UA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кора</a:t>
              </a:r>
              <a:endParaRPr/>
            </a:p>
          </p:txBody>
        </p:sp>
        <p:sp>
          <p:nvSpPr>
            <p:cNvPr id="14" name="Google Shape;202;p9">
              <a:extLst>
                <a:ext uri="{FF2B5EF4-FFF2-40B4-BE49-F238E27FC236}">
                  <a16:creationId xmlns:a16="http://schemas.microsoft.com/office/drawing/2014/main" id="{388900F6-8A36-E235-584C-0EC74EC50970}"/>
                </a:ext>
              </a:extLst>
            </p:cNvPr>
            <p:cNvSpPr/>
            <p:nvPr/>
          </p:nvSpPr>
          <p:spPr>
            <a:xfrm rot="2700000">
              <a:off x="5988074" y="1620377"/>
              <a:ext cx="501951" cy="637999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EB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03;p9">
              <a:extLst>
                <a:ext uri="{FF2B5EF4-FFF2-40B4-BE49-F238E27FC236}">
                  <a16:creationId xmlns:a16="http://schemas.microsoft.com/office/drawing/2014/main" id="{69B6E5AB-12C8-58B5-10D5-F41767A9B330}"/>
                </a:ext>
              </a:extLst>
            </p:cNvPr>
            <p:cNvSpPr txBox="1"/>
            <p:nvPr/>
          </p:nvSpPr>
          <p:spPr>
            <a:xfrm rot="2700000">
              <a:off x="6010127" y="1694737"/>
              <a:ext cx="351366" cy="3827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204;p9">
              <a:extLst>
                <a:ext uri="{FF2B5EF4-FFF2-40B4-BE49-F238E27FC236}">
                  <a16:creationId xmlns:a16="http://schemas.microsoft.com/office/drawing/2014/main" id="{9339821A-0F02-DBAC-4196-D08049F11F35}"/>
                </a:ext>
              </a:extLst>
            </p:cNvPr>
            <p:cNvSpPr/>
            <p:nvPr/>
          </p:nvSpPr>
          <p:spPr>
            <a:xfrm>
              <a:off x="6307099" y="2007426"/>
              <a:ext cx="1890370" cy="189037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5;p9">
              <a:extLst>
                <a:ext uri="{FF2B5EF4-FFF2-40B4-BE49-F238E27FC236}">
                  <a16:creationId xmlns:a16="http://schemas.microsoft.com/office/drawing/2014/main" id="{D4CCF250-A038-17CC-9CA7-7D149633BB6C}"/>
                </a:ext>
              </a:extLst>
            </p:cNvPr>
            <p:cNvSpPr txBox="1"/>
            <p:nvPr/>
          </p:nvSpPr>
          <p:spPr>
            <a:xfrm>
              <a:off x="6583937" y="2284264"/>
              <a:ext cx="1336694" cy="1336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uk-UA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реакція</a:t>
              </a: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06;p9">
              <a:extLst>
                <a:ext uri="{FF2B5EF4-FFF2-40B4-BE49-F238E27FC236}">
                  <a16:creationId xmlns:a16="http://schemas.microsoft.com/office/drawing/2014/main" id="{0BC3D5A0-3321-036B-E447-98B4EA4E2512}"/>
                </a:ext>
              </a:extLst>
            </p:cNvPr>
            <p:cNvSpPr/>
            <p:nvPr/>
          </p:nvSpPr>
          <p:spPr>
            <a:xfrm rot="-2664890">
              <a:off x="6008164" y="3626756"/>
              <a:ext cx="501951" cy="637999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EB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07;p9">
              <a:extLst>
                <a:ext uri="{FF2B5EF4-FFF2-40B4-BE49-F238E27FC236}">
                  <a16:creationId xmlns:a16="http://schemas.microsoft.com/office/drawing/2014/main" id="{69CDFAF4-56CD-FC69-F728-4DC963FE3ADF}"/>
                </a:ext>
              </a:extLst>
            </p:cNvPr>
            <p:cNvSpPr txBox="1"/>
            <p:nvPr/>
          </p:nvSpPr>
          <p:spPr>
            <a:xfrm rot="8135110">
              <a:off x="6029676" y="3807049"/>
              <a:ext cx="351366" cy="3827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08;p9">
              <a:extLst>
                <a:ext uri="{FF2B5EF4-FFF2-40B4-BE49-F238E27FC236}">
                  <a16:creationId xmlns:a16="http://schemas.microsoft.com/office/drawing/2014/main" id="{154D1F7E-6066-4B29-7FF2-EBF37A5CA0F5}"/>
                </a:ext>
              </a:extLst>
            </p:cNvPr>
            <p:cNvSpPr/>
            <p:nvPr/>
          </p:nvSpPr>
          <p:spPr>
            <a:xfrm>
              <a:off x="4300720" y="4013805"/>
              <a:ext cx="1890370" cy="189037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09;p9">
              <a:extLst>
                <a:ext uri="{FF2B5EF4-FFF2-40B4-BE49-F238E27FC236}">
                  <a16:creationId xmlns:a16="http://schemas.microsoft.com/office/drawing/2014/main" id="{4BDE47B1-032D-1109-BE10-C87E6FF4BED5}"/>
                </a:ext>
              </a:extLst>
            </p:cNvPr>
            <p:cNvSpPr txBox="1"/>
            <p:nvPr/>
          </p:nvSpPr>
          <p:spPr>
            <a:xfrm>
              <a:off x="4577558" y="4290643"/>
              <a:ext cx="1336694" cy="1336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uk-UA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Лімбічна система</a:t>
              </a:r>
              <a:endParaRPr/>
            </a:p>
          </p:txBody>
        </p:sp>
        <p:sp>
          <p:nvSpPr>
            <p:cNvPr id="26" name="Google Shape;210;p9">
              <a:extLst>
                <a:ext uri="{FF2B5EF4-FFF2-40B4-BE49-F238E27FC236}">
                  <a16:creationId xmlns:a16="http://schemas.microsoft.com/office/drawing/2014/main" id="{ED86C524-BB30-8497-EF7C-386AF1C170C7}"/>
                </a:ext>
              </a:extLst>
            </p:cNvPr>
            <p:cNvSpPr/>
            <p:nvPr/>
          </p:nvSpPr>
          <p:spPr>
            <a:xfrm rot="2634830">
              <a:off x="4001785" y="3646846"/>
              <a:ext cx="501951" cy="637999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EB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11;p9">
              <a:extLst>
                <a:ext uri="{FF2B5EF4-FFF2-40B4-BE49-F238E27FC236}">
                  <a16:creationId xmlns:a16="http://schemas.microsoft.com/office/drawing/2014/main" id="{B9241FD8-1433-9B91-4415-F2970B4DC8F6}"/>
                </a:ext>
              </a:extLst>
            </p:cNvPr>
            <p:cNvSpPr txBox="1"/>
            <p:nvPr/>
          </p:nvSpPr>
          <p:spPr>
            <a:xfrm rot="-8165170">
              <a:off x="4022838" y="3722225"/>
              <a:ext cx="351366" cy="3827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12;p9">
              <a:extLst>
                <a:ext uri="{FF2B5EF4-FFF2-40B4-BE49-F238E27FC236}">
                  <a16:creationId xmlns:a16="http://schemas.microsoft.com/office/drawing/2014/main" id="{7059D157-E7BA-9109-4A82-47422BA83219}"/>
                </a:ext>
              </a:extLst>
            </p:cNvPr>
            <p:cNvSpPr/>
            <p:nvPr/>
          </p:nvSpPr>
          <p:spPr>
            <a:xfrm>
              <a:off x="2294341" y="2007426"/>
              <a:ext cx="1890370" cy="1890370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3D4B5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13;p9">
              <a:extLst>
                <a:ext uri="{FF2B5EF4-FFF2-40B4-BE49-F238E27FC236}">
                  <a16:creationId xmlns:a16="http://schemas.microsoft.com/office/drawing/2014/main" id="{51C263A4-3450-1B89-8036-A853A0877D2F}"/>
                </a:ext>
              </a:extLst>
            </p:cNvPr>
            <p:cNvSpPr txBox="1"/>
            <p:nvPr/>
          </p:nvSpPr>
          <p:spPr>
            <a:xfrm>
              <a:off x="2571179" y="2284264"/>
              <a:ext cx="1336694" cy="13366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uk-UA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інформація</a:t>
              </a:r>
              <a:endParaRPr/>
            </a:p>
          </p:txBody>
        </p:sp>
        <p:sp>
          <p:nvSpPr>
            <p:cNvPr id="30" name="Google Shape;214;p9">
              <a:extLst>
                <a:ext uri="{FF2B5EF4-FFF2-40B4-BE49-F238E27FC236}">
                  <a16:creationId xmlns:a16="http://schemas.microsoft.com/office/drawing/2014/main" id="{6E7588BC-990E-B1EE-C69E-E84D68F61E8B}"/>
                </a:ext>
              </a:extLst>
            </p:cNvPr>
            <p:cNvSpPr/>
            <p:nvPr/>
          </p:nvSpPr>
          <p:spPr>
            <a:xfrm rot="-2700000">
              <a:off x="3981694" y="1640467"/>
              <a:ext cx="501951" cy="637999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EB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15;p9">
              <a:extLst>
                <a:ext uri="{FF2B5EF4-FFF2-40B4-BE49-F238E27FC236}">
                  <a16:creationId xmlns:a16="http://schemas.microsoft.com/office/drawing/2014/main" id="{9B16E0A8-C50C-EC21-85E6-024606057809}"/>
                </a:ext>
              </a:extLst>
            </p:cNvPr>
            <p:cNvSpPr txBox="1"/>
            <p:nvPr/>
          </p:nvSpPr>
          <p:spPr>
            <a:xfrm rot="-2700000">
              <a:off x="4003747" y="1821307"/>
              <a:ext cx="351366" cy="3827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5387844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Структура мозку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oogle Shape;221;p10">
            <a:extLst>
              <a:ext uri="{FF2B5EF4-FFF2-40B4-BE49-F238E27FC236}">
                <a16:creationId xmlns:a16="http://schemas.microsoft.com/office/drawing/2014/main" id="{C7D10731-2803-6734-26A0-B796D605C6C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39634" y="1666240"/>
            <a:ext cx="6112732" cy="4801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2684163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Передня лобна кора</a:t>
            </a: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oogle Shape;232;p11" descr="https://2msyr620c1pi2v7yaj33qfq5-wpengine.netdna-ssl.com/wp-content/uploads/2017/12/the-pre-frontal-cortex-small-v2.jpg">
            <a:extLst>
              <a:ext uri="{FF2B5EF4-FFF2-40B4-BE49-F238E27FC236}">
                <a16:creationId xmlns:a16="http://schemas.microsoft.com/office/drawing/2014/main" id="{A10139A3-6622-34B0-237E-26403741D34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5429" y="1725747"/>
            <a:ext cx="2715000" cy="267763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34;p11">
            <a:extLst>
              <a:ext uri="{FF2B5EF4-FFF2-40B4-BE49-F238E27FC236}">
                <a16:creationId xmlns:a16="http://schemas.microsoft.com/office/drawing/2014/main" id="{5E9FE7C0-1E9E-AFC9-602B-1D0469F1597E}"/>
              </a:ext>
            </a:extLst>
          </p:cNvPr>
          <p:cNvSpPr/>
          <p:nvPr/>
        </p:nvSpPr>
        <p:spPr>
          <a:xfrm>
            <a:off x="3837587" y="1858480"/>
            <a:ext cx="3904620" cy="70433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впоратися з емоціями</a:t>
            </a:r>
            <a:endParaRPr sz="2400" b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35;p11">
            <a:extLst>
              <a:ext uri="{FF2B5EF4-FFF2-40B4-BE49-F238E27FC236}">
                <a16:creationId xmlns:a16="http://schemas.microsoft.com/office/drawing/2014/main" id="{960CD197-DC98-5B5D-B45B-E8AED41590DC}"/>
              </a:ext>
            </a:extLst>
          </p:cNvPr>
          <p:cNvSpPr/>
          <p:nvPr/>
        </p:nvSpPr>
        <p:spPr>
          <a:xfrm>
            <a:off x="3837586" y="2712399"/>
            <a:ext cx="3904620" cy="70433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Планувати дії</a:t>
            </a:r>
            <a:endParaRPr sz="2400" b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236;p11">
            <a:extLst>
              <a:ext uri="{FF2B5EF4-FFF2-40B4-BE49-F238E27FC236}">
                <a16:creationId xmlns:a16="http://schemas.microsoft.com/office/drawing/2014/main" id="{DA0900D8-6A00-5A27-6D8F-4003AB8224C7}"/>
              </a:ext>
            </a:extLst>
          </p:cNvPr>
          <p:cNvSpPr/>
          <p:nvPr/>
        </p:nvSpPr>
        <p:spPr>
          <a:xfrm>
            <a:off x="3837586" y="3645318"/>
            <a:ext cx="3904620" cy="70433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Приймати рішення</a:t>
            </a:r>
            <a:endParaRPr sz="2400" b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237;p11">
            <a:extLst>
              <a:ext uri="{FF2B5EF4-FFF2-40B4-BE49-F238E27FC236}">
                <a16:creationId xmlns:a16="http://schemas.microsoft.com/office/drawing/2014/main" id="{7311CD4C-743B-D731-BD49-6FE91514CE8D}"/>
              </a:ext>
            </a:extLst>
          </p:cNvPr>
          <p:cNvSpPr/>
          <p:nvPr/>
        </p:nvSpPr>
        <p:spPr>
          <a:xfrm>
            <a:off x="3837586" y="4578237"/>
            <a:ext cx="3904620" cy="70433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Зупинятися від божевільних дій</a:t>
            </a:r>
            <a:endParaRPr sz="2400" b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38;p11">
            <a:extLst>
              <a:ext uri="{FF2B5EF4-FFF2-40B4-BE49-F238E27FC236}">
                <a16:creationId xmlns:a16="http://schemas.microsoft.com/office/drawing/2014/main" id="{308394E7-D611-90AA-00DF-C6D8C345EB57}"/>
              </a:ext>
            </a:extLst>
          </p:cNvPr>
          <p:cNvSpPr/>
          <p:nvPr/>
        </p:nvSpPr>
        <p:spPr>
          <a:xfrm>
            <a:off x="7742206" y="1385194"/>
            <a:ext cx="2032892" cy="43369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i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допомагає</a:t>
            </a:r>
            <a:endParaRPr sz="2400" b="1" i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39;p11">
            <a:extLst>
              <a:ext uri="{FF2B5EF4-FFF2-40B4-BE49-F238E27FC236}">
                <a16:creationId xmlns:a16="http://schemas.microsoft.com/office/drawing/2014/main" id="{7523BF1A-B06F-DBED-88DF-504A0F69335F}"/>
              </a:ext>
            </a:extLst>
          </p:cNvPr>
          <p:cNvSpPr/>
          <p:nvPr/>
        </p:nvSpPr>
        <p:spPr>
          <a:xfrm>
            <a:off x="8841572" y="2793422"/>
            <a:ext cx="2666104" cy="170379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Впорядковує думки, емоції, дії</a:t>
            </a:r>
            <a:endParaRPr sz="3200" b="1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0619947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Передня лобна кора</a:t>
            </a: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oogle Shape;245;p12" descr="https://2msyr620c1pi2v7yaj33qfq5-wpengine.netdna-ssl.com/wp-content/uploads/2017/12/the-pre-frontal-cortex-small-v2.jpg">
            <a:extLst>
              <a:ext uri="{FF2B5EF4-FFF2-40B4-BE49-F238E27FC236}">
                <a16:creationId xmlns:a16="http://schemas.microsoft.com/office/drawing/2014/main" id="{6CE3ABA9-0AD8-24C6-BA06-53DC285675C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9321" y="1670454"/>
            <a:ext cx="3068846" cy="302661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47;p12">
            <a:extLst>
              <a:ext uri="{FF2B5EF4-FFF2-40B4-BE49-F238E27FC236}">
                <a16:creationId xmlns:a16="http://schemas.microsoft.com/office/drawing/2014/main" id="{F9B12A54-559E-6F9E-74BC-682FDDB02757}"/>
              </a:ext>
            </a:extLst>
          </p:cNvPr>
          <p:cNvSpPr/>
          <p:nvPr/>
        </p:nvSpPr>
        <p:spPr>
          <a:xfrm>
            <a:off x="3697109" y="2329580"/>
            <a:ext cx="4413509" cy="7961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Чи корисно це для мене?</a:t>
            </a:r>
            <a:endParaRPr sz="2400" b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48;p12">
            <a:extLst>
              <a:ext uri="{FF2B5EF4-FFF2-40B4-BE49-F238E27FC236}">
                <a16:creationId xmlns:a16="http://schemas.microsoft.com/office/drawing/2014/main" id="{D4BD87F2-800C-2BAD-16D4-6AC6D09C34BD}"/>
              </a:ext>
            </a:extLst>
          </p:cNvPr>
          <p:cNvSpPr/>
          <p:nvPr/>
        </p:nvSpPr>
        <p:spPr>
          <a:xfrm>
            <a:off x="3697108" y="3680565"/>
            <a:ext cx="4413509" cy="7961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Чи допоможе це досягти мети?</a:t>
            </a:r>
            <a:endParaRPr sz="2400" b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249;p12">
            <a:extLst>
              <a:ext uri="{FF2B5EF4-FFF2-40B4-BE49-F238E27FC236}">
                <a16:creationId xmlns:a16="http://schemas.microsoft.com/office/drawing/2014/main" id="{BC4CBDD4-1D82-114C-9DCD-7031D3307C83}"/>
              </a:ext>
            </a:extLst>
          </p:cNvPr>
          <p:cNvSpPr/>
          <p:nvPr/>
        </p:nvSpPr>
        <p:spPr>
          <a:xfrm>
            <a:off x="3697108" y="5031550"/>
            <a:ext cx="4413509" cy="7961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Чому я так зробив?</a:t>
            </a:r>
            <a:endParaRPr sz="2400" b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250;p12">
            <a:extLst>
              <a:ext uri="{FF2B5EF4-FFF2-40B4-BE49-F238E27FC236}">
                <a16:creationId xmlns:a16="http://schemas.microsoft.com/office/drawing/2014/main" id="{D36712DE-B8FF-249A-972A-A7B4390F9D53}"/>
              </a:ext>
            </a:extLst>
          </p:cNvPr>
          <p:cNvSpPr/>
          <p:nvPr/>
        </p:nvSpPr>
        <p:spPr>
          <a:xfrm>
            <a:off x="6971535" y="1296060"/>
            <a:ext cx="4536141" cy="79958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i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Ставить питання</a:t>
            </a:r>
            <a:endParaRPr sz="3200" b="1" i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51;p12">
            <a:extLst>
              <a:ext uri="{FF2B5EF4-FFF2-40B4-BE49-F238E27FC236}">
                <a16:creationId xmlns:a16="http://schemas.microsoft.com/office/drawing/2014/main" id="{68E26CE3-843C-408D-E228-F2D85B04DA33}"/>
              </a:ext>
            </a:extLst>
          </p:cNvPr>
          <p:cNvSpPr/>
          <p:nvPr/>
        </p:nvSpPr>
        <p:spPr>
          <a:xfrm>
            <a:off x="8818826" y="3141549"/>
            <a:ext cx="914408" cy="72823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Так</a:t>
            </a:r>
            <a:endParaRPr sz="3200" b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52;p12">
            <a:extLst>
              <a:ext uri="{FF2B5EF4-FFF2-40B4-BE49-F238E27FC236}">
                <a16:creationId xmlns:a16="http://schemas.microsoft.com/office/drawing/2014/main" id="{26AE91BD-6777-B7EC-2BC2-79488740A8DB}"/>
              </a:ext>
            </a:extLst>
          </p:cNvPr>
          <p:cNvSpPr/>
          <p:nvPr/>
        </p:nvSpPr>
        <p:spPr>
          <a:xfrm>
            <a:off x="10271116" y="3125712"/>
            <a:ext cx="1577794" cy="72823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Дії</a:t>
            </a:r>
            <a:endParaRPr sz="4000" b="1">
              <a:solidFill>
                <a:srgbClr val="1E4E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" name="Google Shape;253;p12">
            <a:extLst>
              <a:ext uri="{FF2B5EF4-FFF2-40B4-BE49-F238E27FC236}">
                <a16:creationId xmlns:a16="http://schemas.microsoft.com/office/drawing/2014/main" id="{029EF58D-9A92-AE6F-83A8-D958F461C7D9}"/>
              </a:ext>
            </a:extLst>
          </p:cNvPr>
          <p:cNvCxnSpPr>
            <a:stCxn id="10" idx="3"/>
          </p:cNvCxnSpPr>
          <p:nvPr/>
        </p:nvCxnSpPr>
        <p:spPr>
          <a:xfrm>
            <a:off x="8110618" y="2727646"/>
            <a:ext cx="708300" cy="5436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4" name="Google Shape;254;p12">
            <a:extLst>
              <a:ext uri="{FF2B5EF4-FFF2-40B4-BE49-F238E27FC236}">
                <a16:creationId xmlns:a16="http://schemas.microsoft.com/office/drawing/2014/main" id="{3FA7B1D6-842F-8A61-E999-47E3E3A0CBDE}"/>
              </a:ext>
            </a:extLst>
          </p:cNvPr>
          <p:cNvCxnSpPr>
            <a:stCxn id="14" idx="3"/>
          </p:cNvCxnSpPr>
          <p:nvPr/>
        </p:nvCxnSpPr>
        <p:spPr>
          <a:xfrm rot="10800000" flipH="1">
            <a:off x="8110617" y="3680531"/>
            <a:ext cx="708300" cy="3981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" name="Google Shape;255;p12">
            <a:extLst>
              <a:ext uri="{FF2B5EF4-FFF2-40B4-BE49-F238E27FC236}">
                <a16:creationId xmlns:a16="http://schemas.microsoft.com/office/drawing/2014/main" id="{6241EF78-C7A1-D307-AB9B-C2752469EA98}"/>
              </a:ext>
            </a:extLst>
          </p:cNvPr>
          <p:cNvCxnSpPr/>
          <p:nvPr/>
        </p:nvCxnSpPr>
        <p:spPr>
          <a:xfrm>
            <a:off x="9831844" y="3540181"/>
            <a:ext cx="77993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440989356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-55226" y="124494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Мигдалеподібне тіло</a:t>
            </a: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Google Shape;262;p13">
            <a:extLst>
              <a:ext uri="{FF2B5EF4-FFF2-40B4-BE49-F238E27FC236}">
                <a16:creationId xmlns:a16="http://schemas.microsoft.com/office/drawing/2014/main" id="{3B0BBE41-4A9D-A553-BA6E-353EE82CED24}"/>
              </a:ext>
            </a:extLst>
          </p:cNvPr>
          <p:cNvSpPr/>
          <p:nvPr/>
        </p:nvSpPr>
        <p:spPr>
          <a:xfrm>
            <a:off x="3777251" y="2610206"/>
            <a:ext cx="4231341" cy="7961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Захиститися від будь-якої небезпеки</a:t>
            </a:r>
            <a:endParaRPr sz="2400" b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63;p13">
            <a:extLst>
              <a:ext uri="{FF2B5EF4-FFF2-40B4-BE49-F238E27FC236}">
                <a16:creationId xmlns:a16="http://schemas.microsoft.com/office/drawing/2014/main" id="{E7D45380-78E5-338E-899F-854BF33A6414}"/>
              </a:ext>
            </a:extLst>
          </p:cNvPr>
          <p:cNvSpPr/>
          <p:nvPr/>
        </p:nvSpPr>
        <p:spPr>
          <a:xfrm>
            <a:off x="3284264" y="4607188"/>
            <a:ext cx="4413509" cy="7961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Раціональне мислення</a:t>
            </a:r>
            <a:endParaRPr sz="2400" b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64;p13">
            <a:extLst>
              <a:ext uri="{FF2B5EF4-FFF2-40B4-BE49-F238E27FC236}">
                <a16:creationId xmlns:a16="http://schemas.microsoft.com/office/drawing/2014/main" id="{1C9FF79B-2073-1058-01D3-FBF92BD61760}"/>
              </a:ext>
            </a:extLst>
          </p:cNvPr>
          <p:cNvSpPr/>
          <p:nvPr/>
        </p:nvSpPr>
        <p:spPr>
          <a:xfrm>
            <a:off x="3284264" y="5668642"/>
            <a:ext cx="4413509" cy="7961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Пам’ять, саморегуляцію</a:t>
            </a:r>
            <a:endParaRPr sz="2400" b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65;p13">
            <a:extLst>
              <a:ext uri="{FF2B5EF4-FFF2-40B4-BE49-F238E27FC236}">
                <a16:creationId xmlns:a16="http://schemas.microsoft.com/office/drawing/2014/main" id="{530F132F-1A68-A10F-F2D1-962A0C4523E2}"/>
              </a:ext>
            </a:extLst>
          </p:cNvPr>
          <p:cNvSpPr/>
          <p:nvPr/>
        </p:nvSpPr>
        <p:spPr>
          <a:xfrm>
            <a:off x="5715956" y="1582667"/>
            <a:ext cx="2297839" cy="49022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i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допомагає</a:t>
            </a:r>
            <a:endParaRPr sz="2400" b="1" i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266;p13">
            <a:extLst>
              <a:ext uri="{FF2B5EF4-FFF2-40B4-BE49-F238E27FC236}">
                <a16:creationId xmlns:a16="http://schemas.microsoft.com/office/drawing/2014/main" id="{97CFA999-F9FB-EE77-BDD8-9B610A5D763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7246" y="1777713"/>
            <a:ext cx="2978540" cy="293755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68;p13">
            <a:extLst>
              <a:ext uri="{FF2B5EF4-FFF2-40B4-BE49-F238E27FC236}">
                <a16:creationId xmlns:a16="http://schemas.microsoft.com/office/drawing/2014/main" id="{2F4413E2-7188-95E7-0DDF-F72FCDBB0F80}"/>
              </a:ext>
            </a:extLst>
          </p:cNvPr>
          <p:cNvSpPr/>
          <p:nvPr/>
        </p:nvSpPr>
        <p:spPr>
          <a:xfrm>
            <a:off x="9016216" y="2030023"/>
            <a:ext cx="1810879" cy="57334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нападай</a:t>
            </a:r>
            <a:r>
              <a:rPr lang="uk-UA" sz="3200" b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b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69;p13">
            <a:extLst>
              <a:ext uri="{FF2B5EF4-FFF2-40B4-BE49-F238E27FC236}">
                <a16:creationId xmlns:a16="http://schemas.microsoft.com/office/drawing/2014/main" id="{98208EE0-AE6C-399C-5D63-B3DB7C3B652A}"/>
              </a:ext>
            </a:extLst>
          </p:cNvPr>
          <p:cNvSpPr/>
          <p:nvPr/>
        </p:nvSpPr>
        <p:spPr>
          <a:xfrm>
            <a:off x="5652912" y="3759087"/>
            <a:ext cx="2297839" cy="49022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i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зупиняє</a:t>
            </a:r>
            <a:endParaRPr sz="2400" b="1" i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70;p13">
            <a:extLst>
              <a:ext uri="{FF2B5EF4-FFF2-40B4-BE49-F238E27FC236}">
                <a16:creationId xmlns:a16="http://schemas.microsoft.com/office/drawing/2014/main" id="{FD10E362-6991-4999-6293-0C08B7BA3F09}"/>
              </a:ext>
            </a:extLst>
          </p:cNvPr>
          <p:cNvSpPr/>
          <p:nvPr/>
        </p:nvSpPr>
        <p:spPr>
          <a:xfrm>
            <a:off x="9016216" y="2820669"/>
            <a:ext cx="1810879" cy="57334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втікай</a:t>
            </a:r>
            <a:r>
              <a:rPr lang="uk-UA" sz="3200" b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b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71;p13">
            <a:extLst>
              <a:ext uri="{FF2B5EF4-FFF2-40B4-BE49-F238E27FC236}">
                <a16:creationId xmlns:a16="http://schemas.microsoft.com/office/drawing/2014/main" id="{DD1D79CD-0C6E-0039-EA3A-50B455900D01}"/>
              </a:ext>
            </a:extLst>
          </p:cNvPr>
          <p:cNvSpPr/>
          <p:nvPr/>
        </p:nvSpPr>
        <p:spPr>
          <a:xfrm>
            <a:off x="9016216" y="3611316"/>
            <a:ext cx="1810879" cy="57334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завмри</a:t>
            </a:r>
            <a:r>
              <a:rPr lang="uk-UA" sz="3200" b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b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" name="Google Shape;272;p13">
            <a:extLst>
              <a:ext uri="{FF2B5EF4-FFF2-40B4-BE49-F238E27FC236}">
                <a16:creationId xmlns:a16="http://schemas.microsoft.com/office/drawing/2014/main" id="{F6D96AAB-FCAF-AF19-7DA6-E339BE0CAA09}"/>
              </a:ext>
            </a:extLst>
          </p:cNvPr>
          <p:cNvCxnSpPr/>
          <p:nvPr/>
        </p:nvCxnSpPr>
        <p:spPr>
          <a:xfrm rot="10800000" flipH="1">
            <a:off x="8047676" y="2450737"/>
            <a:ext cx="1007624" cy="300425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" name="Google Shape;273;p13">
            <a:extLst>
              <a:ext uri="{FF2B5EF4-FFF2-40B4-BE49-F238E27FC236}">
                <a16:creationId xmlns:a16="http://schemas.microsoft.com/office/drawing/2014/main" id="{8A4A11B5-625E-58EC-6CEC-411F9371B048}"/>
              </a:ext>
            </a:extLst>
          </p:cNvPr>
          <p:cNvCxnSpPr>
            <a:endCxn id="23" idx="1"/>
          </p:cNvCxnSpPr>
          <p:nvPr/>
        </p:nvCxnSpPr>
        <p:spPr>
          <a:xfrm>
            <a:off x="8190616" y="3008342"/>
            <a:ext cx="825600" cy="99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7" name="Google Shape;274;p13">
            <a:extLst>
              <a:ext uri="{FF2B5EF4-FFF2-40B4-BE49-F238E27FC236}">
                <a16:creationId xmlns:a16="http://schemas.microsoft.com/office/drawing/2014/main" id="{2A8E1612-CE5D-F41B-F94E-2135DA3B7E6A}"/>
              </a:ext>
            </a:extLst>
          </p:cNvPr>
          <p:cNvCxnSpPr/>
          <p:nvPr/>
        </p:nvCxnSpPr>
        <p:spPr>
          <a:xfrm>
            <a:off x="8190760" y="3394014"/>
            <a:ext cx="825456" cy="50397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8" name="Google Shape;275;p13">
            <a:extLst>
              <a:ext uri="{FF2B5EF4-FFF2-40B4-BE49-F238E27FC236}">
                <a16:creationId xmlns:a16="http://schemas.microsoft.com/office/drawing/2014/main" id="{98C60F06-ECBC-8C19-6817-4CFDA9437F01}"/>
              </a:ext>
            </a:extLst>
          </p:cNvPr>
          <p:cNvSpPr/>
          <p:nvPr/>
        </p:nvSpPr>
        <p:spPr>
          <a:xfrm>
            <a:off x="8558386" y="5188099"/>
            <a:ext cx="3387222" cy="7741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Помилкові дії</a:t>
            </a:r>
            <a:r>
              <a:rPr lang="uk-UA" sz="3200"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" name="Google Shape;276;p13">
            <a:extLst>
              <a:ext uri="{FF2B5EF4-FFF2-40B4-BE49-F238E27FC236}">
                <a16:creationId xmlns:a16="http://schemas.microsoft.com/office/drawing/2014/main" id="{E13B15EB-5DF7-5571-A628-9635617F01B2}"/>
              </a:ext>
            </a:extLst>
          </p:cNvPr>
          <p:cNvCxnSpPr/>
          <p:nvPr/>
        </p:nvCxnSpPr>
        <p:spPr>
          <a:xfrm>
            <a:off x="7875632" y="4981379"/>
            <a:ext cx="1007624" cy="42194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0" name="Google Shape;277;p13">
            <a:extLst>
              <a:ext uri="{FF2B5EF4-FFF2-40B4-BE49-F238E27FC236}">
                <a16:creationId xmlns:a16="http://schemas.microsoft.com/office/drawing/2014/main" id="{06F15504-4DDB-243E-02BD-591079B613FA}"/>
              </a:ext>
            </a:extLst>
          </p:cNvPr>
          <p:cNvCxnSpPr/>
          <p:nvPr/>
        </p:nvCxnSpPr>
        <p:spPr>
          <a:xfrm rot="10800000" flipH="1">
            <a:off x="7914716" y="5692073"/>
            <a:ext cx="1007624" cy="501045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2" name="Google Shape;279;p13">
            <a:extLst>
              <a:ext uri="{FF2B5EF4-FFF2-40B4-BE49-F238E27FC236}">
                <a16:creationId xmlns:a16="http://schemas.microsoft.com/office/drawing/2014/main" id="{4FB143B2-FFD9-46D3-D7F1-895AA9DE8607}"/>
              </a:ext>
            </a:extLst>
          </p:cNvPr>
          <p:cNvSpPr/>
          <p:nvPr/>
        </p:nvSpPr>
        <p:spPr>
          <a:xfrm>
            <a:off x="8922340" y="1339676"/>
            <a:ext cx="1998629" cy="73541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Автоматичний порятунок </a:t>
            </a:r>
            <a:endParaRPr sz="1800" b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0642442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-109410" y="204796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Мигдала та кора ГМ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Google Shape;284;p14">
            <a:extLst>
              <a:ext uri="{FF2B5EF4-FFF2-40B4-BE49-F238E27FC236}">
                <a16:creationId xmlns:a16="http://schemas.microsoft.com/office/drawing/2014/main" id="{8AB529A7-BE14-7F1E-7972-1C2799B3A93E}"/>
              </a:ext>
            </a:extLst>
          </p:cNvPr>
          <p:cNvSpPr/>
          <p:nvPr/>
        </p:nvSpPr>
        <p:spPr>
          <a:xfrm>
            <a:off x="3473003" y="4578319"/>
            <a:ext cx="5336877" cy="7961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У темному парку ви бачите силует …. великого собаки</a:t>
            </a:r>
            <a:endParaRPr sz="2400" b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85;p14">
            <a:extLst>
              <a:ext uri="{FF2B5EF4-FFF2-40B4-BE49-F238E27FC236}">
                <a16:creationId xmlns:a16="http://schemas.microsoft.com/office/drawing/2014/main" id="{2510CAC5-1549-2600-F721-E8FCBCFA8169}"/>
              </a:ext>
            </a:extLst>
          </p:cNvPr>
          <p:cNvSpPr/>
          <p:nvPr/>
        </p:nvSpPr>
        <p:spPr>
          <a:xfrm>
            <a:off x="3724762" y="3304660"/>
            <a:ext cx="4536141" cy="79958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 i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Чи бувало так</a:t>
            </a:r>
            <a:endParaRPr sz="3200" b="1" i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Google Shape;286;p14">
            <a:extLst>
              <a:ext uri="{FF2B5EF4-FFF2-40B4-BE49-F238E27FC236}">
                <a16:creationId xmlns:a16="http://schemas.microsoft.com/office/drawing/2014/main" id="{02CAD135-ADF5-C24D-DFC5-2F2FFF05F85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7246" y="2782250"/>
            <a:ext cx="2978540" cy="293755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287;p14">
            <a:extLst>
              <a:ext uri="{FF2B5EF4-FFF2-40B4-BE49-F238E27FC236}">
                <a16:creationId xmlns:a16="http://schemas.microsoft.com/office/drawing/2014/main" id="{1A723BC4-6AAD-862A-D373-BFEFE1BE8919}"/>
              </a:ext>
            </a:extLst>
          </p:cNvPr>
          <p:cNvSpPr/>
          <p:nvPr/>
        </p:nvSpPr>
        <p:spPr>
          <a:xfrm>
            <a:off x="2326291" y="1916190"/>
            <a:ext cx="2123789" cy="914400"/>
          </a:xfrm>
          <a:prstGeom prst="rect">
            <a:avLst/>
          </a:prstGeom>
          <a:solidFill>
            <a:srgbClr val="F96137"/>
          </a:solidFill>
          <a:ln w="12700" cap="flat" cmpd="sng">
            <a:solidFill>
              <a:srgbClr val="F9613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Мигдала</a:t>
            </a:r>
            <a:endParaRPr sz="3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288;p14" descr="https://2msyr620c1pi2v7yaj33qfq5-wpengine.netdna-ssl.com/wp-content/uploads/2017/12/the-pre-frontal-cortex-small-v2.jpg">
            <a:extLst>
              <a:ext uri="{FF2B5EF4-FFF2-40B4-BE49-F238E27FC236}">
                <a16:creationId xmlns:a16="http://schemas.microsoft.com/office/drawing/2014/main" id="{32D0BA4B-8532-C7E4-D354-914FA93CC41B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809880" y="2570182"/>
            <a:ext cx="3068846" cy="302661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289;p14">
            <a:extLst>
              <a:ext uri="{FF2B5EF4-FFF2-40B4-BE49-F238E27FC236}">
                <a16:creationId xmlns:a16="http://schemas.microsoft.com/office/drawing/2014/main" id="{9D9E939C-9F57-8EB1-0713-6C2EE9314AD7}"/>
              </a:ext>
            </a:extLst>
          </p:cNvPr>
          <p:cNvSpPr/>
          <p:nvPr/>
        </p:nvSpPr>
        <p:spPr>
          <a:xfrm>
            <a:off x="8622389" y="1932736"/>
            <a:ext cx="1483783" cy="9144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Кора</a:t>
            </a:r>
            <a:endParaRPr sz="3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5771118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Гіпокамп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oogle Shape;295;p15" descr="https://2msyr620c1pi2v7yaj33qfq5-wpengine.netdna-ssl.com/wp-content/uploads/2017/12/mindfulness-and-the-brain-explained-infographic-amygdala-prefrontal-cortex-hippocampus-2018-v3.jpg">
            <a:extLst>
              <a:ext uri="{FF2B5EF4-FFF2-40B4-BE49-F238E27FC236}">
                <a16:creationId xmlns:a16="http://schemas.microsoft.com/office/drawing/2014/main" id="{5B5A473F-684A-45FC-440A-55DC549118D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7605" t="55449" r="61649" b="35714"/>
          <a:stretch/>
        </p:blipFill>
        <p:spPr>
          <a:xfrm>
            <a:off x="517337" y="2125038"/>
            <a:ext cx="2411131" cy="378892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96;p15">
            <a:extLst>
              <a:ext uri="{FF2B5EF4-FFF2-40B4-BE49-F238E27FC236}">
                <a16:creationId xmlns:a16="http://schemas.microsoft.com/office/drawing/2014/main" id="{35131A98-F7AD-592B-1A9C-F5013F892122}"/>
              </a:ext>
            </a:extLst>
          </p:cNvPr>
          <p:cNvSpPr/>
          <p:nvPr/>
        </p:nvSpPr>
        <p:spPr>
          <a:xfrm>
            <a:off x="3331522" y="2376390"/>
            <a:ext cx="4231341" cy="7961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Контролювати увагу</a:t>
            </a:r>
            <a:endParaRPr sz="2400" b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97;p15">
            <a:extLst>
              <a:ext uri="{FF2B5EF4-FFF2-40B4-BE49-F238E27FC236}">
                <a16:creationId xmlns:a16="http://schemas.microsoft.com/office/drawing/2014/main" id="{B9CBAE51-82D4-B6F3-64BB-9FC8CB4A941E}"/>
              </a:ext>
            </a:extLst>
          </p:cNvPr>
          <p:cNvSpPr/>
          <p:nvPr/>
        </p:nvSpPr>
        <p:spPr>
          <a:xfrm>
            <a:off x="3331521" y="4554088"/>
            <a:ext cx="4231341" cy="7961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Бути обережнішими і контролювати емоції</a:t>
            </a:r>
            <a:endParaRPr sz="2400" b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98;p15">
            <a:extLst>
              <a:ext uri="{FF2B5EF4-FFF2-40B4-BE49-F238E27FC236}">
                <a16:creationId xmlns:a16="http://schemas.microsoft.com/office/drawing/2014/main" id="{D68008BB-FEC0-BFB6-4B77-E17B018C44EA}"/>
              </a:ext>
            </a:extLst>
          </p:cNvPr>
          <p:cNvSpPr/>
          <p:nvPr/>
        </p:nvSpPr>
        <p:spPr>
          <a:xfrm>
            <a:off x="5408108" y="1776871"/>
            <a:ext cx="2297839" cy="49022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i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допомагає</a:t>
            </a:r>
            <a:endParaRPr sz="2400" b="1" i="1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00;p15">
            <a:extLst>
              <a:ext uri="{FF2B5EF4-FFF2-40B4-BE49-F238E27FC236}">
                <a16:creationId xmlns:a16="http://schemas.microsoft.com/office/drawing/2014/main" id="{31966E73-7764-CA56-5942-AE52D68941B3}"/>
              </a:ext>
            </a:extLst>
          </p:cNvPr>
          <p:cNvSpPr/>
          <p:nvPr/>
        </p:nvSpPr>
        <p:spPr>
          <a:xfrm>
            <a:off x="8531403" y="2708995"/>
            <a:ext cx="3062352" cy="109107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Зробити роботу краще</a:t>
            </a:r>
            <a:endParaRPr sz="2800" b="1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" name="Google Shape;301;p15">
            <a:extLst>
              <a:ext uri="{FF2B5EF4-FFF2-40B4-BE49-F238E27FC236}">
                <a16:creationId xmlns:a16="http://schemas.microsoft.com/office/drawing/2014/main" id="{5FE773AE-0D3E-9CF5-BA5B-CF12529419B1}"/>
              </a:ext>
            </a:extLst>
          </p:cNvPr>
          <p:cNvCxnSpPr/>
          <p:nvPr/>
        </p:nvCxnSpPr>
        <p:spPr>
          <a:xfrm>
            <a:off x="7696258" y="3014389"/>
            <a:ext cx="593106" cy="367446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2" name="Google Shape;302;p15">
            <a:extLst>
              <a:ext uri="{FF2B5EF4-FFF2-40B4-BE49-F238E27FC236}">
                <a16:creationId xmlns:a16="http://schemas.microsoft.com/office/drawing/2014/main" id="{D6743592-BEAA-1DF9-BE6B-9B2C5BC97B14}"/>
              </a:ext>
            </a:extLst>
          </p:cNvPr>
          <p:cNvSpPr/>
          <p:nvPr/>
        </p:nvSpPr>
        <p:spPr>
          <a:xfrm>
            <a:off x="8368968" y="4576119"/>
            <a:ext cx="3387222" cy="774101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rgbClr val="F96137"/>
                </a:solidFill>
                <a:latin typeface="Arial"/>
                <a:ea typeface="Arial"/>
                <a:cs typeface="Arial"/>
                <a:sym typeface="Arial"/>
              </a:rPr>
              <a:t>Заспокоїти Мига</a:t>
            </a:r>
            <a:endParaRPr sz="3200" b="1">
              <a:solidFill>
                <a:srgbClr val="F9613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" name="Google Shape;303;p15">
            <a:extLst>
              <a:ext uri="{FF2B5EF4-FFF2-40B4-BE49-F238E27FC236}">
                <a16:creationId xmlns:a16="http://schemas.microsoft.com/office/drawing/2014/main" id="{0115DE1F-71CA-377E-5853-32916B53D125}"/>
              </a:ext>
            </a:extLst>
          </p:cNvPr>
          <p:cNvCxnSpPr/>
          <p:nvPr/>
        </p:nvCxnSpPr>
        <p:spPr>
          <a:xfrm>
            <a:off x="7603385" y="4910268"/>
            <a:ext cx="515290" cy="41886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4" name="Google Shape;304;p15">
            <a:extLst>
              <a:ext uri="{FF2B5EF4-FFF2-40B4-BE49-F238E27FC236}">
                <a16:creationId xmlns:a16="http://schemas.microsoft.com/office/drawing/2014/main" id="{5A89CBF2-5915-0CD6-455A-A13108DE14E6}"/>
              </a:ext>
            </a:extLst>
          </p:cNvPr>
          <p:cNvSpPr/>
          <p:nvPr/>
        </p:nvSpPr>
        <p:spPr>
          <a:xfrm>
            <a:off x="3297452" y="3461275"/>
            <a:ext cx="4231341" cy="79613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Пам’ятати успішні дії</a:t>
            </a:r>
            <a:endParaRPr sz="2400" b="1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" name="Google Shape;305;p15">
            <a:extLst>
              <a:ext uri="{FF2B5EF4-FFF2-40B4-BE49-F238E27FC236}">
                <a16:creationId xmlns:a16="http://schemas.microsoft.com/office/drawing/2014/main" id="{19420474-36FB-9C93-DD00-AE38966DCEE9}"/>
              </a:ext>
            </a:extLst>
          </p:cNvPr>
          <p:cNvCxnSpPr/>
          <p:nvPr/>
        </p:nvCxnSpPr>
        <p:spPr>
          <a:xfrm rot="10800000" flipH="1">
            <a:off x="7705947" y="3601421"/>
            <a:ext cx="663021" cy="25792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2232076065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Уважність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oogle Shape;312;p16">
            <a:extLst>
              <a:ext uri="{FF2B5EF4-FFF2-40B4-BE49-F238E27FC236}">
                <a16:creationId xmlns:a16="http://schemas.microsoft.com/office/drawing/2014/main" id="{6F084ACD-383C-7382-BABB-9CA30FD1437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9709" y="3946292"/>
            <a:ext cx="2624144" cy="2588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313;p16" descr="https://2msyr620c1pi2v7yaj33qfq5-wpengine.netdna-ssl.com/wp-content/uploads/2017/12/the-pre-frontal-cortex-small-v2.jpg">
            <a:extLst>
              <a:ext uri="{FF2B5EF4-FFF2-40B4-BE49-F238E27FC236}">
                <a16:creationId xmlns:a16="http://schemas.microsoft.com/office/drawing/2014/main" id="{B43042FE-F3E7-17CD-100C-F14F08326040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66190" y="1391815"/>
            <a:ext cx="2507094" cy="247259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314;p16">
            <a:extLst>
              <a:ext uri="{FF2B5EF4-FFF2-40B4-BE49-F238E27FC236}">
                <a16:creationId xmlns:a16="http://schemas.microsoft.com/office/drawing/2014/main" id="{77748CF8-3BD4-D1E6-AFC3-234F32802E80}"/>
              </a:ext>
            </a:extLst>
          </p:cNvPr>
          <p:cNvSpPr/>
          <p:nvPr/>
        </p:nvSpPr>
        <p:spPr>
          <a:xfrm rot="20343780">
            <a:off x="2042984" y="2901806"/>
            <a:ext cx="6658991" cy="112246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BBD6EE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Емоційні реакції</a:t>
            </a:r>
            <a:endParaRPr sz="2800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15;p16">
            <a:extLst>
              <a:ext uri="{FF2B5EF4-FFF2-40B4-BE49-F238E27FC236}">
                <a16:creationId xmlns:a16="http://schemas.microsoft.com/office/drawing/2014/main" id="{EAD9BB27-AA73-5657-2A4F-384FB70DB46E}"/>
              </a:ext>
            </a:extLst>
          </p:cNvPr>
          <p:cNvSpPr/>
          <p:nvPr/>
        </p:nvSpPr>
        <p:spPr>
          <a:xfrm rot="20298424">
            <a:off x="2413424" y="3797274"/>
            <a:ext cx="6748010" cy="1117943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BBD6EE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Думки</a:t>
            </a:r>
            <a:r>
              <a:rPr lang="uk-UA" sz="32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316;p16" descr="https://2msyr620c1pi2v7yaj33qfq5-wpengine.netdna-ssl.com/wp-content/uploads/2017/12/mindfulness-and-the-brain-explained-infographic-amygdala-prefrontal-cortex-hippocampus-2018-v3.jpg">
            <a:extLst>
              <a:ext uri="{FF2B5EF4-FFF2-40B4-BE49-F238E27FC236}">
                <a16:creationId xmlns:a16="http://schemas.microsoft.com/office/drawing/2014/main" id="{ED10C8C9-F060-9918-CF07-D05E906F78FE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7605" t="55449" r="61649" b="35714"/>
          <a:stretch/>
        </p:blipFill>
        <p:spPr>
          <a:xfrm>
            <a:off x="10265719" y="4114165"/>
            <a:ext cx="1606572" cy="252461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317;p16">
            <a:extLst>
              <a:ext uri="{FF2B5EF4-FFF2-40B4-BE49-F238E27FC236}">
                <a16:creationId xmlns:a16="http://schemas.microsoft.com/office/drawing/2014/main" id="{5FB4949D-9CFA-7D0F-D593-470A19F3AA49}"/>
              </a:ext>
            </a:extLst>
          </p:cNvPr>
          <p:cNvSpPr/>
          <p:nvPr/>
        </p:nvSpPr>
        <p:spPr>
          <a:xfrm>
            <a:off x="6418471" y="5002560"/>
            <a:ext cx="3692142" cy="1259759"/>
          </a:xfrm>
          <a:prstGeom prst="roundRect">
            <a:avLst>
              <a:gd name="adj" fmla="val 16667"/>
            </a:avLst>
          </a:prstGeom>
          <a:solidFill>
            <a:srgbClr val="BBD6EE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Зберігає інформацію для подальшого використання</a:t>
            </a:r>
            <a:endParaRPr sz="2000">
              <a:solidFill>
                <a:srgbClr val="3A383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7835951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Зовнішні ознаки стресу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oogle Shape;325;p17">
            <a:extLst>
              <a:ext uri="{FF2B5EF4-FFF2-40B4-BE49-F238E27FC236}">
                <a16:creationId xmlns:a16="http://schemas.microsoft.com/office/drawing/2014/main" id="{C06AAE65-A3D6-C9C9-3B5A-486DB4F1B4FF}"/>
              </a:ext>
            </a:extLst>
          </p:cNvPr>
          <p:cNvGrpSpPr/>
          <p:nvPr/>
        </p:nvGrpSpPr>
        <p:grpSpPr>
          <a:xfrm>
            <a:off x="1690108" y="2054044"/>
            <a:ext cx="4198113" cy="3962401"/>
            <a:chOff x="948943" y="50799"/>
            <a:chExt cx="4198113" cy="3962401"/>
          </a:xfrm>
        </p:grpSpPr>
        <p:sp>
          <p:nvSpPr>
            <p:cNvPr id="7" name="Google Shape;326;p17">
              <a:extLst>
                <a:ext uri="{FF2B5EF4-FFF2-40B4-BE49-F238E27FC236}">
                  <a16:creationId xmlns:a16="http://schemas.microsoft.com/office/drawing/2014/main" id="{FC27CF7C-162A-7A40-1882-F0362C5F9DC9}"/>
                </a:ext>
              </a:extLst>
            </p:cNvPr>
            <p:cNvSpPr/>
            <p:nvPr/>
          </p:nvSpPr>
          <p:spPr>
            <a:xfrm>
              <a:off x="1828799" y="50799"/>
              <a:ext cx="2438400" cy="2438400"/>
            </a:xfrm>
            <a:prstGeom prst="ellipse">
              <a:avLst/>
            </a:prstGeom>
            <a:solidFill>
              <a:schemeClr val="lt1">
                <a:alpha val="49803"/>
              </a:schemeClr>
            </a:solidFill>
            <a:ln w="19050" cap="flat" cmpd="sng">
              <a:solidFill>
                <a:srgbClr val="D66E2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27;p17">
              <a:extLst>
                <a:ext uri="{FF2B5EF4-FFF2-40B4-BE49-F238E27FC236}">
                  <a16:creationId xmlns:a16="http://schemas.microsoft.com/office/drawing/2014/main" id="{4A1B6501-9C3C-EBD3-B550-089C930FE21A}"/>
                </a:ext>
              </a:extLst>
            </p:cNvPr>
            <p:cNvSpPr txBox="1"/>
            <p:nvPr/>
          </p:nvSpPr>
          <p:spPr>
            <a:xfrm>
              <a:off x="2153920" y="477519"/>
              <a:ext cx="1788160" cy="10972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200"/>
                <a:buFont typeface="Calibri"/>
                <a:buNone/>
              </a:pPr>
              <a:r>
                <a:rPr lang="uk-UA" sz="4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Розум</a:t>
              </a:r>
              <a:endParaRPr sz="4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328;p17">
              <a:extLst>
                <a:ext uri="{FF2B5EF4-FFF2-40B4-BE49-F238E27FC236}">
                  <a16:creationId xmlns:a16="http://schemas.microsoft.com/office/drawing/2014/main" id="{5C359635-66E7-EE95-9D37-D0BA07ACBE32}"/>
                </a:ext>
              </a:extLst>
            </p:cNvPr>
            <p:cNvSpPr/>
            <p:nvPr/>
          </p:nvSpPr>
          <p:spPr>
            <a:xfrm>
              <a:off x="2708656" y="1574800"/>
              <a:ext cx="2438400" cy="2438400"/>
            </a:xfrm>
            <a:prstGeom prst="ellipse">
              <a:avLst/>
            </a:prstGeom>
            <a:solidFill>
              <a:schemeClr val="lt1">
                <a:alpha val="49803"/>
              </a:schemeClr>
            </a:solidFill>
            <a:ln w="19050" cap="flat" cmpd="sng">
              <a:solidFill>
                <a:srgbClr val="D66E2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29;p17">
              <a:extLst>
                <a:ext uri="{FF2B5EF4-FFF2-40B4-BE49-F238E27FC236}">
                  <a16:creationId xmlns:a16="http://schemas.microsoft.com/office/drawing/2014/main" id="{96D0A762-5C37-BB9C-6504-EC6D5562F5B7}"/>
                </a:ext>
              </a:extLst>
            </p:cNvPr>
            <p:cNvSpPr txBox="1"/>
            <p:nvPr/>
          </p:nvSpPr>
          <p:spPr>
            <a:xfrm>
              <a:off x="3454400" y="2204720"/>
              <a:ext cx="1463040" cy="13411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200"/>
                <a:buFont typeface="Calibri"/>
                <a:buNone/>
              </a:pPr>
              <a:r>
                <a:rPr lang="uk-UA" sz="4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Тіло</a:t>
              </a:r>
              <a:endParaRPr sz="4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330;p17">
              <a:extLst>
                <a:ext uri="{FF2B5EF4-FFF2-40B4-BE49-F238E27FC236}">
                  <a16:creationId xmlns:a16="http://schemas.microsoft.com/office/drawing/2014/main" id="{FB3B60AE-756A-D717-45A3-173FD86F03CA}"/>
                </a:ext>
              </a:extLst>
            </p:cNvPr>
            <p:cNvSpPr/>
            <p:nvPr/>
          </p:nvSpPr>
          <p:spPr>
            <a:xfrm>
              <a:off x="948943" y="1574800"/>
              <a:ext cx="2438400" cy="2438400"/>
            </a:xfrm>
            <a:prstGeom prst="ellipse">
              <a:avLst/>
            </a:prstGeom>
            <a:solidFill>
              <a:schemeClr val="lt1">
                <a:alpha val="49803"/>
              </a:schemeClr>
            </a:solidFill>
            <a:ln w="19050" cap="flat" cmpd="sng">
              <a:solidFill>
                <a:srgbClr val="D66E2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31;p17">
              <a:extLst>
                <a:ext uri="{FF2B5EF4-FFF2-40B4-BE49-F238E27FC236}">
                  <a16:creationId xmlns:a16="http://schemas.microsoft.com/office/drawing/2014/main" id="{4A1EA032-539F-77FD-5207-F7D505B9C61B}"/>
                </a:ext>
              </a:extLst>
            </p:cNvPr>
            <p:cNvSpPr txBox="1"/>
            <p:nvPr/>
          </p:nvSpPr>
          <p:spPr>
            <a:xfrm>
              <a:off x="1178560" y="2204720"/>
              <a:ext cx="1463040" cy="13411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200"/>
                <a:buFont typeface="Calibri"/>
                <a:buNone/>
              </a:pPr>
              <a:r>
                <a:rPr lang="uk-UA" sz="4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Емоції</a:t>
              </a:r>
              <a:endParaRPr sz="4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Google Shape;332;p17">
            <a:extLst>
              <a:ext uri="{FF2B5EF4-FFF2-40B4-BE49-F238E27FC236}">
                <a16:creationId xmlns:a16="http://schemas.microsoft.com/office/drawing/2014/main" id="{ABED7D0F-9990-BACF-B985-D3895C363180}"/>
              </a:ext>
            </a:extLst>
          </p:cNvPr>
          <p:cNvSpPr txBox="1"/>
          <p:nvPr/>
        </p:nvSpPr>
        <p:spPr>
          <a:xfrm>
            <a:off x="5933135" y="1611300"/>
            <a:ext cx="4633641" cy="4820391"/>
          </a:xfrm>
          <a:prstGeom prst="rect">
            <a:avLst/>
          </a:prstGeom>
          <a:solidFill>
            <a:srgbClr val="F2F2F2">
              <a:alpha val="3294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08038" marR="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57188" marR="0" lvl="0" indent="-357188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uk-U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Стрес спостерігається через кожну з трьох сфер.</a:t>
            </a:r>
            <a:endParaRPr/>
          </a:p>
          <a:p>
            <a:pPr marL="357188" marR="0" lvl="0" indent="-357188" algn="just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uk-U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Стрес знімається через кожну з трьох сфер.</a:t>
            </a:r>
            <a:endParaRPr/>
          </a:p>
          <a:p>
            <a:pPr marL="357188" marR="0" lvl="0" indent="-357188" algn="just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uk-U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Якщо важко зняти емоційну напругу, слід спробувати  зняти її через іншу сферу.</a:t>
            </a:r>
            <a:endParaRPr/>
          </a:p>
          <a:p>
            <a:pPr marL="357188" marR="0" lvl="0" indent="-357188" algn="just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✔"/>
            </a:pPr>
            <a:r>
              <a:rPr lang="uk-UA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Покращення або погіршення в одній сфері впливає на весь організм </a:t>
            </a:r>
            <a:endParaRPr/>
          </a:p>
          <a:p>
            <a:pPr marL="906463" marR="0" lvl="1" indent="0" algn="just" rtl="0">
              <a:spcBef>
                <a:spcPts val="180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49263" marR="0" lvl="0" indent="0" algn="just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49263" marR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808038" marR="0" lvl="0" indent="-3429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-UA" sz="2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marL="808038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43315202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Реакції на стрес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oogle Shape;340;p18">
            <a:extLst>
              <a:ext uri="{FF2B5EF4-FFF2-40B4-BE49-F238E27FC236}">
                <a16:creationId xmlns:a16="http://schemas.microsoft.com/office/drawing/2014/main" id="{D4EB2E64-F335-99D5-89F4-E3055B1530C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07119" y="1557656"/>
            <a:ext cx="4047042" cy="49633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0046472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Тіло-Розум-Емоції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oogle Shape;346;p19">
            <a:extLst>
              <a:ext uri="{FF2B5EF4-FFF2-40B4-BE49-F238E27FC236}">
                <a16:creationId xmlns:a16="http://schemas.microsoft.com/office/drawing/2014/main" id="{D4352A3E-9F23-8A9B-15C2-AA96C331557B}"/>
              </a:ext>
            </a:extLst>
          </p:cNvPr>
          <p:cNvGrpSpPr/>
          <p:nvPr/>
        </p:nvGrpSpPr>
        <p:grpSpPr>
          <a:xfrm>
            <a:off x="2547439" y="1271452"/>
            <a:ext cx="6779442" cy="5544412"/>
            <a:chOff x="718661" y="92293"/>
            <a:chExt cx="7197377" cy="6673412"/>
          </a:xfrm>
        </p:grpSpPr>
        <p:sp>
          <p:nvSpPr>
            <p:cNvPr id="7" name="Google Shape;347;p19">
              <a:extLst>
                <a:ext uri="{FF2B5EF4-FFF2-40B4-BE49-F238E27FC236}">
                  <a16:creationId xmlns:a16="http://schemas.microsoft.com/office/drawing/2014/main" id="{7E85D56E-D459-1BCF-D842-DD7AC5FA88A1}"/>
                </a:ext>
              </a:extLst>
            </p:cNvPr>
            <p:cNvSpPr/>
            <p:nvPr/>
          </p:nvSpPr>
          <p:spPr>
            <a:xfrm>
              <a:off x="2334343" y="92293"/>
              <a:ext cx="3767320" cy="3983349"/>
            </a:xfrm>
            <a:prstGeom prst="ellipse">
              <a:avLst/>
            </a:prstGeom>
            <a:solidFill>
              <a:schemeClr val="lt1">
                <a:alpha val="49803"/>
              </a:schemeClr>
            </a:solidFill>
            <a:ln w="12700" cap="flat" cmpd="sng">
              <a:solidFill>
                <a:srgbClr val="D66E2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49;p19">
              <a:extLst>
                <a:ext uri="{FF2B5EF4-FFF2-40B4-BE49-F238E27FC236}">
                  <a16:creationId xmlns:a16="http://schemas.microsoft.com/office/drawing/2014/main" id="{33C6AB78-08BE-0BA2-70F4-20595D15C91C}"/>
                </a:ext>
              </a:extLst>
            </p:cNvPr>
            <p:cNvSpPr/>
            <p:nvPr/>
          </p:nvSpPr>
          <p:spPr>
            <a:xfrm>
              <a:off x="4269954" y="2782356"/>
              <a:ext cx="3646084" cy="3983349"/>
            </a:xfrm>
            <a:prstGeom prst="ellipse">
              <a:avLst/>
            </a:prstGeom>
            <a:solidFill>
              <a:schemeClr val="lt1">
                <a:alpha val="49803"/>
              </a:schemeClr>
            </a:solidFill>
            <a:ln w="12700" cap="flat" cmpd="sng">
              <a:solidFill>
                <a:srgbClr val="D66E2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50;p19">
              <a:extLst>
                <a:ext uri="{FF2B5EF4-FFF2-40B4-BE49-F238E27FC236}">
                  <a16:creationId xmlns:a16="http://schemas.microsoft.com/office/drawing/2014/main" id="{69A6D048-96F1-FCE5-9D3F-FF1E01180F98}"/>
                </a:ext>
              </a:extLst>
            </p:cNvPr>
            <p:cNvSpPr txBox="1"/>
            <p:nvPr/>
          </p:nvSpPr>
          <p:spPr>
            <a:xfrm>
              <a:off x="5006004" y="3578374"/>
              <a:ext cx="2390009" cy="21908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 Narrow"/>
                <a:buNone/>
              </a:pPr>
              <a:r>
                <a:rPr lang="uk-UA" sz="2000" b="1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Емоції </a:t>
              </a:r>
              <a:endParaRPr sz="20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 Narrow"/>
                <a:buChar char="•"/>
              </a:pPr>
              <a:r>
                <a:rPr lang="uk-UA" sz="2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Раптові зміни емоції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 Narrow"/>
                <a:buChar char="•"/>
              </a:pPr>
              <a:r>
                <a:rPr lang="uk-UA" sz="2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Сильні емоційні стани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 Narrow"/>
                <a:buChar char="•"/>
              </a:pPr>
              <a:r>
                <a:rPr lang="uk-UA" sz="2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Або повна відсутність емоцій (апатія) </a:t>
              </a:r>
              <a:endParaRPr sz="2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7" name="Google Shape;351;p19">
              <a:extLst>
                <a:ext uri="{FF2B5EF4-FFF2-40B4-BE49-F238E27FC236}">
                  <a16:creationId xmlns:a16="http://schemas.microsoft.com/office/drawing/2014/main" id="{ADEEA1FC-28AB-074C-0F77-6DE067A00079}"/>
                </a:ext>
              </a:extLst>
            </p:cNvPr>
            <p:cNvSpPr/>
            <p:nvPr/>
          </p:nvSpPr>
          <p:spPr>
            <a:xfrm>
              <a:off x="718661" y="2682121"/>
              <a:ext cx="3646084" cy="3983349"/>
            </a:xfrm>
            <a:prstGeom prst="ellipse">
              <a:avLst/>
            </a:prstGeom>
            <a:solidFill>
              <a:schemeClr val="lt1">
                <a:alpha val="49803"/>
              </a:schemeClr>
            </a:solidFill>
            <a:ln w="12700" cap="flat" cmpd="sng">
              <a:solidFill>
                <a:srgbClr val="D66E2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52;p19">
              <a:extLst>
                <a:ext uri="{FF2B5EF4-FFF2-40B4-BE49-F238E27FC236}">
                  <a16:creationId xmlns:a16="http://schemas.microsoft.com/office/drawing/2014/main" id="{EC513A9D-F61F-5525-666F-5B4884BEC004}"/>
                </a:ext>
              </a:extLst>
            </p:cNvPr>
            <p:cNvSpPr txBox="1"/>
            <p:nvPr/>
          </p:nvSpPr>
          <p:spPr>
            <a:xfrm>
              <a:off x="1459267" y="3827009"/>
              <a:ext cx="2390009" cy="21908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 Narrow"/>
                <a:buNone/>
              </a:pPr>
              <a:r>
                <a:rPr lang="uk-UA" sz="2000" b="1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Розум </a:t>
              </a:r>
              <a:endParaRPr sz="20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 Narrow"/>
                <a:buChar char="•"/>
              </a:pPr>
              <a:r>
                <a:rPr lang="uk-UA" sz="2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Погіршення пам’яті Погіршення можливості планування Погіршення уваги та швидкості реакції відсутність емоцій (апатія)</a:t>
              </a:r>
              <a:endParaRPr sz="2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0" name="Google Shape;348;p19">
              <a:extLst>
                <a:ext uri="{FF2B5EF4-FFF2-40B4-BE49-F238E27FC236}">
                  <a16:creationId xmlns:a16="http://schemas.microsoft.com/office/drawing/2014/main" id="{1E41A76C-8634-FC87-FB34-63714665BB71}"/>
                </a:ext>
              </a:extLst>
            </p:cNvPr>
            <p:cNvSpPr txBox="1"/>
            <p:nvPr/>
          </p:nvSpPr>
          <p:spPr>
            <a:xfrm>
              <a:off x="3025419" y="1151413"/>
              <a:ext cx="2921122" cy="1792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 Narrow"/>
                <a:buNone/>
              </a:pPr>
              <a:r>
                <a:rPr lang="uk-UA" sz="2000" b="1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Тіло 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 Narrow"/>
                <a:buChar char="•"/>
              </a:pPr>
              <a:r>
                <a:rPr lang="uk-UA" sz="2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Спазми</a:t>
              </a:r>
              <a:endParaRPr sz="2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 Narrow"/>
                <a:buChar char="•"/>
              </a:pPr>
              <a:r>
                <a:rPr lang="uk-UA" sz="2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Тремтіння кінцівок</a:t>
              </a:r>
              <a:endParaRPr sz="2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 Narrow"/>
                <a:buChar char="•"/>
              </a:pPr>
              <a:r>
                <a:rPr lang="uk-UA" sz="2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Почервоніння, зблідніння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 Narrow"/>
                <a:buChar char="•"/>
              </a:pPr>
              <a:r>
                <a:rPr lang="uk-UA" sz="2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Надмірна напруженість / розслабленість м'язів</a:t>
              </a:r>
              <a:endParaRPr sz="2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 Narrow"/>
                <a:buChar char="•"/>
              </a:pPr>
              <a:r>
                <a:rPr lang="uk-UA" sz="2000" b="0" i="0" u="none" strike="noStrike" cap="none">
                  <a:solidFill>
                    <a:schemeClr val="dk1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Надмірна рухова активність</a:t>
              </a:r>
              <a:endParaRPr sz="20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3313715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5">
            <a:extLst>
              <a:ext uri="{FF2B5EF4-FFF2-40B4-BE49-F238E27FC236}">
                <a16:creationId xmlns:a16="http://schemas.microsoft.com/office/drawing/2014/main" id="{A737D37B-BFD8-4992-8AE7-D26D08016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Подзаголовок 2">
            <a:extLst>
              <a:ext uri="{FF2B5EF4-FFF2-40B4-BE49-F238E27FC236}">
                <a16:creationId xmlns:a16="http://schemas.microsoft.com/office/drawing/2014/main" id="{B5DEB11E-09C0-4F4C-B731-57CCBBAD419B}"/>
              </a:ext>
            </a:extLst>
          </p:cNvPr>
          <p:cNvSpPr txBox="1">
            <a:spLocks/>
          </p:cNvSpPr>
          <p:nvPr/>
        </p:nvSpPr>
        <p:spPr bwMode="auto"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uk-UA" altLang="en-US" sz="4400" b="1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4 стихії</a:t>
            </a:r>
            <a:endParaRPr lang="uk-UA" altLang="en-US" sz="4400" b="1" dirty="0">
              <a:solidFill>
                <a:schemeClr val="bg1"/>
              </a:solidFill>
              <a:latin typeface="UAF Sans" pitchFamily="2" charset="-52"/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8" name="ДШВ">
            <a:extLst>
              <a:ext uri="{FF2B5EF4-FFF2-40B4-BE49-F238E27FC236}">
                <a16:creationId xmlns:a16="http://schemas.microsoft.com/office/drawing/2014/main" id="{75CE61DE-3D7D-4B37-8C3D-4D7C757D0A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987" y="195580"/>
            <a:ext cx="662603" cy="662603"/>
          </a:xfrm>
          <a:prstGeom prst="rect">
            <a:avLst/>
          </a:prstGeom>
        </p:spPr>
      </p:pic>
      <p:pic>
        <p:nvPicPr>
          <p:cNvPr id="9" name="псих">
            <a:extLst>
              <a:ext uri="{FF2B5EF4-FFF2-40B4-BE49-F238E27FC236}">
                <a16:creationId xmlns:a16="http://schemas.microsoft.com/office/drawing/2014/main" id="{7F8CB246-8617-4EE4-AE81-39E550E4DA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073" y="343615"/>
            <a:ext cx="662603" cy="662603"/>
          </a:xfrm>
          <a:prstGeom prst="rect">
            <a:avLst/>
          </a:prstGeom>
        </p:spPr>
      </p:pic>
      <p:pic>
        <p:nvPicPr>
          <p:cNvPr id="12" name="Рисунок 11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13F16F2-C01E-C0D5-896F-E15117AE3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6" y="323676"/>
            <a:ext cx="509511" cy="591590"/>
          </a:xfrm>
          <a:prstGeom prst="rect">
            <a:avLst/>
          </a:prstGeom>
        </p:spPr>
      </p:pic>
      <p:pic>
        <p:nvPicPr>
          <p:cNvPr id="13" name="Рисунок 14">
            <a:extLst>
              <a:ext uri="{FF2B5EF4-FFF2-40B4-BE49-F238E27FC236}">
                <a16:creationId xmlns:a16="http://schemas.microsoft.com/office/drawing/2014/main" id="{67B4F319-7F67-3EE2-6969-945027591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oogle Shape;360;p20">
            <a:extLst>
              <a:ext uri="{FF2B5EF4-FFF2-40B4-BE49-F238E27FC236}">
                <a16:creationId xmlns:a16="http://schemas.microsoft.com/office/drawing/2014/main" id="{27DA9CF2-234D-9A18-AF6C-4626AB492388}"/>
              </a:ext>
            </a:extLst>
          </p:cNvPr>
          <p:cNvGrpSpPr/>
          <p:nvPr/>
        </p:nvGrpSpPr>
        <p:grpSpPr>
          <a:xfrm>
            <a:off x="3366354" y="1442875"/>
            <a:ext cx="5199226" cy="5199225"/>
            <a:chOff x="2393025" y="663"/>
            <a:chExt cx="6357437" cy="6357436"/>
          </a:xfrm>
        </p:grpSpPr>
        <p:sp>
          <p:nvSpPr>
            <p:cNvPr id="7" name="Google Shape;361;p20">
              <a:extLst>
                <a:ext uri="{FF2B5EF4-FFF2-40B4-BE49-F238E27FC236}">
                  <a16:creationId xmlns:a16="http://schemas.microsoft.com/office/drawing/2014/main" id="{5A8F8A7E-DBAE-C27E-C22D-459B607E4E56}"/>
                </a:ext>
              </a:extLst>
            </p:cNvPr>
            <p:cNvSpPr/>
            <p:nvPr/>
          </p:nvSpPr>
          <p:spPr>
            <a:xfrm>
              <a:off x="3124682" y="732320"/>
              <a:ext cx="4894122" cy="4894122"/>
            </a:xfrm>
            <a:prstGeom prst="blockArc">
              <a:avLst>
                <a:gd name="adj1" fmla="val 10800000"/>
                <a:gd name="adj2" fmla="val 16200000"/>
                <a:gd name="adj3" fmla="val 4640"/>
              </a:avLst>
            </a:prstGeom>
            <a:solidFill>
              <a:srgbClr val="4371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62;p20">
              <a:extLst>
                <a:ext uri="{FF2B5EF4-FFF2-40B4-BE49-F238E27FC236}">
                  <a16:creationId xmlns:a16="http://schemas.microsoft.com/office/drawing/2014/main" id="{2831AC2D-38D6-B107-5A10-C389FE5FA426}"/>
                </a:ext>
              </a:extLst>
            </p:cNvPr>
            <p:cNvSpPr/>
            <p:nvPr/>
          </p:nvSpPr>
          <p:spPr>
            <a:xfrm>
              <a:off x="3124682" y="732320"/>
              <a:ext cx="4894122" cy="4894122"/>
            </a:xfrm>
            <a:prstGeom prst="blockArc">
              <a:avLst>
                <a:gd name="adj1" fmla="val 5400000"/>
                <a:gd name="adj2" fmla="val 10800000"/>
                <a:gd name="adj3" fmla="val 4640"/>
              </a:avLst>
            </a:prstGeom>
            <a:solidFill>
              <a:srgbClr val="2CD7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63;p20">
              <a:extLst>
                <a:ext uri="{FF2B5EF4-FFF2-40B4-BE49-F238E27FC236}">
                  <a16:creationId xmlns:a16="http://schemas.microsoft.com/office/drawing/2014/main" id="{8FB8785E-1167-FB4B-60CD-793452CBC9EB}"/>
                </a:ext>
              </a:extLst>
            </p:cNvPr>
            <p:cNvSpPr/>
            <p:nvPr/>
          </p:nvSpPr>
          <p:spPr>
            <a:xfrm>
              <a:off x="3124682" y="732320"/>
              <a:ext cx="4894122" cy="4894122"/>
            </a:xfrm>
            <a:prstGeom prst="blockArc">
              <a:avLst>
                <a:gd name="adj1" fmla="val 0"/>
                <a:gd name="adj2" fmla="val 5400000"/>
                <a:gd name="adj3" fmla="val 4640"/>
              </a:avLst>
            </a:prstGeom>
            <a:solidFill>
              <a:srgbClr val="51EB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64;p20">
              <a:extLst>
                <a:ext uri="{FF2B5EF4-FFF2-40B4-BE49-F238E27FC236}">
                  <a16:creationId xmlns:a16="http://schemas.microsoft.com/office/drawing/2014/main" id="{F169A355-2D03-B0FD-B996-CE606C61B898}"/>
                </a:ext>
              </a:extLst>
            </p:cNvPr>
            <p:cNvSpPr/>
            <p:nvPr/>
          </p:nvSpPr>
          <p:spPr>
            <a:xfrm>
              <a:off x="3124682" y="732320"/>
              <a:ext cx="4894122" cy="4894122"/>
            </a:xfrm>
            <a:prstGeom prst="blockArc">
              <a:avLst>
                <a:gd name="adj1" fmla="val 16200000"/>
                <a:gd name="adj2" fmla="val 0"/>
                <a:gd name="adj3" fmla="val 464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65;p20">
              <a:extLst>
                <a:ext uri="{FF2B5EF4-FFF2-40B4-BE49-F238E27FC236}">
                  <a16:creationId xmlns:a16="http://schemas.microsoft.com/office/drawing/2014/main" id="{1F37C4ED-C772-314F-3673-7578C90ECAA2}"/>
                </a:ext>
              </a:extLst>
            </p:cNvPr>
            <p:cNvSpPr/>
            <p:nvPr/>
          </p:nvSpPr>
          <p:spPr>
            <a:xfrm>
              <a:off x="4445424" y="2053062"/>
              <a:ext cx="2252638" cy="2252638"/>
            </a:xfrm>
            <a:prstGeom prst="ellipse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66;p20">
              <a:extLst>
                <a:ext uri="{FF2B5EF4-FFF2-40B4-BE49-F238E27FC236}">
                  <a16:creationId xmlns:a16="http://schemas.microsoft.com/office/drawing/2014/main" id="{B5EF85E8-22AD-BF8C-611B-25FB8608B6B1}"/>
                </a:ext>
              </a:extLst>
            </p:cNvPr>
            <p:cNvSpPr txBox="1"/>
            <p:nvPr/>
          </p:nvSpPr>
          <p:spPr>
            <a:xfrm>
              <a:off x="4775315" y="2382953"/>
              <a:ext cx="1592856" cy="15928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550" tIns="82550" rIns="82550" bIns="825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6500"/>
                <a:buFont typeface="Calibri"/>
                <a:buNone/>
              </a:pPr>
              <a:r>
                <a:rPr lang="uk-UA" sz="650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Я</a:t>
              </a:r>
              <a:endParaRPr/>
            </a:p>
          </p:txBody>
        </p:sp>
        <p:sp>
          <p:nvSpPr>
            <p:cNvPr id="22" name="Google Shape;367;p20">
              <a:extLst>
                <a:ext uri="{FF2B5EF4-FFF2-40B4-BE49-F238E27FC236}">
                  <a16:creationId xmlns:a16="http://schemas.microsoft.com/office/drawing/2014/main" id="{3CC03781-2BF9-635A-9D97-7EDFA20D498D}"/>
                </a:ext>
              </a:extLst>
            </p:cNvPr>
            <p:cNvSpPr/>
            <p:nvPr/>
          </p:nvSpPr>
          <p:spPr>
            <a:xfrm>
              <a:off x="4783320" y="663"/>
              <a:ext cx="1576847" cy="1576847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68;p20">
              <a:extLst>
                <a:ext uri="{FF2B5EF4-FFF2-40B4-BE49-F238E27FC236}">
                  <a16:creationId xmlns:a16="http://schemas.microsoft.com/office/drawing/2014/main" id="{46560099-BD58-A0B3-B7C7-DF647817757E}"/>
                </a:ext>
              </a:extLst>
            </p:cNvPr>
            <p:cNvSpPr txBox="1"/>
            <p:nvPr/>
          </p:nvSpPr>
          <p:spPr>
            <a:xfrm>
              <a:off x="5014244" y="231587"/>
              <a:ext cx="1114999" cy="1114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75" tIns="21575" rIns="21575" bIns="21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700"/>
                <a:buFont typeface="Calibri"/>
                <a:buNone/>
              </a:pPr>
              <a:r>
                <a:rPr lang="uk-UA" sz="170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Світло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2060"/>
                </a:buClr>
                <a:buSzPts val="1700"/>
                <a:buFont typeface="Calibri"/>
                <a:buNone/>
              </a:pPr>
              <a:r>
                <a:rPr lang="uk-UA" sz="170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Місце спокою</a:t>
              </a:r>
              <a:endParaRPr/>
            </a:p>
          </p:txBody>
        </p:sp>
        <p:sp>
          <p:nvSpPr>
            <p:cNvPr id="24" name="Google Shape;369;p20">
              <a:extLst>
                <a:ext uri="{FF2B5EF4-FFF2-40B4-BE49-F238E27FC236}">
                  <a16:creationId xmlns:a16="http://schemas.microsoft.com/office/drawing/2014/main" id="{98700C91-122A-AE02-1B06-B93801D322D5}"/>
                </a:ext>
              </a:extLst>
            </p:cNvPr>
            <p:cNvSpPr/>
            <p:nvPr/>
          </p:nvSpPr>
          <p:spPr>
            <a:xfrm>
              <a:off x="7173615" y="2390957"/>
              <a:ext cx="1576847" cy="1576847"/>
            </a:xfrm>
            <a:prstGeom prst="ellipse">
              <a:avLst/>
            </a:prstGeom>
            <a:solidFill>
              <a:srgbClr val="51EB1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70;p20">
              <a:extLst>
                <a:ext uri="{FF2B5EF4-FFF2-40B4-BE49-F238E27FC236}">
                  <a16:creationId xmlns:a16="http://schemas.microsoft.com/office/drawing/2014/main" id="{AEB9F5DB-92A3-4FA2-67A3-C4DDE48F0471}"/>
                </a:ext>
              </a:extLst>
            </p:cNvPr>
            <p:cNvSpPr txBox="1"/>
            <p:nvPr/>
          </p:nvSpPr>
          <p:spPr>
            <a:xfrm>
              <a:off x="7404539" y="2621881"/>
              <a:ext cx="1114999" cy="1114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75" tIns="21575" rIns="21575" bIns="21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700"/>
                <a:buFont typeface="Calibri"/>
                <a:buNone/>
              </a:pPr>
              <a:r>
                <a:rPr lang="uk-UA" sz="170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Земля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2060"/>
                </a:buClr>
                <a:buSzPts val="1700"/>
                <a:buFont typeface="Calibri"/>
                <a:buNone/>
              </a:pPr>
              <a:r>
                <a:rPr lang="uk-UA" sz="170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Відчуй поверхню</a:t>
              </a:r>
              <a:endParaRPr/>
            </a:p>
          </p:txBody>
        </p:sp>
        <p:sp>
          <p:nvSpPr>
            <p:cNvPr id="26" name="Google Shape;371;p20">
              <a:extLst>
                <a:ext uri="{FF2B5EF4-FFF2-40B4-BE49-F238E27FC236}">
                  <a16:creationId xmlns:a16="http://schemas.microsoft.com/office/drawing/2014/main" id="{C7354508-9045-4199-3E73-FE4FF5BE775D}"/>
                </a:ext>
              </a:extLst>
            </p:cNvPr>
            <p:cNvSpPr/>
            <p:nvPr/>
          </p:nvSpPr>
          <p:spPr>
            <a:xfrm>
              <a:off x="4783320" y="4781252"/>
              <a:ext cx="1576847" cy="1576847"/>
            </a:xfrm>
            <a:prstGeom prst="ellipse">
              <a:avLst/>
            </a:prstGeom>
            <a:solidFill>
              <a:srgbClr val="2CD79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72;p20">
              <a:extLst>
                <a:ext uri="{FF2B5EF4-FFF2-40B4-BE49-F238E27FC236}">
                  <a16:creationId xmlns:a16="http://schemas.microsoft.com/office/drawing/2014/main" id="{B0E62218-3400-EC77-112C-366331728E27}"/>
                </a:ext>
              </a:extLst>
            </p:cNvPr>
            <p:cNvSpPr txBox="1"/>
            <p:nvPr/>
          </p:nvSpPr>
          <p:spPr>
            <a:xfrm>
              <a:off x="5014244" y="5012176"/>
              <a:ext cx="1114999" cy="1114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75" tIns="21575" rIns="21575" bIns="21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700"/>
                <a:buFont typeface="Calibri"/>
                <a:buNone/>
              </a:pPr>
              <a:r>
                <a:rPr lang="uk-UA" sz="170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Вода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2060"/>
                </a:buClr>
                <a:buSzPts val="1700"/>
                <a:buFont typeface="Calibri"/>
                <a:buNone/>
              </a:pPr>
              <a:r>
                <a:rPr lang="uk-UA" sz="170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Ковтни слину</a:t>
              </a:r>
              <a:endParaRPr/>
            </a:p>
          </p:txBody>
        </p:sp>
        <p:sp>
          <p:nvSpPr>
            <p:cNvPr id="28" name="Google Shape;373;p20">
              <a:extLst>
                <a:ext uri="{FF2B5EF4-FFF2-40B4-BE49-F238E27FC236}">
                  <a16:creationId xmlns:a16="http://schemas.microsoft.com/office/drawing/2014/main" id="{BB02D2A5-4BAB-6BE5-C1AE-AB1BE251F3B1}"/>
                </a:ext>
              </a:extLst>
            </p:cNvPr>
            <p:cNvSpPr/>
            <p:nvPr/>
          </p:nvSpPr>
          <p:spPr>
            <a:xfrm>
              <a:off x="2393025" y="2390957"/>
              <a:ext cx="1576847" cy="1576847"/>
            </a:xfrm>
            <a:prstGeom prst="ellipse">
              <a:avLst/>
            </a:prstGeom>
            <a:solidFill>
              <a:srgbClr val="4371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74;p20">
              <a:extLst>
                <a:ext uri="{FF2B5EF4-FFF2-40B4-BE49-F238E27FC236}">
                  <a16:creationId xmlns:a16="http://schemas.microsoft.com/office/drawing/2014/main" id="{A95A456E-E73F-6F22-29A3-66ED3F42A9E3}"/>
                </a:ext>
              </a:extLst>
            </p:cNvPr>
            <p:cNvSpPr txBox="1"/>
            <p:nvPr/>
          </p:nvSpPr>
          <p:spPr>
            <a:xfrm>
              <a:off x="2623949" y="2621881"/>
              <a:ext cx="1114999" cy="1114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575" tIns="21575" rIns="21575" bIns="21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ts val="1700"/>
                <a:buFont typeface="Calibri"/>
                <a:buNone/>
              </a:pPr>
              <a:r>
                <a:rPr lang="uk-UA" sz="170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Повітря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95"/>
                </a:spcBef>
                <a:spcAft>
                  <a:spcPts val="0"/>
                </a:spcAft>
                <a:buClr>
                  <a:srgbClr val="002060"/>
                </a:buClr>
                <a:buSzPts val="1700"/>
                <a:buFont typeface="Calibri"/>
                <a:buNone/>
              </a:pPr>
              <a:r>
                <a:rPr lang="uk-UA" sz="170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Зроби 5 глибоких вдихи</a:t>
              </a:r>
              <a:endParaRPr sz="17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5817024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14466-5396-746B-D81E-0D2C9A5F9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5">
            <a:extLst>
              <a:ext uri="{FF2B5EF4-FFF2-40B4-BE49-F238E27FC236}">
                <a16:creationId xmlns:a16="http://schemas.microsoft.com/office/drawing/2014/main" id="{CB0244F2-30A1-E80E-3AD5-A7840F824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83" y="-28312"/>
            <a:ext cx="12316964" cy="7082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14">
            <a:extLst>
              <a:ext uri="{FF2B5EF4-FFF2-40B4-BE49-F238E27FC236}">
                <a16:creationId xmlns:a16="http://schemas.microsoft.com/office/drawing/2014/main" id="{5B33FDCF-7007-5F75-1E53-EC1AB47FE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8288" y="2463806"/>
            <a:ext cx="15268575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Заголовок 1">
            <a:extLst>
              <a:ext uri="{FF2B5EF4-FFF2-40B4-BE49-F238E27FC236}">
                <a16:creationId xmlns:a16="http://schemas.microsoft.com/office/drawing/2014/main" id="{36F256FC-73FC-85D8-654F-BC2EE0D1D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636" y="241765"/>
            <a:ext cx="7745685" cy="1857746"/>
          </a:xfrm>
        </p:spPr>
        <p:txBody>
          <a:bodyPr>
            <a:noAutofit/>
          </a:bodyPr>
          <a:lstStyle/>
          <a:p>
            <a:br>
              <a:rPr lang="uk-UA" altLang="uk-UA" sz="54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br>
              <a:rPr lang="uk-UA" altLang="uk-UA" sz="54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br>
              <a:rPr lang="uk-UA" altLang="uk-UA" sz="54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r>
              <a:rPr lang="uk-UA" altLang="uk-UA" sz="66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Дякую за увагу</a:t>
            </a:r>
            <a:br>
              <a:rPr lang="uk-UA" altLang="uk-UA" sz="66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</a:br>
            <a:r>
              <a:rPr lang="uk-UA" altLang="uk-UA" sz="6600" b="1" dirty="0">
                <a:solidFill>
                  <a:schemeClr val="bg1"/>
                </a:solidFill>
                <a:latin typeface="UAF Sans" pitchFamily="2" charset="-52"/>
                <a:ea typeface="UAF Sans" pitchFamily="2" charset="-52"/>
                <a:cs typeface="UAF Sans" pitchFamily="2" charset="-52"/>
              </a:rPr>
              <a:t>Питання?</a:t>
            </a:r>
            <a:endParaRPr lang="uk-UA" altLang="uk-UA" b="1" dirty="0">
              <a:solidFill>
                <a:schemeClr val="bg1"/>
              </a:solidFill>
              <a:ea typeface="UAF Sans" pitchFamily="2" charset="-52"/>
              <a:cs typeface="UAF Sans" pitchFamily="2" charset="-52"/>
            </a:endParaRPr>
          </a:p>
        </p:txBody>
      </p:sp>
      <p:pic>
        <p:nvPicPr>
          <p:cNvPr id="6" name="ДШВ">
            <a:extLst>
              <a:ext uri="{FF2B5EF4-FFF2-40B4-BE49-F238E27FC236}">
                <a16:creationId xmlns:a16="http://schemas.microsoft.com/office/drawing/2014/main" id="{90BCB0A6-A4DF-740B-CFCC-AC6ADE145B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042" y="5766772"/>
            <a:ext cx="662603" cy="662603"/>
          </a:xfrm>
          <a:prstGeom prst="rect">
            <a:avLst/>
          </a:prstGeom>
        </p:spPr>
      </p:pic>
      <p:pic>
        <p:nvPicPr>
          <p:cNvPr id="7" name="псих">
            <a:extLst>
              <a:ext uri="{FF2B5EF4-FFF2-40B4-BE49-F238E27FC236}">
                <a16:creationId xmlns:a16="http://schemas.microsoft.com/office/drawing/2014/main" id="{C61C0228-0ABE-BACC-4440-E6224BDE48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926" y="6036079"/>
            <a:ext cx="662603" cy="6626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9993C5-E671-3069-765A-B77746A072B0}"/>
              </a:ext>
            </a:extLst>
          </p:cNvPr>
          <p:cNvSpPr txBox="1"/>
          <p:nvPr/>
        </p:nvSpPr>
        <p:spPr>
          <a:xfrm>
            <a:off x="154913" y="5713803"/>
            <a:ext cx="844044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</a:br>
            <a: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Заступник начальника 199 навчального центру з психологічної підтримки персонал – начальник відділення психологічної підтримки персоналу </a:t>
            </a:r>
            <a:br>
              <a:rPr lang="uk-UA" sz="1600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</a:br>
            <a:r>
              <a:rPr lang="uk-UA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підполковник                   </a:t>
            </a:r>
            <a:r>
              <a:rPr lang="en-US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                                                 </a:t>
            </a:r>
            <a:r>
              <a:rPr lang="uk-UA" b="1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Дмитро </a:t>
            </a:r>
            <a:r>
              <a:rPr lang="uk-UA" b="1" cap="all" dirty="0">
                <a:solidFill>
                  <a:schemeClr val="bg1">
                    <a:alpha val="84000"/>
                  </a:schemeClr>
                </a:solidFill>
                <a:latin typeface="UAF Sans" pitchFamily="2" charset="-52"/>
                <a:ea typeface="UAF Sans" pitchFamily="2" charset="-52"/>
              </a:rPr>
              <a:t>Шимко</a:t>
            </a:r>
            <a:endParaRPr lang="uk-UA" sz="1600" b="1" cap="all" dirty="0">
              <a:solidFill>
                <a:schemeClr val="bg1">
                  <a:alpha val="84000"/>
                </a:schemeClr>
              </a:solidFill>
              <a:latin typeface="UAF Sans" pitchFamily="2" charset="-52"/>
              <a:ea typeface="UAF Sans" pitchFamily="2" charset="-52"/>
            </a:endParaRPr>
          </a:p>
        </p:txBody>
      </p:sp>
      <p:pic>
        <p:nvPicPr>
          <p:cNvPr id="3077" name="Рисунок 18">
            <a:extLst>
              <a:ext uri="{FF2B5EF4-FFF2-40B4-BE49-F238E27FC236}">
                <a16:creationId xmlns:a16="http://schemas.microsoft.com/office/drawing/2014/main" id="{26DCB01F-CB2C-3677-3BAF-FFB923B63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1321" y="67484"/>
            <a:ext cx="2293558" cy="206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Зображення, що містить емблема, символ, нашивка, логотип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E25C7AA4-7C02-EE85-C21A-9024E4AC92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13" y="178877"/>
            <a:ext cx="1691662" cy="196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879119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430</Words>
  <Application>Microsoft Office PowerPoint</Application>
  <PresentationFormat>Широкий екран</PresentationFormat>
  <Paragraphs>143</Paragraphs>
  <Slides>21</Slides>
  <Notes>19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21</vt:i4>
      </vt:variant>
    </vt:vector>
  </HeadingPairs>
  <TitlesOfParts>
    <vt:vector size="30" baseType="lpstr">
      <vt:lpstr>Arial</vt:lpstr>
      <vt:lpstr>Arial Narrow</vt:lpstr>
      <vt:lpstr>Calibri</vt:lpstr>
      <vt:lpstr>Calibri Light</vt:lpstr>
      <vt:lpstr>Noto Sans Symbols</vt:lpstr>
      <vt:lpstr>Segoe UI</vt:lpstr>
      <vt:lpstr>Times New Roman</vt:lpstr>
      <vt:lpstr>UAF Sans</vt:lpstr>
      <vt:lpstr>Тема Office</vt:lpstr>
      <vt:lpstr>   Секрети мозку або як мозок допомагає розвивати стресостійкість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  Дякую за увагу Питання?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Психологічна підготовка в системі індивідуальної підготовки в Збройних Силах України</dc:title>
  <dc:creator>artarmor@gmail.com</dc:creator>
  <cp:lastModifiedBy>Вячеслав Перепелиця</cp:lastModifiedBy>
  <cp:revision>58</cp:revision>
  <dcterms:created xsi:type="dcterms:W3CDTF">2025-03-23T21:26:12Z</dcterms:created>
  <dcterms:modified xsi:type="dcterms:W3CDTF">2025-08-21T16:28:15Z</dcterms:modified>
</cp:coreProperties>
</file>