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314" r:id="rId2"/>
    <p:sldId id="373" r:id="rId3"/>
    <p:sldId id="352" r:id="rId4"/>
    <p:sldId id="315" r:id="rId5"/>
    <p:sldId id="376" r:id="rId6"/>
    <p:sldId id="392" r:id="rId7"/>
    <p:sldId id="383" r:id="rId8"/>
    <p:sldId id="378" r:id="rId9"/>
    <p:sldId id="290" r:id="rId10"/>
  </p:sldIdLst>
  <p:sldSz cx="12192000" cy="6858000"/>
  <p:notesSz cx="6792913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A9944E4-3DF4-49CE-B5A2-1DE6E4FE1838}">
          <p14:sldIdLst>
            <p14:sldId id="314"/>
            <p14:sldId id="373"/>
            <p14:sldId id="352"/>
            <p14:sldId id="315"/>
            <p14:sldId id="376"/>
            <p14:sldId id="392"/>
            <p14:sldId id="383"/>
            <p14:sldId id="378"/>
            <p14:sldId id="2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ubenko.mykhailo@gmail.com" initials="c" lastIdx="1" clrIdx="0">
    <p:extLst>
      <p:ext uri="{19B8F6BF-5375-455C-9EA6-DF929625EA0E}">
        <p15:presenceInfo xmlns:p15="http://schemas.microsoft.com/office/powerpoint/2012/main" userId="b429829f1527670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Помір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Світли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ітли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Без стилю та сітки таблиці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61" autoAdjust="0"/>
    <p:restoredTop sz="65418" autoAdjust="0"/>
  </p:normalViewPr>
  <p:slideViewPr>
    <p:cSldViewPr snapToGrid="0">
      <p:cViewPr varScale="1">
        <p:scale>
          <a:sx n="75" d="100"/>
          <a:sy n="75" d="100"/>
        </p:scale>
        <p:origin x="2178" y="60"/>
      </p:cViewPr>
      <p:guideLst>
        <p:guide orient="horz" pos="2160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03T17:03:22.050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3595" cy="497976"/>
          </a:xfrm>
          <a:prstGeom prst="rect">
            <a:avLst/>
          </a:prstGeom>
        </p:spPr>
        <p:txBody>
          <a:bodyPr vert="horz" lIns="91384" tIns="45692" rIns="91384" bIns="4569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7746" y="1"/>
            <a:ext cx="2943595" cy="497976"/>
          </a:xfrm>
          <a:prstGeom prst="rect">
            <a:avLst/>
          </a:prstGeom>
        </p:spPr>
        <p:txBody>
          <a:bodyPr vert="horz" lIns="91384" tIns="45692" rIns="91384" bIns="45692" rtlCol="0"/>
          <a:lstStyle>
            <a:lvl1pPr algn="r">
              <a:defRPr sz="1200"/>
            </a:lvl1pPr>
          </a:lstStyle>
          <a:p>
            <a:fld id="{69A48E52-F80A-4033-88CB-B0B6DADA2F71}" type="datetimeFigureOut">
              <a:rPr lang="ru-RU" smtClean="0"/>
              <a:t>05.11.2024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7076"/>
            <a:ext cx="2943595" cy="497975"/>
          </a:xfrm>
          <a:prstGeom prst="rect">
            <a:avLst/>
          </a:prstGeom>
        </p:spPr>
        <p:txBody>
          <a:bodyPr vert="horz" lIns="91384" tIns="45692" rIns="91384" bIns="4569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7746" y="9427076"/>
            <a:ext cx="2943595" cy="497975"/>
          </a:xfrm>
          <a:prstGeom prst="rect">
            <a:avLst/>
          </a:prstGeom>
        </p:spPr>
        <p:txBody>
          <a:bodyPr vert="horz" lIns="91384" tIns="45692" rIns="91384" bIns="45692" rtlCol="0" anchor="b"/>
          <a:lstStyle>
            <a:lvl1pPr algn="r">
              <a:defRPr sz="1200"/>
            </a:lvl1pPr>
          </a:lstStyle>
          <a:p>
            <a:fld id="{3167DAA4-5D1B-408C-9879-48BB934E7921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51443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3595" cy="497976"/>
          </a:xfrm>
          <a:prstGeom prst="rect">
            <a:avLst/>
          </a:prstGeom>
        </p:spPr>
        <p:txBody>
          <a:bodyPr vert="horz" lIns="91384" tIns="45692" rIns="91384" bIns="4569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7746" y="1"/>
            <a:ext cx="2943595" cy="497976"/>
          </a:xfrm>
          <a:prstGeom prst="rect">
            <a:avLst/>
          </a:prstGeom>
        </p:spPr>
        <p:txBody>
          <a:bodyPr vert="horz" lIns="91384" tIns="45692" rIns="91384" bIns="45692" rtlCol="0"/>
          <a:lstStyle>
            <a:lvl1pPr algn="r">
              <a:defRPr sz="1200"/>
            </a:lvl1pPr>
          </a:lstStyle>
          <a:p>
            <a:fld id="{479633FE-69ED-4947-9A82-851244C7C659}" type="datetimeFigureOut">
              <a:rPr lang="ru-RU" smtClean="0"/>
              <a:t>05.11.2024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1537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4" tIns="45692" rIns="91384" bIns="45692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</p:spPr>
        <p:txBody>
          <a:bodyPr vert="horz" lIns="91384" tIns="45692" rIns="91384" bIns="4569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7076"/>
            <a:ext cx="2943595" cy="497975"/>
          </a:xfrm>
          <a:prstGeom prst="rect">
            <a:avLst/>
          </a:prstGeom>
        </p:spPr>
        <p:txBody>
          <a:bodyPr vert="horz" lIns="91384" tIns="45692" rIns="91384" bIns="4569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7746" y="9427076"/>
            <a:ext cx="2943595" cy="497975"/>
          </a:xfrm>
          <a:prstGeom prst="rect">
            <a:avLst/>
          </a:prstGeom>
        </p:spPr>
        <p:txBody>
          <a:bodyPr vert="horz" lIns="91384" tIns="45692" rIns="91384" bIns="45692" rtlCol="0" anchor="b"/>
          <a:lstStyle>
            <a:lvl1pPr algn="r">
              <a:defRPr sz="1200"/>
            </a:lvl1pPr>
          </a:lstStyle>
          <a:p>
            <a:fld id="{94215199-6E10-49CF-8E4B-29E93AAB3628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4841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defTabSz="904067">
              <a:defRPr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869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indent="358500" algn="just">
              <a:spcBef>
                <a:spcPct val="0"/>
              </a:spcBef>
              <a:defRPr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714434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indent="358500" algn="just">
              <a:spcBef>
                <a:spcPct val="0"/>
              </a:spcBef>
              <a:defRPr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158417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indent="358139" algn="just">
              <a:defRPr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2159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indent="358139" algn="just">
              <a:defRPr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186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indent="358139" algn="just">
              <a:defRPr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63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indent="358139" algn="just">
              <a:defRPr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702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indent="358139" algn="just">
              <a:defRPr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298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542925" y="355600"/>
            <a:ext cx="8316913" cy="467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3"/>
          </p:nvPr>
        </p:nvSpPr>
        <p:spPr bwMode="auto">
          <a:xfrm>
            <a:off x="754769" y="5295085"/>
            <a:ext cx="5656044" cy="5090034"/>
          </a:xfrm>
        </p:spPr>
        <p:txBody>
          <a:bodyPr wrap="square" lIns="0" tIns="43005" rIns="0" bIns="43005" numCol="1" anchor="t" anchorCtr="0" compatLnSpc="1">
            <a:prstTxWarp prst="textNoShape">
              <a:avLst/>
            </a:prstTxWarp>
          </a:bodyPr>
          <a:lstStyle/>
          <a:p>
            <a:pPr indent="538539" algn="just">
              <a:spcBef>
                <a:spcPct val="0"/>
              </a:spcBef>
              <a:defRPr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091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59" y="5052547"/>
            <a:ext cx="7516015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10" y="3132290"/>
            <a:ext cx="9567135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A6C72-B806-4DFC-9F4B-968C7F17FB97}" type="slidenum">
              <a:rPr lang="ru-RU" altLang="ru-RU"/>
              <a:pPr>
                <a:defRPr/>
              </a:pPr>
              <a:t>‹№›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70350111"/>
      </p:ext>
    </p:extLst>
  </p:cSld>
  <p:clrMapOvr>
    <a:masterClrMapping/>
  </p:clrMapOvr>
  <p:transition>
    <p:pull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E6473-664B-4B2B-A02B-0ED66F71DE3A}" type="slidenum">
              <a:rPr lang="ru-RU" altLang="ru-RU"/>
              <a:pPr>
                <a:defRPr/>
              </a:pPr>
              <a:t>‹№›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566212"/>
      </p:ext>
    </p:extLst>
  </p:cSld>
  <p:clrMapOvr>
    <a:masterClrMapping/>
  </p:clrMapOvr>
  <p:transition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5" y="4607512"/>
            <a:ext cx="7960660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88341-1CF8-4D26-873D-E13D3D5F2B52}" type="slidenum">
              <a:rPr lang="ru-RU" altLang="ru-RU"/>
              <a:pPr>
                <a:defRPr/>
              </a:pPr>
              <a:t>‹№›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558120467"/>
      </p:ext>
    </p:extLst>
  </p:cSld>
  <p:clrMapOvr>
    <a:masterClrMapping/>
  </p:clrMapOvr>
  <p:transition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2B9FB-5FF8-44D9-9A21-C6678E9CEA49}" type="slidenum">
              <a:rPr lang="ru-RU" altLang="ru-RU"/>
              <a:pPr>
                <a:defRPr/>
              </a:pPr>
              <a:t>‹№›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989344716"/>
      </p:ext>
    </p:extLst>
  </p:cSld>
  <p:clrMapOvr>
    <a:masterClrMapping/>
  </p:clrMapOvr>
  <p:transition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1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2E6A2-01BF-4B96-A806-321A1B4135E8}" type="slidenum">
              <a:rPr lang="ru-RU" altLang="ru-RU"/>
              <a:pPr>
                <a:defRPr/>
              </a:pPr>
              <a:t>‹№›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76408726"/>
      </p:ext>
    </p:extLst>
  </p:cSld>
  <p:clrMapOvr>
    <a:masterClrMapping/>
  </p:clrMapOvr>
  <p:transition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DE47A-F1F2-41A5-AB44-D0C3007BC1CC}" type="slidenum">
              <a:rPr lang="ru-RU" altLang="ru-RU"/>
              <a:pPr>
                <a:defRPr/>
              </a:pPr>
              <a:t>‹№›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06225116"/>
      </p:ext>
    </p:extLst>
  </p:cSld>
  <p:clrMapOvr>
    <a:masterClrMapping/>
  </p:clrMapOvr>
  <p:transition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912B4-AE27-43A2-BCA2-931C83AB038A}" type="slidenum">
              <a:rPr lang="ru-RU" altLang="ru-RU"/>
              <a:pPr>
                <a:defRPr/>
              </a:pPr>
              <a:t>‹№›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4292743"/>
      </p:ext>
    </p:extLst>
  </p:cSld>
  <p:clrMapOvr>
    <a:masterClrMapping/>
  </p:clrMapOvr>
  <p:transition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2"/>
            <a:ext cx="4848113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9" y="731521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5" y="3497803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7926A-3C62-4889-95F3-BC448F555793}" type="slidenum">
              <a:rPr lang="ru-RU" altLang="ru-RU"/>
              <a:pPr>
                <a:defRPr/>
              </a:pPr>
              <a:t>‹№›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25936470"/>
      </p:ext>
    </p:extLst>
  </p:cSld>
  <p:clrMapOvr>
    <a:masterClrMapping/>
  </p:clrMapOvr>
  <p:transition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7" y="1010486"/>
            <a:ext cx="4925487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2" y="4464421"/>
            <a:ext cx="8511385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13E1F-FC4C-49B5-87A7-BDC0B803FE41}" type="slidenum">
              <a:rPr lang="ru-RU" altLang="ru-RU"/>
              <a:pPr>
                <a:defRPr/>
              </a:pPr>
              <a:t>‹№›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82278754"/>
      </p:ext>
    </p:extLst>
  </p:cSld>
  <p:clrMapOvr>
    <a:masterClrMapping/>
  </p:clrMapOvr>
  <p:transition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F16A9-EB4D-434A-8C19-8DFA6436F111}" type="slidenum">
              <a:rPr lang="ru-RU" altLang="ru-RU"/>
              <a:pPr>
                <a:defRPr/>
              </a:pPr>
              <a:t>‹№›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50507609"/>
      </p:ext>
    </p:extLst>
  </p:cSld>
  <p:clrMapOvr>
    <a:masterClrMapping/>
  </p:clrMapOvr>
  <p:transition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3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3" y="731520"/>
            <a:ext cx="6439049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1E598-3B01-464B-A2EC-4932D718ABE9}" type="slidenum">
              <a:rPr lang="ru-RU" altLang="ru-RU"/>
              <a:pPr>
                <a:defRPr/>
              </a:pPr>
              <a:t>‹№›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652363051"/>
      </p:ext>
    </p:extLst>
  </p:cSld>
  <p:clrMapOvr>
    <a:masterClrMapping/>
  </p:clrMapOvr>
  <p:transition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834" y="4371975"/>
            <a:ext cx="8682567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0" y="731839"/>
            <a:ext cx="85344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текста</a:t>
            </a:r>
          </a:p>
          <a:p>
            <a:pPr lvl="1"/>
            <a:r>
              <a:rPr lang="ru-RU" altLang="uk-UA"/>
              <a:t>Второй уровень</a:t>
            </a:r>
          </a:p>
          <a:p>
            <a:pPr lvl="2"/>
            <a:r>
              <a:rPr lang="ru-RU" altLang="uk-UA"/>
              <a:t>Третий уровень</a:t>
            </a:r>
          </a:p>
          <a:p>
            <a:pPr lvl="3"/>
            <a:r>
              <a:rPr lang="ru-RU" altLang="uk-UA"/>
              <a:t>Четвертый уровень</a:t>
            </a:r>
          </a:p>
          <a:p>
            <a:pPr lvl="4"/>
            <a:r>
              <a:rPr lang="ru-RU" altLang="uk-UA"/>
              <a:t>Пятый уровень</a:t>
            </a:r>
            <a:endParaRPr lang="en-US" alt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7F7F7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B29DF7-4E0C-4AF2-BD05-42C8C49F02FD}" type="slidenum">
              <a:rPr lang="ru-RU" altLang="ru-RU" b="1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‹№›</a:t>
            </a:fld>
            <a:endParaRPr lang="ru-RU" altLang="ru-RU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769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pull dir="d"/>
  </p:transition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400"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uk.wikipedia.org/wiki/%D0%9B%D0%B0%D1%82%D0%B8%D0%BD%D1%81%D1%8C%D0%BA%D0%B0_%D0%BC%D0%BE%D0%B2%D0%B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4"/>
          <p:cNvGrpSpPr>
            <a:grpSpLocks/>
          </p:cNvGrpSpPr>
          <p:nvPr/>
        </p:nvGrpSpPr>
        <p:grpSpPr bwMode="auto">
          <a:xfrm>
            <a:off x="13252" y="-52551"/>
            <a:ext cx="12192000" cy="2943338"/>
            <a:chOff x="0" y="-10"/>
            <a:chExt cx="5760" cy="2163"/>
          </a:xfrm>
        </p:grpSpPr>
        <p:sp>
          <p:nvSpPr>
            <p:cNvPr id="29" name="Rectangle 5"/>
            <p:cNvSpPr>
              <a:spLocks noChangeArrowheads="1"/>
            </p:cNvSpPr>
            <p:nvPr/>
          </p:nvSpPr>
          <p:spPr bwMode="auto">
            <a:xfrm>
              <a:off x="0" y="-10"/>
              <a:ext cx="5760" cy="10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0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5760" cy="2"/>
            </a:xfrm>
            <a:prstGeom prst="rect">
              <a:avLst/>
            </a:prstGeom>
            <a:solidFill>
              <a:srgbClr val="000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1" name="Rectangle 7"/>
            <p:cNvSpPr>
              <a:spLocks noChangeArrowheads="1"/>
            </p:cNvSpPr>
            <p:nvPr/>
          </p:nvSpPr>
          <p:spPr bwMode="auto">
            <a:xfrm>
              <a:off x="0" y="2"/>
              <a:ext cx="5760" cy="2"/>
            </a:xfrm>
            <a:prstGeom prst="rect">
              <a:avLst/>
            </a:prstGeom>
            <a:solidFill>
              <a:srgbClr val="000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0" y="4"/>
              <a:ext cx="5760" cy="2"/>
            </a:xfrm>
            <a:prstGeom prst="rect">
              <a:avLst/>
            </a:prstGeom>
            <a:solidFill>
              <a:srgbClr val="0008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3" name="Rectangle 9"/>
            <p:cNvSpPr>
              <a:spLocks noChangeArrowheads="1"/>
            </p:cNvSpPr>
            <p:nvPr/>
          </p:nvSpPr>
          <p:spPr bwMode="auto">
            <a:xfrm>
              <a:off x="0" y="6"/>
              <a:ext cx="5760" cy="21"/>
            </a:xfrm>
            <a:prstGeom prst="rect">
              <a:avLst/>
            </a:prstGeom>
            <a:solidFill>
              <a:srgbClr val="000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4" name="Rectangle 10"/>
            <p:cNvSpPr>
              <a:spLocks noChangeArrowheads="1"/>
            </p:cNvSpPr>
            <p:nvPr/>
          </p:nvSpPr>
          <p:spPr bwMode="auto">
            <a:xfrm>
              <a:off x="0" y="27"/>
              <a:ext cx="5760" cy="4"/>
            </a:xfrm>
            <a:prstGeom prst="rect">
              <a:avLst/>
            </a:prstGeom>
            <a:solidFill>
              <a:srgbClr val="000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" name="Rectangle 11"/>
            <p:cNvSpPr>
              <a:spLocks noChangeArrowheads="1"/>
            </p:cNvSpPr>
            <p:nvPr/>
          </p:nvSpPr>
          <p:spPr bwMode="auto">
            <a:xfrm>
              <a:off x="0" y="31"/>
              <a:ext cx="5760" cy="23"/>
            </a:xfrm>
            <a:prstGeom prst="rect">
              <a:avLst/>
            </a:prstGeom>
            <a:solidFill>
              <a:srgbClr val="000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6" name="Rectangle 12"/>
            <p:cNvSpPr>
              <a:spLocks noChangeArrowheads="1"/>
            </p:cNvSpPr>
            <p:nvPr/>
          </p:nvSpPr>
          <p:spPr bwMode="auto">
            <a:xfrm>
              <a:off x="0" y="54"/>
              <a:ext cx="5760" cy="21"/>
            </a:xfrm>
            <a:prstGeom prst="rect">
              <a:avLst/>
            </a:prstGeom>
            <a:solidFill>
              <a:srgbClr val="0011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7" name="Rectangle 13"/>
            <p:cNvSpPr>
              <a:spLocks noChangeArrowheads="1"/>
            </p:cNvSpPr>
            <p:nvPr/>
          </p:nvSpPr>
          <p:spPr bwMode="auto">
            <a:xfrm>
              <a:off x="0" y="75"/>
              <a:ext cx="5760" cy="6"/>
            </a:xfrm>
            <a:prstGeom prst="rect">
              <a:avLst/>
            </a:prstGeom>
            <a:solidFill>
              <a:srgbClr val="001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8" name="Rectangle 14"/>
            <p:cNvSpPr>
              <a:spLocks noChangeArrowheads="1"/>
            </p:cNvSpPr>
            <p:nvPr/>
          </p:nvSpPr>
          <p:spPr bwMode="auto">
            <a:xfrm>
              <a:off x="0" y="81"/>
              <a:ext cx="5760" cy="17"/>
            </a:xfrm>
            <a:prstGeom prst="rect">
              <a:avLst/>
            </a:prstGeom>
            <a:solidFill>
              <a:srgbClr val="0015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9" name="Rectangle 15"/>
            <p:cNvSpPr>
              <a:spLocks noChangeArrowheads="1"/>
            </p:cNvSpPr>
            <p:nvPr/>
          </p:nvSpPr>
          <p:spPr bwMode="auto">
            <a:xfrm>
              <a:off x="0" y="98"/>
              <a:ext cx="5760" cy="17"/>
            </a:xfrm>
            <a:prstGeom prst="rect">
              <a:avLst/>
            </a:prstGeom>
            <a:solidFill>
              <a:srgbClr val="0017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" name="Rectangle 16"/>
            <p:cNvSpPr>
              <a:spLocks noChangeArrowheads="1"/>
            </p:cNvSpPr>
            <p:nvPr/>
          </p:nvSpPr>
          <p:spPr bwMode="auto">
            <a:xfrm>
              <a:off x="0" y="115"/>
              <a:ext cx="5760" cy="37"/>
            </a:xfrm>
            <a:prstGeom prst="rect">
              <a:avLst/>
            </a:prstGeom>
            <a:solidFill>
              <a:srgbClr val="001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" name="Rectangle 17"/>
            <p:cNvSpPr>
              <a:spLocks noChangeArrowheads="1"/>
            </p:cNvSpPr>
            <p:nvPr/>
          </p:nvSpPr>
          <p:spPr bwMode="auto">
            <a:xfrm>
              <a:off x="0" y="152"/>
              <a:ext cx="5760" cy="9"/>
            </a:xfrm>
            <a:prstGeom prst="rect">
              <a:avLst/>
            </a:prstGeom>
            <a:solidFill>
              <a:srgbClr val="001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" name="Rectangle 18"/>
            <p:cNvSpPr>
              <a:spLocks noChangeArrowheads="1"/>
            </p:cNvSpPr>
            <p:nvPr/>
          </p:nvSpPr>
          <p:spPr bwMode="auto">
            <a:xfrm>
              <a:off x="0" y="161"/>
              <a:ext cx="5760" cy="20"/>
            </a:xfrm>
            <a:prstGeom prst="rect">
              <a:avLst/>
            </a:prstGeom>
            <a:solidFill>
              <a:srgbClr val="001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3" name="Rectangle 19"/>
            <p:cNvSpPr>
              <a:spLocks noChangeArrowheads="1"/>
            </p:cNvSpPr>
            <p:nvPr/>
          </p:nvSpPr>
          <p:spPr bwMode="auto">
            <a:xfrm>
              <a:off x="0" y="181"/>
              <a:ext cx="5760" cy="30"/>
            </a:xfrm>
            <a:prstGeom prst="rect">
              <a:avLst/>
            </a:prstGeom>
            <a:solidFill>
              <a:srgbClr val="001F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4" name="Rectangle 20"/>
            <p:cNvSpPr>
              <a:spLocks noChangeArrowheads="1"/>
            </p:cNvSpPr>
            <p:nvPr/>
          </p:nvSpPr>
          <p:spPr bwMode="auto">
            <a:xfrm>
              <a:off x="0" y="211"/>
              <a:ext cx="5760" cy="12"/>
            </a:xfrm>
            <a:prstGeom prst="rect">
              <a:avLst/>
            </a:prstGeom>
            <a:solidFill>
              <a:srgbClr val="0021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5" name="Rectangle 21"/>
            <p:cNvSpPr>
              <a:spLocks noChangeArrowheads="1"/>
            </p:cNvSpPr>
            <p:nvPr/>
          </p:nvSpPr>
          <p:spPr bwMode="auto">
            <a:xfrm>
              <a:off x="0" y="223"/>
              <a:ext cx="5760" cy="25"/>
            </a:xfrm>
            <a:prstGeom prst="rect">
              <a:avLst/>
            </a:prstGeom>
            <a:solidFill>
              <a:srgbClr val="0023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6" name="Rectangle 22"/>
            <p:cNvSpPr>
              <a:spLocks noChangeArrowheads="1"/>
            </p:cNvSpPr>
            <p:nvPr/>
          </p:nvSpPr>
          <p:spPr bwMode="auto">
            <a:xfrm>
              <a:off x="0" y="248"/>
              <a:ext cx="5760" cy="19"/>
            </a:xfrm>
            <a:prstGeom prst="rect">
              <a:avLst/>
            </a:prstGeom>
            <a:solidFill>
              <a:srgbClr val="0025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" name="Rectangle 23"/>
            <p:cNvSpPr>
              <a:spLocks noChangeArrowheads="1"/>
            </p:cNvSpPr>
            <p:nvPr/>
          </p:nvSpPr>
          <p:spPr bwMode="auto">
            <a:xfrm>
              <a:off x="0" y="267"/>
              <a:ext cx="5760" cy="14"/>
            </a:xfrm>
            <a:prstGeom prst="rect">
              <a:avLst/>
            </a:prstGeom>
            <a:solidFill>
              <a:srgbClr val="0027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8" name="Rectangle 24"/>
            <p:cNvSpPr>
              <a:spLocks noChangeArrowheads="1"/>
            </p:cNvSpPr>
            <p:nvPr/>
          </p:nvSpPr>
          <p:spPr bwMode="auto">
            <a:xfrm>
              <a:off x="0" y="281"/>
              <a:ext cx="5760" cy="27"/>
            </a:xfrm>
            <a:prstGeom prst="rect">
              <a:avLst/>
            </a:prstGeom>
            <a:solidFill>
              <a:srgbClr val="0029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9" name="Rectangle 25"/>
            <p:cNvSpPr>
              <a:spLocks noChangeArrowheads="1"/>
            </p:cNvSpPr>
            <p:nvPr/>
          </p:nvSpPr>
          <p:spPr bwMode="auto">
            <a:xfrm>
              <a:off x="0" y="308"/>
              <a:ext cx="5760" cy="15"/>
            </a:xfrm>
            <a:prstGeom prst="rect">
              <a:avLst/>
            </a:prstGeom>
            <a:solidFill>
              <a:srgbClr val="002B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0" name="Rectangle 26"/>
            <p:cNvSpPr>
              <a:spLocks noChangeArrowheads="1"/>
            </p:cNvSpPr>
            <p:nvPr/>
          </p:nvSpPr>
          <p:spPr bwMode="auto">
            <a:xfrm>
              <a:off x="0" y="323"/>
              <a:ext cx="5760" cy="35"/>
            </a:xfrm>
            <a:prstGeom prst="rect">
              <a:avLst/>
            </a:prstGeom>
            <a:solidFill>
              <a:srgbClr val="002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1" name="Rectangle 27"/>
            <p:cNvSpPr>
              <a:spLocks noChangeArrowheads="1"/>
            </p:cNvSpPr>
            <p:nvPr/>
          </p:nvSpPr>
          <p:spPr bwMode="auto">
            <a:xfrm>
              <a:off x="0" y="358"/>
              <a:ext cx="5760" cy="17"/>
            </a:xfrm>
            <a:prstGeom prst="rect">
              <a:avLst/>
            </a:prstGeom>
            <a:solidFill>
              <a:srgbClr val="002F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" name="Rectangle 28"/>
            <p:cNvSpPr>
              <a:spLocks noChangeArrowheads="1"/>
            </p:cNvSpPr>
            <p:nvPr/>
          </p:nvSpPr>
          <p:spPr bwMode="auto">
            <a:xfrm>
              <a:off x="0" y="375"/>
              <a:ext cx="5760" cy="25"/>
            </a:xfrm>
            <a:prstGeom prst="rect">
              <a:avLst/>
            </a:prstGeom>
            <a:solidFill>
              <a:srgbClr val="003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3" name="Rectangle 29"/>
            <p:cNvSpPr>
              <a:spLocks noChangeArrowheads="1"/>
            </p:cNvSpPr>
            <p:nvPr/>
          </p:nvSpPr>
          <p:spPr bwMode="auto">
            <a:xfrm>
              <a:off x="0" y="400"/>
              <a:ext cx="5760" cy="17"/>
            </a:xfrm>
            <a:prstGeom prst="rect">
              <a:avLst/>
            </a:prstGeom>
            <a:solidFill>
              <a:srgbClr val="0033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4" name="Rectangle 30"/>
            <p:cNvSpPr>
              <a:spLocks noChangeArrowheads="1"/>
            </p:cNvSpPr>
            <p:nvPr/>
          </p:nvSpPr>
          <p:spPr bwMode="auto">
            <a:xfrm>
              <a:off x="0" y="417"/>
              <a:ext cx="5760" cy="25"/>
            </a:xfrm>
            <a:prstGeom prst="rect">
              <a:avLst/>
            </a:prstGeom>
            <a:solidFill>
              <a:srgbClr val="003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5" name="Rectangle 31"/>
            <p:cNvSpPr>
              <a:spLocks noChangeArrowheads="1"/>
            </p:cNvSpPr>
            <p:nvPr/>
          </p:nvSpPr>
          <p:spPr bwMode="auto">
            <a:xfrm>
              <a:off x="0" y="442"/>
              <a:ext cx="5760" cy="23"/>
            </a:xfrm>
            <a:prstGeom prst="rect">
              <a:avLst/>
            </a:prstGeom>
            <a:solidFill>
              <a:srgbClr val="0037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6" name="Rectangle 32"/>
            <p:cNvSpPr>
              <a:spLocks noChangeArrowheads="1"/>
            </p:cNvSpPr>
            <p:nvPr/>
          </p:nvSpPr>
          <p:spPr bwMode="auto">
            <a:xfrm>
              <a:off x="0" y="465"/>
              <a:ext cx="5760" cy="19"/>
            </a:xfrm>
            <a:prstGeom prst="rect">
              <a:avLst/>
            </a:prstGeom>
            <a:solidFill>
              <a:srgbClr val="003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7" name="Rectangle 33"/>
            <p:cNvSpPr>
              <a:spLocks noChangeArrowheads="1"/>
            </p:cNvSpPr>
            <p:nvPr/>
          </p:nvSpPr>
          <p:spPr bwMode="auto">
            <a:xfrm>
              <a:off x="0" y="484"/>
              <a:ext cx="5760" cy="23"/>
            </a:xfrm>
            <a:prstGeom prst="rect">
              <a:avLst/>
            </a:prstGeom>
            <a:solidFill>
              <a:srgbClr val="003B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" name="Rectangle 34"/>
            <p:cNvSpPr>
              <a:spLocks noChangeArrowheads="1"/>
            </p:cNvSpPr>
            <p:nvPr/>
          </p:nvSpPr>
          <p:spPr bwMode="auto">
            <a:xfrm>
              <a:off x="0" y="507"/>
              <a:ext cx="5760" cy="20"/>
            </a:xfrm>
            <a:prstGeom prst="rect">
              <a:avLst/>
            </a:prstGeom>
            <a:solidFill>
              <a:srgbClr val="003D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9" name="Rectangle 35"/>
            <p:cNvSpPr>
              <a:spLocks noChangeArrowheads="1"/>
            </p:cNvSpPr>
            <p:nvPr/>
          </p:nvSpPr>
          <p:spPr bwMode="auto">
            <a:xfrm>
              <a:off x="0" y="527"/>
              <a:ext cx="5760" cy="17"/>
            </a:xfrm>
            <a:prstGeom prst="rect">
              <a:avLst/>
            </a:prstGeom>
            <a:solidFill>
              <a:srgbClr val="003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0" name="Rectangle 36"/>
            <p:cNvSpPr>
              <a:spLocks noChangeArrowheads="1"/>
            </p:cNvSpPr>
            <p:nvPr/>
          </p:nvSpPr>
          <p:spPr bwMode="auto">
            <a:xfrm>
              <a:off x="0" y="544"/>
              <a:ext cx="5760" cy="25"/>
            </a:xfrm>
            <a:prstGeom prst="rect">
              <a:avLst/>
            </a:prstGeom>
            <a:solidFill>
              <a:srgbClr val="004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1" name="Rectangle 37"/>
            <p:cNvSpPr>
              <a:spLocks noChangeArrowheads="1"/>
            </p:cNvSpPr>
            <p:nvPr/>
          </p:nvSpPr>
          <p:spPr bwMode="auto">
            <a:xfrm>
              <a:off x="0" y="569"/>
              <a:ext cx="5760" cy="17"/>
            </a:xfrm>
            <a:prstGeom prst="rect">
              <a:avLst/>
            </a:prstGeom>
            <a:solidFill>
              <a:srgbClr val="0043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2" name="Rectangle 38"/>
            <p:cNvSpPr>
              <a:spLocks noChangeArrowheads="1"/>
            </p:cNvSpPr>
            <p:nvPr/>
          </p:nvSpPr>
          <p:spPr bwMode="auto">
            <a:xfrm>
              <a:off x="0" y="586"/>
              <a:ext cx="5760" cy="25"/>
            </a:xfrm>
            <a:prstGeom prst="rect">
              <a:avLst/>
            </a:prstGeom>
            <a:solidFill>
              <a:srgbClr val="0045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3" name="Rectangle 39"/>
            <p:cNvSpPr>
              <a:spLocks noChangeArrowheads="1"/>
            </p:cNvSpPr>
            <p:nvPr/>
          </p:nvSpPr>
          <p:spPr bwMode="auto">
            <a:xfrm>
              <a:off x="0" y="611"/>
              <a:ext cx="5760" cy="18"/>
            </a:xfrm>
            <a:prstGeom prst="rect">
              <a:avLst/>
            </a:prstGeom>
            <a:solidFill>
              <a:srgbClr val="004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4" name="Rectangle 40"/>
            <p:cNvSpPr>
              <a:spLocks noChangeArrowheads="1"/>
            </p:cNvSpPr>
            <p:nvPr/>
          </p:nvSpPr>
          <p:spPr bwMode="auto">
            <a:xfrm>
              <a:off x="0" y="629"/>
              <a:ext cx="5760" cy="25"/>
            </a:xfrm>
            <a:prstGeom prst="rect">
              <a:avLst/>
            </a:prstGeom>
            <a:solidFill>
              <a:srgbClr val="004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5" name="Rectangle 41"/>
            <p:cNvSpPr>
              <a:spLocks noChangeArrowheads="1"/>
            </p:cNvSpPr>
            <p:nvPr/>
          </p:nvSpPr>
          <p:spPr bwMode="auto">
            <a:xfrm>
              <a:off x="0" y="654"/>
              <a:ext cx="5760" cy="17"/>
            </a:xfrm>
            <a:prstGeom prst="rect">
              <a:avLst/>
            </a:prstGeom>
            <a:solidFill>
              <a:srgbClr val="004B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6" name="Rectangle 42"/>
            <p:cNvSpPr>
              <a:spLocks noChangeArrowheads="1"/>
            </p:cNvSpPr>
            <p:nvPr/>
          </p:nvSpPr>
          <p:spPr bwMode="auto">
            <a:xfrm>
              <a:off x="0" y="671"/>
              <a:ext cx="5760" cy="25"/>
            </a:xfrm>
            <a:prstGeom prst="rect">
              <a:avLst/>
            </a:prstGeom>
            <a:solidFill>
              <a:srgbClr val="004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" name="Rectangle 43"/>
            <p:cNvSpPr>
              <a:spLocks noChangeArrowheads="1"/>
            </p:cNvSpPr>
            <p:nvPr/>
          </p:nvSpPr>
          <p:spPr bwMode="auto">
            <a:xfrm>
              <a:off x="0" y="696"/>
              <a:ext cx="5760" cy="17"/>
            </a:xfrm>
            <a:prstGeom prst="rect">
              <a:avLst/>
            </a:prstGeom>
            <a:solidFill>
              <a:srgbClr val="004F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8" name="Rectangle 44"/>
            <p:cNvSpPr>
              <a:spLocks noChangeArrowheads="1"/>
            </p:cNvSpPr>
            <p:nvPr/>
          </p:nvSpPr>
          <p:spPr bwMode="auto">
            <a:xfrm>
              <a:off x="0" y="713"/>
              <a:ext cx="5760" cy="16"/>
            </a:xfrm>
            <a:prstGeom prst="rect">
              <a:avLst/>
            </a:prstGeom>
            <a:solidFill>
              <a:srgbClr val="0051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9" name="Rectangle 45"/>
            <p:cNvSpPr>
              <a:spLocks noChangeArrowheads="1"/>
            </p:cNvSpPr>
            <p:nvPr/>
          </p:nvSpPr>
          <p:spPr bwMode="auto">
            <a:xfrm>
              <a:off x="0" y="729"/>
              <a:ext cx="5760" cy="17"/>
            </a:xfrm>
            <a:prstGeom prst="rect">
              <a:avLst/>
            </a:prstGeom>
            <a:solidFill>
              <a:srgbClr val="005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0" name="Rectangle 46"/>
            <p:cNvSpPr>
              <a:spLocks noChangeArrowheads="1"/>
            </p:cNvSpPr>
            <p:nvPr/>
          </p:nvSpPr>
          <p:spPr bwMode="auto">
            <a:xfrm>
              <a:off x="0" y="746"/>
              <a:ext cx="5760" cy="25"/>
            </a:xfrm>
            <a:prstGeom prst="rect">
              <a:avLst/>
            </a:prstGeom>
            <a:solidFill>
              <a:srgbClr val="0054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" name="Rectangle 47"/>
            <p:cNvSpPr>
              <a:spLocks noChangeArrowheads="1"/>
            </p:cNvSpPr>
            <p:nvPr/>
          </p:nvSpPr>
          <p:spPr bwMode="auto">
            <a:xfrm>
              <a:off x="0" y="771"/>
              <a:ext cx="5760" cy="17"/>
            </a:xfrm>
            <a:prstGeom prst="rect">
              <a:avLst/>
            </a:prstGeom>
            <a:solidFill>
              <a:srgbClr val="005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" name="Rectangle 48"/>
            <p:cNvSpPr>
              <a:spLocks noChangeArrowheads="1"/>
            </p:cNvSpPr>
            <p:nvPr/>
          </p:nvSpPr>
          <p:spPr bwMode="auto">
            <a:xfrm>
              <a:off x="0" y="788"/>
              <a:ext cx="5760" cy="25"/>
            </a:xfrm>
            <a:prstGeom prst="rect">
              <a:avLst/>
            </a:prstGeom>
            <a:solidFill>
              <a:srgbClr val="0058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" name="Rectangle 49"/>
            <p:cNvSpPr>
              <a:spLocks noChangeArrowheads="1"/>
            </p:cNvSpPr>
            <p:nvPr/>
          </p:nvSpPr>
          <p:spPr bwMode="auto">
            <a:xfrm>
              <a:off x="0" y="813"/>
              <a:ext cx="5760" cy="25"/>
            </a:xfrm>
            <a:prstGeom prst="rect">
              <a:avLst/>
            </a:prstGeom>
            <a:solidFill>
              <a:srgbClr val="005A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4" name="Rectangle 50"/>
            <p:cNvSpPr>
              <a:spLocks noChangeArrowheads="1"/>
            </p:cNvSpPr>
            <p:nvPr/>
          </p:nvSpPr>
          <p:spPr bwMode="auto">
            <a:xfrm>
              <a:off x="0" y="838"/>
              <a:ext cx="5760" cy="17"/>
            </a:xfrm>
            <a:prstGeom prst="rect">
              <a:avLst/>
            </a:prstGeom>
            <a:solidFill>
              <a:srgbClr val="005C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5" name="Rectangle 51"/>
            <p:cNvSpPr>
              <a:spLocks noChangeArrowheads="1"/>
            </p:cNvSpPr>
            <p:nvPr/>
          </p:nvSpPr>
          <p:spPr bwMode="auto">
            <a:xfrm>
              <a:off x="0" y="855"/>
              <a:ext cx="5760" cy="25"/>
            </a:xfrm>
            <a:prstGeom prst="rect">
              <a:avLst/>
            </a:prstGeom>
            <a:solidFill>
              <a:srgbClr val="005E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6" name="Rectangle 52"/>
            <p:cNvSpPr>
              <a:spLocks noChangeArrowheads="1"/>
            </p:cNvSpPr>
            <p:nvPr/>
          </p:nvSpPr>
          <p:spPr bwMode="auto">
            <a:xfrm>
              <a:off x="0" y="880"/>
              <a:ext cx="5760" cy="18"/>
            </a:xfrm>
            <a:prstGeom prst="rect">
              <a:avLst/>
            </a:prstGeom>
            <a:solidFill>
              <a:srgbClr val="006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7" name="Rectangle 53"/>
            <p:cNvSpPr>
              <a:spLocks noChangeArrowheads="1"/>
            </p:cNvSpPr>
            <p:nvPr/>
          </p:nvSpPr>
          <p:spPr bwMode="auto">
            <a:xfrm>
              <a:off x="0" y="898"/>
              <a:ext cx="5760" cy="17"/>
            </a:xfrm>
            <a:prstGeom prst="rect">
              <a:avLst/>
            </a:prstGeom>
            <a:solidFill>
              <a:srgbClr val="0062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8" name="Rectangle 54"/>
            <p:cNvSpPr>
              <a:spLocks noChangeArrowheads="1"/>
            </p:cNvSpPr>
            <p:nvPr/>
          </p:nvSpPr>
          <p:spPr bwMode="auto">
            <a:xfrm>
              <a:off x="0" y="915"/>
              <a:ext cx="5760" cy="17"/>
            </a:xfrm>
            <a:prstGeom prst="rect">
              <a:avLst/>
            </a:prstGeom>
            <a:solidFill>
              <a:srgbClr val="0063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9" name="Rectangle 55"/>
            <p:cNvSpPr>
              <a:spLocks noChangeArrowheads="1"/>
            </p:cNvSpPr>
            <p:nvPr/>
          </p:nvSpPr>
          <p:spPr bwMode="auto">
            <a:xfrm>
              <a:off x="0" y="932"/>
              <a:ext cx="5760" cy="25"/>
            </a:xfrm>
            <a:prstGeom prst="rect">
              <a:avLst/>
            </a:prstGeom>
            <a:solidFill>
              <a:srgbClr val="006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0" name="Rectangle 56"/>
            <p:cNvSpPr>
              <a:spLocks noChangeArrowheads="1"/>
            </p:cNvSpPr>
            <p:nvPr/>
          </p:nvSpPr>
          <p:spPr bwMode="auto">
            <a:xfrm>
              <a:off x="0" y="957"/>
              <a:ext cx="5760" cy="25"/>
            </a:xfrm>
            <a:prstGeom prst="rect">
              <a:avLst/>
            </a:prstGeom>
            <a:solidFill>
              <a:srgbClr val="0067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1" name="Rectangle 57"/>
            <p:cNvSpPr>
              <a:spLocks noChangeArrowheads="1"/>
            </p:cNvSpPr>
            <p:nvPr/>
          </p:nvSpPr>
          <p:spPr bwMode="auto">
            <a:xfrm>
              <a:off x="0" y="982"/>
              <a:ext cx="5760" cy="25"/>
            </a:xfrm>
            <a:prstGeom prst="rect">
              <a:avLst/>
            </a:prstGeom>
            <a:solidFill>
              <a:srgbClr val="0069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2" name="Rectangle 58"/>
            <p:cNvSpPr>
              <a:spLocks noChangeArrowheads="1"/>
            </p:cNvSpPr>
            <p:nvPr/>
          </p:nvSpPr>
          <p:spPr bwMode="auto">
            <a:xfrm>
              <a:off x="0" y="1007"/>
              <a:ext cx="5760" cy="27"/>
            </a:xfrm>
            <a:prstGeom prst="rect">
              <a:avLst/>
            </a:prstGeom>
            <a:solidFill>
              <a:srgbClr val="006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3" name="Rectangle 59"/>
            <p:cNvSpPr>
              <a:spLocks noChangeArrowheads="1"/>
            </p:cNvSpPr>
            <p:nvPr/>
          </p:nvSpPr>
          <p:spPr bwMode="auto">
            <a:xfrm>
              <a:off x="0" y="1034"/>
              <a:ext cx="5760" cy="25"/>
            </a:xfrm>
            <a:prstGeom prst="rect">
              <a:avLst/>
            </a:prstGeom>
            <a:solidFill>
              <a:srgbClr val="006D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4" name="Rectangle 60"/>
            <p:cNvSpPr>
              <a:spLocks noChangeArrowheads="1"/>
            </p:cNvSpPr>
            <p:nvPr/>
          </p:nvSpPr>
          <p:spPr bwMode="auto">
            <a:xfrm>
              <a:off x="0" y="1059"/>
              <a:ext cx="5760" cy="25"/>
            </a:xfrm>
            <a:prstGeom prst="rect">
              <a:avLst/>
            </a:prstGeom>
            <a:solidFill>
              <a:srgbClr val="006F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5" name="Rectangle 61"/>
            <p:cNvSpPr>
              <a:spLocks noChangeArrowheads="1"/>
            </p:cNvSpPr>
            <p:nvPr/>
          </p:nvSpPr>
          <p:spPr bwMode="auto">
            <a:xfrm>
              <a:off x="0" y="1084"/>
              <a:ext cx="5760" cy="25"/>
            </a:xfrm>
            <a:prstGeom prst="rect">
              <a:avLst/>
            </a:prstGeom>
            <a:solidFill>
              <a:srgbClr val="007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6" name="Rectangle 62"/>
            <p:cNvSpPr>
              <a:spLocks noChangeArrowheads="1"/>
            </p:cNvSpPr>
            <p:nvPr/>
          </p:nvSpPr>
          <p:spPr bwMode="auto">
            <a:xfrm>
              <a:off x="0" y="1109"/>
              <a:ext cx="5760" cy="25"/>
            </a:xfrm>
            <a:prstGeom prst="rect">
              <a:avLst/>
            </a:prstGeom>
            <a:solidFill>
              <a:srgbClr val="0073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7" name="Rectangle 63"/>
            <p:cNvSpPr>
              <a:spLocks noChangeArrowheads="1"/>
            </p:cNvSpPr>
            <p:nvPr/>
          </p:nvSpPr>
          <p:spPr bwMode="auto">
            <a:xfrm>
              <a:off x="0" y="1134"/>
              <a:ext cx="5760" cy="25"/>
            </a:xfrm>
            <a:prstGeom prst="rect">
              <a:avLst/>
            </a:prstGeom>
            <a:solidFill>
              <a:srgbClr val="007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8" name="Rectangle 64"/>
            <p:cNvSpPr>
              <a:spLocks noChangeArrowheads="1"/>
            </p:cNvSpPr>
            <p:nvPr/>
          </p:nvSpPr>
          <p:spPr bwMode="auto">
            <a:xfrm>
              <a:off x="0" y="1159"/>
              <a:ext cx="5760" cy="17"/>
            </a:xfrm>
            <a:prstGeom prst="rect">
              <a:avLst/>
            </a:prstGeom>
            <a:solidFill>
              <a:srgbClr val="007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9" name="Rectangle 65"/>
            <p:cNvSpPr>
              <a:spLocks noChangeArrowheads="1"/>
            </p:cNvSpPr>
            <p:nvPr/>
          </p:nvSpPr>
          <p:spPr bwMode="auto">
            <a:xfrm>
              <a:off x="0" y="1176"/>
              <a:ext cx="5760" cy="25"/>
            </a:xfrm>
            <a:prstGeom prst="rect">
              <a:avLst/>
            </a:prstGeom>
            <a:solidFill>
              <a:srgbClr val="007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0" name="Rectangle 66"/>
            <p:cNvSpPr>
              <a:spLocks noChangeArrowheads="1"/>
            </p:cNvSpPr>
            <p:nvPr/>
          </p:nvSpPr>
          <p:spPr bwMode="auto">
            <a:xfrm>
              <a:off x="0" y="1201"/>
              <a:ext cx="5760" cy="18"/>
            </a:xfrm>
            <a:prstGeom prst="rect">
              <a:avLst/>
            </a:prstGeom>
            <a:solidFill>
              <a:srgbClr val="007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1" name="Rectangle 67"/>
            <p:cNvSpPr>
              <a:spLocks noChangeArrowheads="1"/>
            </p:cNvSpPr>
            <p:nvPr/>
          </p:nvSpPr>
          <p:spPr bwMode="auto">
            <a:xfrm>
              <a:off x="0" y="1219"/>
              <a:ext cx="5760" cy="34"/>
            </a:xfrm>
            <a:prstGeom prst="rect">
              <a:avLst/>
            </a:prstGeom>
            <a:solidFill>
              <a:srgbClr val="007B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2" name="Rectangle 68"/>
            <p:cNvSpPr>
              <a:spLocks noChangeArrowheads="1"/>
            </p:cNvSpPr>
            <p:nvPr/>
          </p:nvSpPr>
          <p:spPr bwMode="auto">
            <a:xfrm>
              <a:off x="0" y="1253"/>
              <a:ext cx="5760" cy="25"/>
            </a:xfrm>
            <a:prstGeom prst="rect">
              <a:avLst/>
            </a:prstGeom>
            <a:solidFill>
              <a:srgbClr val="007D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3" name="Rectangle 69"/>
            <p:cNvSpPr>
              <a:spLocks noChangeArrowheads="1"/>
            </p:cNvSpPr>
            <p:nvPr/>
          </p:nvSpPr>
          <p:spPr bwMode="auto">
            <a:xfrm>
              <a:off x="0" y="1278"/>
              <a:ext cx="5760" cy="18"/>
            </a:xfrm>
            <a:prstGeom prst="rect">
              <a:avLst/>
            </a:prstGeom>
            <a:solidFill>
              <a:srgbClr val="007F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4" name="Rectangle 70"/>
            <p:cNvSpPr>
              <a:spLocks noChangeArrowheads="1"/>
            </p:cNvSpPr>
            <p:nvPr/>
          </p:nvSpPr>
          <p:spPr bwMode="auto">
            <a:xfrm>
              <a:off x="0" y="1296"/>
              <a:ext cx="5760" cy="32"/>
            </a:xfrm>
            <a:prstGeom prst="rect">
              <a:avLst/>
            </a:prstGeom>
            <a:solidFill>
              <a:srgbClr val="008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5" name="Rectangle 71"/>
            <p:cNvSpPr>
              <a:spLocks noChangeArrowheads="1"/>
            </p:cNvSpPr>
            <p:nvPr/>
          </p:nvSpPr>
          <p:spPr bwMode="auto">
            <a:xfrm>
              <a:off x="0" y="1328"/>
              <a:ext cx="5760" cy="35"/>
            </a:xfrm>
            <a:prstGeom prst="rect">
              <a:avLst/>
            </a:prstGeom>
            <a:solidFill>
              <a:srgbClr val="0082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6" name="Rectangle 72"/>
            <p:cNvSpPr>
              <a:spLocks noChangeArrowheads="1"/>
            </p:cNvSpPr>
            <p:nvPr/>
          </p:nvSpPr>
          <p:spPr bwMode="auto">
            <a:xfrm>
              <a:off x="0" y="1363"/>
              <a:ext cx="5760" cy="34"/>
            </a:xfrm>
            <a:prstGeom prst="rect">
              <a:avLst/>
            </a:prstGeom>
            <a:solidFill>
              <a:srgbClr val="008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7" name="Rectangle 73"/>
            <p:cNvSpPr>
              <a:spLocks noChangeArrowheads="1"/>
            </p:cNvSpPr>
            <p:nvPr/>
          </p:nvSpPr>
          <p:spPr bwMode="auto">
            <a:xfrm>
              <a:off x="0" y="1397"/>
              <a:ext cx="5760" cy="25"/>
            </a:xfrm>
            <a:prstGeom prst="rect">
              <a:avLst/>
            </a:prstGeom>
            <a:solidFill>
              <a:srgbClr val="0085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8" name="Rectangle 74"/>
            <p:cNvSpPr>
              <a:spLocks noChangeArrowheads="1"/>
            </p:cNvSpPr>
            <p:nvPr/>
          </p:nvSpPr>
          <p:spPr bwMode="auto">
            <a:xfrm>
              <a:off x="0" y="1422"/>
              <a:ext cx="5760" cy="33"/>
            </a:xfrm>
            <a:prstGeom prst="rect">
              <a:avLst/>
            </a:prstGeom>
            <a:solidFill>
              <a:srgbClr val="008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9" name="Rectangle 75"/>
            <p:cNvSpPr>
              <a:spLocks noChangeArrowheads="1"/>
            </p:cNvSpPr>
            <p:nvPr/>
          </p:nvSpPr>
          <p:spPr bwMode="auto">
            <a:xfrm>
              <a:off x="0" y="1455"/>
              <a:ext cx="5760" cy="25"/>
            </a:xfrm>
            <a:prstGeom prst="rect">
              <a:avLst/>
            </a:prstGeom>
            <a:solidFill>
              <a:srgbClr val="0088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0" name="Rectangle 76"/>
            <p:cNvSpPr>
              <a:spLocks noChangeArrowheads="1"/>
            </p:cNvSpPr>
            <p:nvPr/>
          </p:nvSpPr>
          <p:spPr bwMode="auto">
            <a:xfrm>
              <a:off x="0" y="1480"/>
              <a:ext cx="5760" cy="35"/>
            </a:xfrm>
            <a:prstGeom prst="rect">
              <a:avLst/>
            </a:prstGeom>
            <a:solidFill>
              <a:srgbClr val="008A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1" name="Rectangle 77"/>
            <p:cNvSpPr>
              <a:spLocks noChangeArrowheads="1"/>
            </p:cNvSpPr>
            <p:nvPr/>
          </p:nvSpPr>
          <p:spPr bwMode="auto">
            <a:xfrm>
              <a:off x="0" y="1515"/>
              <a:ext cx="5760" cy="42"/>
            </a:xfrm>
            <a:prstGeom prst="rect">
              <a:avLst/>
            </a:prstGeom>
            <a:solidFill>
              <a:srgbClr val="008B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" name="Rectangle 78"/>
            <p:cNvSpPr>
              <a:spLocks noChangeArrowheads="1"/>
            </p:cNvSpPr>
            <p:nvPr/>
          </p:nvSpPr>
          <p:spPr bwMode="auto">
            <a:xfrm>
              <a:off x="0" y="1557"/>
              <a:ext cx="5760" cy="50"/>
            </a:xfrm>
            <a:prstGeom prst="rect">
              <a:avLst/>
            </a:prstGeom>
            <a:solidFill>
              <a:srgbClr val="008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3" name="Rectangle 79"/>
            <p:cNvSpPr>
              <a:spLocks noChangeArrowheads="1"/>
            </p:cNvSpPr>
            <p:nvPr/>
          </p:nvSpPr>
          <p:spPr bwMode="auto">
            <a:xfrm>
              <a:off x="0" y="1607"/>
              <a:ext cx="5760" cy="60"/>
            </a:xfrm>
            <a:prstGeom prst="rect">
              <a:avLst/>
            </a:prstGeom>
            <a:solidFill>
              <a:srgbClr val="008F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4" name="Rectangle 80"/>
            <p:cNvSpPr>
              <a:spLocks noChangeArrowheads="1"/>
            </p:cNvSpPr>
            <p:nvPr/>
          </p:nvSpPr>
          <p:spPr bwMode="auto">
            <a:xfrm>
              <a:off x="0" y="1667"/>
              <a:ext cx="5760" cy="59"/>
            </a:xfrm>
            <a:prstGeom prst="rect">
              <a:avLst/>
            </a:prstGeom>
            <a:solidFill>
              <a:srgbClr val="0091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5" name="Rectangle 81"/>
            <p:cNvSpPr>
              <a:spLocks noChangeArrowheads="1"/>
            </p:cNvSpPr>
            <p:nvPr/>
          </p:nvSpPr>
          <p:spPr bwMode="auto">
            <a:xfrm>
              <a:off x="0" y="1726"/>
              <a:ext cx="5760" cy="42"/>
            </a:xfrm>
            <a:prstGeom prst="rect">
              <a:avLst/>
            </a:prstGeom>
            <a:solidFill>
              <a:srgbClr val="009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6" name="Rectangle 82"/>
            <p:cNvSpPr>
              <a:spLocks noChangeArrowheads="1"/>
            </p:cNvSpPr>
            <p:nvPr/>
          </p:nvSpPr>
          <p:spPr bwMode="auto">
            <a:xfrm>
              <a:off x="0" y="1768"/>
              <a:ext cx="5760" cy="192"/>
            </a:xfrm>
            <a:prstGeom prst="rect">
              <a:avLst/>
            </a:prstGeom>
            <a:solidFill>
              <a:srgbClr val="0094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7" name="Rectangle 83"/>
            <p:cNvSpPr>
              <a:spLocks noChangeArrowheads="1"/>
            </p:cNvSpPr>
            <p:nvPr/>
          </p:nvSpPr>
          <p:spPr bwMode="auto">
            <a:xfrm>
              <a:off x="0" y="1843"/>
              <a:ext cx="5760" cy="85"/>
            </a:xfrm>
            <a:prstGeom prst="rect">
              <a:avLst/>
            </a:prstGeom>
            <a:solidFill>
              <a:srgbClr val="0095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8" name="Rectangle 84"/>
            <p:cNvSpPr>
              <a:spLocks noChangeArrowheads="1"/>
            </p:cNvSpPr>
            <p:nvPr/>
          </p:nvSpPr>
          <p:spPr bwMode="auto">
            <a:xfrm>
              <a:off x="0" y="1928"/>
              <a:ext cx="5760" cy="85"/>
            </a:xfrm>
            <a:prstGeom prst="rect">
              <a:avLst/>
            </a:prstGeom>
            <a:solidFill>
              <a:srgbClr val="009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9" name="Rectangle 85"/>
            <p:cNvSpPr>
              <a:spLocks noChangeArrowheads="1"/>
            </p:cNvSpPr>
            <p:nvPr/>
          </p:nvSpPr>
          <p:spPr bwMode="auto">
            <a:xfrm>
              <a:off x="0" y="2013"/>
              <a:ext cx="5760" cy="140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10" name="Group 86"/>
          <p:cNvGrpSpPr>
            <a:grpSpLocks/>
          </p:cNvGrpSpPr>
          <p:nvPr/>
        </p:nvGrpSpPr>
        <p:grpSpPr bwMode="auto">
          <a:xfrm>
            <a:off x="0" y="2700280"/>
            <a:ext cx="12192000" cy="5136172"/>
            <a:chOff x="0" y="2157"/>
            <a:chExt cx="5760" cy="2168"/>
          </a:xfrm>
        </p:grpSpPr>
        <p:sp>
          <p:nvSpPr>
            <p:cNvPr id="111" name="Rectangle 87"/>
            <p:cNvSpPr>
              <a:spLocks noChangeArrowheads="1"/>
            </p:cNvSpPr>
            <p:nvPr/>
          </p:nvSpPr>
          <p:spPr bwMode="auto">
            <a:xfrm>
              <a:off x="0" y="2157"/>
              <a:ext cx="5760" cy="123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" name="Rectangle 88"/>
            <p:cNvSpPr>
              <a:spLocks noChangeArrowheads="1"/>
            </p:cNvSpPr>
            <p:nvPr/>
          </p:nvSpPr>
          <p:spPr bwMode="auto">
            <a:xfrm>
              <a:off x="0" y="2280"/>
              <a:ext cx="5760" cy="109"/>
            </a:xfrm>
            <a:prstGeom prst="rect">
              <a:avLst/>
            </a:prstGeom>
            <a:solidFill>
              <a:srgbClr val="FFFF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3" name="Rectangle 89"/>
            <p:cNvSpPr>
              <a:spLocks noChangeArrowheads="1"/>
            </p:cNvSpPr>
            <p:nvPr/>
          </p:nvSpPr>
          <p:spPr bwMode="auto">
            <a:xfrm>
              <a:off x="0" y="2389"/>
              <a:ext cx="5760" cy="85"/>
            </a:xfrm>
            <a:prstGeom prst="rect">
              <a:avLst/>
            </a:prstGeom>
            <a:solidFill>
              <a:srgbClr val="FFFF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4" name="Rectangle 90"/>
            <p:cNvSpPr>
              <a:spLocks noChangeArrowheads="1"/>
            </p:cNvSpPr>
            <p:nvPr/>
          </p:nvSpPr>
          <p:spPr bwMode="auto">
            <a:xfrm>
              <a:off x="0" y="2474"/>
              <a:ext cx="5760" cy="67"/>
            </a:xfrm>
            <a:prstGeom prst="rect">
              <a:avLst/>
            </a:prstGeom>
            <a:solidFill>
              <a:srgbClr val="FFFE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5" name="Rectangle 91"/>
            <p:cNvSpPr>
              <a:spLocks noChangeArrowheads="1"/>
            </p:cNvSpPr>
            <p:nvPr/>
          </p:nvSpPr>
          <p:spPr bwMode="auto">
            <a:xfrm>
              <a:off x="0" y="2541"/>
              <a:ext cx="5760" cy="60"/>
            </a:xfrm>
            <a:prstGeom prst="rect">
              <a:avLst/>
            </a:prstGeom>
            <a:solidFill>
              <a:srgbClr val="FFF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6" name="Rectangle 92"/>
            <p:cNvSpPr>
              <a:spLocks noChangeArrowheads="1"/>
            </p:cNvSpPr>
            <p:nvPr/>
          </p:nvSpPr>
          <p:spPr bwMode="auto">
            <a:xfrm>
              <a:off x="0" y="2601"/>
              <a:ext cx="5760" cy="42"/>
            </a:xfrm>
            <a:prstGeom prst="rect">
              <a:avLst/>
            </a:prstGeom>
            <a:solidFill>
              <a:srgbClr val="FFFE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7" name="Rectangle 93"/>
            <p:cNvSpPr>
              <a:spLocks noChangeArrowheads="1"/>
            </p:cNvSpPr>
            <p:nvPr/>
          </p:nvSpPr>
          <p:spPr bwMode="auto">
            <a:xfrm>
              <a:off x="0" y="2643"/>
              <a:ext cx="5760" cy="52"/>
            </a:xfrm>
            <a:prstGeom prst="rect">
              <a:avLst/>
            </a:prstGeom>
            <a:solidFill>
              <a:srgbClr val="FEF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8" name="Rectangle 94"/>
            <p:cNvSpPr>
              <a:spLocks noChangeArrowheads="1"/>
            </p:cNvSpPr>
            <p:nvPr/>
          </p:nvSpPr>
          <p:spPr bwMode="auto">
            <a:xfrm>
              <a:off x="0" y="2695"/>
              <a:ext cx="5760" cy="42"/>
            </a:xfrm>
            <a:prstGeom prst="rect">
              <a:avLst/>
            </a:prstGeom>
            <a:solidFill>
              <a:srgbClr val="FEFE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9" name="Rectangle 95"/>
            <p:cNvSpPr>
              <a:spLocks noChangeArrowheads="1"/>
            </p:cNvSpPr>
            <p:nvPr/>
          </p:nvSpPr>
          <p:spPr bwMode="auto">
            <a:xfrm>
              <a:off x="0" y="2737"/>
              <a:ext cx="5760" cy="33"/>
            </a:xfrm>
            <a:prstGeom prst="rect">
              <a:avLst/>
            </a:prstGeom>
            <a:solidFill>
              <a:srgbClr val="FEF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" name="Rectangle 96"/>
            <p:cNvSpPr>
              <a:spLocks noChangeArrowheads="1"/>
            </p:cNvSpPr>
            <p:nvPr/>
          </p:nvSpPr>
          <p:spPr bwMode="auto">
            <a:xfrm>
              <a:off x="0" y="2770"/>
              <a:ext cx="5760" cy="34"/>
            </a:xfrm>
            <a:prstGeom prst="rect">
              <a:avLst/>
            </a:prstGeom>
            <a:solidFill>
              <a:srgbClr val="FEF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1" name="Rectangle 97"/>
            <p:cNvSpPr>
              <a:spLocks noChangeArrowheads="1"/>
            </p:cNvSpPr>
            <p:nvPr/>
          </p:nvSpPr>
          <p:spPr bwMode="auto">
            <a:xfrm>
              <a:off x="0" y="2804"/>
              <a:ext cx="5760" cy="33"/>
            </a:xfrm>
            <a:prstGeom prst="rect">
              <a:avLst/>
            </a:prstGeom>
            <a:solidFill>
              <a:srgbClr val="FEFD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2" name="Rectangle 98"/>
            <p:cNvSpPr>
              <a:spLocks noChangeArrowheads="1"/>
            </p:cNvSpPr>
            <p:nvPr/>
          </p:nvSpPr>
          <p:spPr bwMode="auto">
            <a:xfrm>
              <a:off x="0" y="2837"/>
              <a:ext cx="5760" cy="35"/>
            </a:xfrm>
            <a:prstGeom prst="rect">
              <a:avLst/>
            </a:prstGeom>
            <a:solidFill>
              <a:srgbClr val="FEF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3" name="Rectangle 99"/>
            <p:cNvSpPr>
              <a:spLocks noChangeArrowheads="1"/>
            </p:cNvSpPr>
            <p:nvPr/>
          </p:nvSpPr>
          <p:spPr bwMode="auto">
            <a:xfrm>
              <a:off x="0" y="2872"/>
              <a:ext cx="5760" cy="34"/>
            </a:xfrm>
            <a:prstGeom prst="rect">
              <a:avLst/>
            </a:prstGeom>
            <a:solidFill>
              <a:srgbClr val="FEFC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4" name="Rectangle 100"/>
            <p:cNvSpPr>
              <a:spLocks noChangeArrowheads="1"/>
            </p:cNvSpPr>
            <p:nvPr/>
          </p:nvSpPr>
          <p:spPr bwMode="auto">
            <a:xfrm>
              <a:off x="0" y="2906"/>
              <a:ext cx="5760" cy="25"/>
            </a:xfrm>
            <a:prstGeom prst="rect">
              <a:avLst/>
            </a:prstGeom>
            <a:solidFill>
              <a:srgbClr val="FEF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5" name="Rectangle 101"/>
            <p:cNvSpPr>
              <a:spLocks noChangeArrowheads="1"/>
            </p:cNvSpPr>
            <p:nvPr/>
          </p:nvSpPr>
          <p:spPr bwMode="auto">
            <a:xfrm>
              <a:off x="0" y="2931"/>
              <a:ext cx="5760" cy="25"/>
            </a:xfrm>
            <a:prstGeom prst="rect">
              <a:avLst/>
            </a:prstGeom>
            <a:solidFill>
              <a:srgbClr val="FEFC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6" name="Rectangle 102"/>
            <p:cNvSpPr>
              <a:spLocks noChangeArrowheads="1"/>
            </p:cNvSpPr>
            <p:nvPr/>
          </p:nvSpPr>
          <p:spPr bwMode="auto">
            <a:xfrm>
              <a:off x="0" y="2956"/>
              <a:ext cx="5760" cy="25"/>
            </a:xfrm>
            <a:prstGeom prst="rect">
              <a:avLst/>
            </a:prstGeom>
            <a:solidFill>
              <a:srgbClr val="FEF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7" name="Rectangle 103"/>
            <p:cNvSpPr>
              <a:spLocks noChangeArrowheads="1"/>
            </p:cNvSpPr>
            <p:nvPr/>
          </p:nvSpPr>
          <p:spPr bwMode="auto">
            <a:xfrm>
              <a:off x="0" y="2981"/>
              <a:ext cx="5760" cy="27"/>
            </a:xfrm>
            <a:prstGeom prst="rect">
              <a:avLst/>
            </a:prstGeom>
            <a:solidFill>
              <a:srgbClr val="FDFC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8" name="Rectangle 104"/>
            <p:cNvSpPr>
              <a:spLocks noChangeArrowheads="1"/>
            </p:cNvSpPr>
            <p:nvPr/>
          </p:nvSpPr>
          <p:spPr bwMode="auto">
            <a:xfrm>
              <a:off x="0" y="3008"/>
              <a:ext cx="5760" cy="25"/>
            </a:xfrm>
            <a:prstGeom prst="rect">
              <a:avLst/>
            </a:prstGeom>
            <a:solidFill>
              <a:srgbClr val="FDFB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9" name="Rectangle 105"/>
            <p:cNvSpPr>
              <a:spLocks noChangeArrowheads="1"/>
            </p:cNvSpPr>
            <p:nvPr/>
          </p:nvSpPr>
          <p:spPr bwMode="auto">
            <a:xfrm>
              <a:off x="0" y="3033"/>
              <a:ext cx="5760" cy="25"/>
            </a:xfrm>
            <a:prstGeom prst="rect">
              <a:avLst/>
            </a:prstGeom>
            <a:solidFill>
              <a:srgbClr val="FDFB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0" name="Rectangle 106"/>
            <p:cNvSpPr>
              <a:spLocks noChangeArrowheads="1"/>
            </p:cNvSpPr>
            <p:nvPr/>
          </p:nvSpPr>
          <p:spPr bwMode="auto">
            <a:xfrm>
              <a:off x="0" y="3058"/>
              <a:ext cx="5760" cy="25"/>
            </a:xfrm>
            <a:prstGeom prst="rect">
              <a:avLst/>
            </a:prstGeom>
            <a:solidFill>
              <a:srgbClr val="FDFB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1" name="Rectangle 107"/>
            <p:cNvSpPr>
              <a:spLocks noChangeArrowheads="1"/>
            </p:cNvSpPr>
            <p:nvPr/>
          </p:nvSpPr>
          <p:spPr bwMode="auto">
            <a:xfrm>
              <a:off x="0" y="3083"/>
              <a:ext cx="5760" cy="17"/>
            </a:xfrm>
            <a:prstGeom prst="rect">
              <a:avLst/>
            </a:prstGeom>
            <a:solidFill>
              <a:srgbClr val="FDFB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2" name="Rectangle 108"/>
            <p:cNvSpPr>
              <a:spLocks noChangeArrowheads="1"/>
            </p:cNvSpPr>
            <p:nvPr/>
          </p:nvSpPr>
          <p:spPr bwMode="auto">
            <a:xfrm>
              <a:off x="0" y="3100"/>
              <a:ext cx="5760" cy="25"/>
            </a:xfrm>
            <a:prstGeom prst="rect">
              <a:avLst/>
            </a:prstGeom>
            <a:solidFill>
              <a:srgbClr val="FDF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3" name="Rectangle 109"/>
            <p:cNvSpPr>
              <a:spLocks noChangeArrowheads="1"/>
            </p:cNvSpPr>
            <p:nvPr/>
          </p:nvSpPr>
          <p:spPr bwMode="auto">
            <a:xfrm>
              <a:off x="0" y="3125"/>
              <a:ext cx="5760" cy="18"/>
            </a:xfrm>
            <a:prstGeom prst="rect">
              <a:avLst/>
            </a:prstGeom>
            <a:solidFill>
              <a:srgbClr val="FDF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4" name="Rectangle 110"/>
            <p:cNvSpPr>
              <a:spLocks noChangeArrowheads="1"/>
            </p:cNvSpPr>
            <p:nvPr/>
          </p:nvSpPr>
          <p:spPr bwMode="auto">
            <a:xfrm>
              <a:off x="0" y="3143"/>
              <a:ext cx="5760" cy="25"/>
            </a:xfrm>
            <a:prstGeom prst="rect">
              <a:avLst/>
            </a:prstGeom>
            <a:solidFill>
              <a:srgbClr val="FDF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5" name="Rectangle 111"/>
            <p:cNvSpPr>
              <a:spLocks noChangeArrowheads="1"/>
            </p:cNvSpPr>
            <p:nvPr/>
          </p:nvSpPr>
          <p:spPr bwMode="auto">
            <a:xfrm>
              <a:off x="0" y="3168"/>
              <a:ext cx="5760" cy="17"/>
            </a:xfrm>
            <a:prstGeom prst="rect">
              <a:avLst/>
            </a:prstGeom>
            <a:solidFill>
              <a:srgbClr val="FDF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6" name="Rectangle 112"/>
            <p:cNvSpPr>
              <a:spLocks noChangeArrowheads="1"/>
            </p:cNvSpPr>
            <p:nvPr/>
          </p:nvSpPr>
          <p:spPr bwMode="auto">
            <a:xfrm>
              <a:off x="0" y="3185"/>
              <a:ext cx="5760" cy="17"/>
            </a:xfrm>
            <a:prstGeom prst="rect">
              <a:avLst/>
            </a:prstGeom>
            <a:solidFill>
              <a:srgbClr val="FDF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7" name="Rectangle 113"/>
            <p:cNvSpPr>
              <a:spLocks noChangeArrowheads="1"/>
            </p:cNvSpPr>
            <p:nvPr/>
          </p:nvSpPr>
          <p:spPr bwMode="auto">
            <a:xfrm>
              <a:off x="0" y="3202"/>
              <a:ext cx="5760" cy="25"/>
            </a:xfrm>
            <a:prstGeom prst="rect">
              <a:avLst/>
            </a:prstGeom>
            <a:solidFill>
              <a:srgbClr val="FDFA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8" name="Rectangle 114"/>
            <p:cNvSpPr>
              <a:spLocks noChangeArrowheads="1"/>
            </p:cNvSpPr>
            <p:nvPr/>
          </p:nvSpPr>
          <p:spPr bwMode="auto">
            <a:xfrm>
              <a:off x="0" y="3227"/>
              <a:ext cx="5760" cy="18"/>
            </a:xfrm>
            <a:prstGeom prst="rect">
              <a:avLst/>
            </a:prstGeom>
            <a:solidFill>
              <a:srgbClr val="FCFA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9" name="Rectangle 115"/>
            <p:cNvSpPr>
              <a:spLocks noChangeArrowheads="1"/>
            </p:cNvSpPr>
            <p:nvPr/>
          </p:nvSpPr>
          <p:spPr bwMode="auto">
            <a:xfrm>
              <a:off x="0" y="3245"/>
              <a:ext cx="5760" cy="17"/>
            </a:xfrm>
            <a:prstGeom prst="rect">
              <a:avLst/>
            </a:prstGeom>
            <a:solidFill>
              <a:srgbClr val="FCF9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0" name="Rectangle 116"/>
            <p:cNvSpPr>
              <a:spLocks noChangeArrowheads="1"/>
            </p:cNvSpPr>
            <p:nvPr/>
          </p:nvSpPr>
          <p:spPr bwMode="auto">
            <a:xfrm>
              <a:off x="0" y="3262"/>
              <a:ext cx="5760" cy="17"/>
            </a:xfrm>
            <a:prstGeom prst="rect">
              <a:avLst/>
            </a:prstGeom>
            <a:solidFill>
              <a:srgbClr val="FCF9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1" name="Rectangle 117"/>
            <p:cNvSpPr>
              <a:spLocks noChangeArrowheads="1"/>
            </p:cNvSpPr>
            <p:nvPr/>
          </p:nvSpPr>
          <p:spPr bwMode="auto">
            <a:xfrm>
              <a:off x="0" y="3279"/>
              <a:ext cx="5760" cy="18"/>
            </a:xfrm>
            <a:prstGeom prst="rect">
              <a:avLst/>
            </a:prstGeom>
            <a:solidFill>
              <a:srgbClr val="FCF9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2" name="Rectangle 118"/>
            <p:cNvSpPr>
              <a:spLocks noChangeArrowheads="1"/>
            </p:cNvSpPr>
            <p:nvPr/>
          </p:nvSpPr>
          <p:spPr bwMode="auto">
            <a:xfrm>
              <a:off x="0" y="3297"/>
              <a:ext cx="5760" cy="25"/>
            </a:xfrm>
            <a:prstGeom prst="rect">
              <a:avLst/>
            </a:prstGeom>
            <a:solidFill>
              <a:srgbClr val="FCF9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3" name="Rectangle 119"/>
            <p:cNvSpPr>
              <a:spLocks noChangeArrowheads="1"/>
            </p:cNvSpPr>
            <p:nvPr/>
          </p:nvSpPr>
          <p:spPr bwMode="auto">
            <a:xfrm>
              <a:off x="0" y="3322"/>
              <a:ext cx="5760" cy="15"/>
            </a:xfrm>
            <a:prstGeom prst="rect">
              <a:avLst/>
            </a:prstGeom>
            <a:solidFill>
              <a:srgbClr val="FCF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4" name="Rectangle 120"/>
            <p:cNvSpPr>
              <a:spLocks noChangeArrowheads="1"/>
            </p:cNvSpPr>
            <p:nvPr/>
          </p:nvSpPr>
          <p:spPr bwMode="auto">
            <a:xfrm>
              <a:off x="0" y="3337"/>
              <a:ext cx="5760" cy="17"/>
            </a:xfrm>
            <a:prstGeom prst="rect">
              <a:avLst/>
            </a:prstGeom>
            <a:solidFill>
              <a:srgbClr val="FCF9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5" name="Rectangle 121"/>
            <p:cNvSpPr>
              <a:spLocks noChangeArrowheads="1"/>
            </p:cNvSpPr>
            <p:nvPr/>
          </p:nvSpPr>
          <p:spPr bwMode="auto">
            <a:xfrm>
              <a:off x="0" y="3354"/>
              <a:ext cx="5760" cy="18"/>
            </a:xfrm>
            <a:prstGeom prst="rect">
              <a:avLst/>
            </a:prstGeom>
            <a:solidFill>
              <a:srgbClr val="FCF9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6" name="Rectangle 122"/>
            <p:cNvSpPr>
              <a:spLocks noChangeArrowheads="1"/>
            </p:cNvSpPr>
            <p:nvPr/>
          </p:nvSpPr>
          <p:spPr bwMode="auto">
            <a:xfrm>
              <a:off x="0" y="3372"/>
              <a:ext cx="5760" cy="17"/>
            </a:xfrm>
            <a:prstGeom prst="rect">
              <a:avLst/>
            </a:prstGeom>
            <a:solidFill>
              <a:srgbClr val="FCF8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7" name="Rectangle 123"/>
            <p:cNvSpPr>
              <a:spLocks noChangeArrowheads="1"/>
            </p:cNvSpPr>
            <p:nvPr/>
          </p:nvSpPr>
          <p:spPr bwMode="auto">
            <a:xfrm>
              <a:off x="0" y="3389"/>
              <a:ext cx="5760" cy="17"/>
            </a:xfrm>
            <a:prstGeom prst="rect">
              <a:avLst/>
            </a:prstGeom>
            <a:solidFill>
              <a:srgbClr val="FCF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8" name="Rectangle 124"/>
            <p:cNvSpPr>
              <a:spLocks noChangeArrowheads="1"/>
            </p:cNvSpPr>
            <p:nvPr/>
          </p:nvSpPr>
          <p:spPr bwMode="auto">
            <a:xfrm>
              <a:off x="0" y="3406"/>
              <a:ext cx="5760" cy="16"/>
            </a:xfrm>
            <a:prstGeom prst="rect">
              <a:avLst/>
            </a:prstGeom>
            <a:solidFill>
              <a:srgbClr val="FCF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9" name="Rectangle 125"/>
            <p:cNvSpPr>
              <a:spLocks noChangeArrowheads="1"/>
            </p:cNvSpPr>
            <p:nvPr/>
          </p:nvSpPr>
          <p:spPr bwMode="auto">
            <a:xfrm>
              <a:off x="0" y="3422"/>
              <a:ext cx="5760" cy="17"/>
            </a:xfrm>
            <a:prstGeom prst="rect">
              <a:avLst/>
            </a:prstGeom>
            <a:solidFill>
              <a:srgbClr val="FCF8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0" name="Rectangle 126"/>
            <p:cNvSpPr>
              <a:spLocks noChangeArrowheads="1"/>
            </p:cNvSpPr>
            <p:nvPr/>
          </p:nvSpPr>
          <p:spPr bwMode="auto">
            <a:xfrm>
              <a:off x="0" y="3439"/>
              <a:ext cx="5760" cy="17"/>
            </a:xfrm>
            <a:prstGeom prst="rect">
              <a:avLst/>
            </a:prstGeom>
            <a:solidFill>
              <a:srgbClr val="FCF8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1" name="Rectangle 127"/>
            <p:cNvSpPr>
              <a:spLocks noChangeArrowheads="1"/>
            </p:cNvSpPr>
            <p:nvPr/>
          </p:nvSpPr>
          <p:spPr bwMode="auto">
            <a:xfrm>
              <a:off x="0" y="3456"/>
              <a:ext cx="5760" cy="17"/>
            </a:xfrm>
            <a:prstGeom prst="rect">
              <a:avLst/>
            </a:prstGeom>
            <a:solidFill>
              <a:srgbClr val="FCF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2" name="Rectangle 128"/>
            <p:cNvSpPr>
              <a:spLocks noChangeArrowheads="1"/>
            </p:cNvSpPr>
            <p:nvPr/>
          </p:nvSpPr>
          <p:spPr bwMode="auto">
            <a:xfrm>
              <a:off x="0" y="3473"/>
              <a:ext cx="5760" cy="18"/>
            </a:xfrm>
            <a:prstGeom prst="rect">
              <a:avLst/>
            </a:prstGeom>
            <a:solidFill>
              <a:srgbClr val="FCF8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3" name="Rectangle 129"/>
            <p:cNvSpPr>
              <a:spLocks noChangeArrowheads="1"/>
            </p:cNvSpPr>
            <p:nvPr/>
          </p:nvSpPr>
          <p:spPr bwMode="auto">
            <a:xfrm>
              <a:off x="0" y="3491"/>
              <a:ext cx="5760" cy="15"/>
            </a:xfrm>
            <a:prstGeom prst="rect">
              <a:avLst/>
            </a:prstGeom>
            <a:solidFill>
              <a:srgbClr val="FCF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4" name="Rectangle 130"/>
            <p:cNvSpPr>
              <a:spLocks noChangeArrowheads="1"/>
            </p:cNvSpPr>
            <p:nvPr/>
          </p:nvSpPr>
          <p:spPr bwMode="auto">
            <a:xfrm>
              <a:off x="0" y="3506"/>
              <a:ext cx="5760" cy="17"/>
            </a:xfrm>
            <a:prstGeom prst="rect">
              <a:avLst/>
            </a:prstGeom>
            <a:solidFill>
              <a:srgbClr val="FBF7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5" name="Rectangle 131"/>
            <p:cNvSpPr>
              <a:spLocks noChangeArrowheads="1"/>
            </p:cNvSpPr>
            <p:nvPr/>
          </p:nvSpPr>
          <p:spPr bwMode="auto">
            <a:xfrm>
              <a:off x="0" y="3523"/>
              <a:ext cx="5760" cy="18"/>
            </a:xfrm>
            <a:prstGeom prst="rect">
              <a:avLst/>
            </a:prstGeom>
            <a:solidFill>
              <a:srgbClr val="FBF7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6" name="Rectangle 132"/>
            <p:cNvSpPr>
              <a:spLocks noChangeArrowheads="1"/>
            </p:cNvSpPr>
            <p:nvPr/>
          </p:nvSpPr>
          <p:spPr bwMode="auto">
            <a:xfrm>
              <a:off x="0" y="3541"/>
              <a:ext cx="5760" cy="17"/>
            </a:xfrm>
            <a:prstGeom prst="rect">
              <a:avLst/>
            </a:prstGeom>
            <a:solidFill>
              <a:srgbClr val="FBF7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7" name="Rectangle 133"/>
            <p:cNvSpPr>
              <a:spLocks noChangeArrowheads="1"/>
            </p:cNvSpPr>
            <p:nvPr/>
          </p:nvSpPr>
          <p:spPr bwMode="auto">
            <a:xfrm>
              <a:off x="0" y="3558"/>
              <a:ext cx="5760" cy="17"/>
            </a:xfrm>
            <a:prstGeom prst="rect">
              <a:avLst/>
            </a:prstGeom>
            <a:solidFill>
              <a:srgbClr val="FBF7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8" name="Rectangle 134"/>
            <p:cNvSpPr>
              <a:spLocks noChangeArrowheads="1"/>
            </p:cNvSpPr>
            <p:nvPr/>
          </p:nvSpPr>
          <p:spPr bwMode="auto">
            <a:xfrm>
              <a:off x="0" y="3575"/>
              <a:ext cx="5760" cy="10"/>
            </a:xfrm>
            <a:prstGeom prst="rect">
              <a:avLst/>
            </a:prstGeom>
            <a:solidFill>
              <a:srgbClr val="FBF7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9" name="Rectangle 135"/>
            <p:cNvSpPr>
              <a:spLocks noChangeArrowheads="1"/>
            </p:cNvSpPr>
            <p:nvPr/>
          </p:nvSpPr>
          <p:spPr bwMode="auto">
            <a:xfrm>
              <a:off x="0" y="3585"/>
              <a:ext cx="5760" cy="21"/>
            </a:xfrm>
            <a:prstGeom prst="rect">
              <a:avLst/>
            </a:prstGeom>
            <a:solidFill>
              <a:srgbClr val="FBF7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0" name="Rectangle 136"/>
            <p:cNvSpPr>
              <a:spLocks noChangeArrowheads="1"/>
            </p:cNvSpPr>
            <p:nvPr/>
          </p:nvSpPr>
          <p:spPr bwMode="auto">
            <a:xfrm>
              <a:off x="0" y="3606"/>
              <a:ext cx="5760" cy="12"/>
            </a:xfrm>
            <a:prstGeom prst="rect">
              <a:avLst/>
            </a:prstGeom>
            <a:solidFill>
              <a:srgbClr val="FBF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1" name="Rectangle 137"/>
            <p:cNvSpPr>
              <a:spLocks noChangeArrowheads="1"/>
            </p:cNvSpPr>
            <p:nvPr/>
          </p:nvSpPr>
          <p:spPr bwMode="auto">
            <a:xfrm>
              <a:off x="0" y="3618"/>
              <a:ext cx="5760" cy="17"/>
            </a:xfrm>
            <a:prstGeom prst="rect">
              <a:avLst/>
            </a:prstGeom>
            <a:solidFill>
              <a:srgbClr val="FBF7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2" name="Rectangle 138"/>
            <p:cNvSpPr>
              <a:spLocks noChangeArrowheads="1"/>
            </p:cNvSpPr>
            <p:nvPr/>
          </p:nvSpPr>
          <p:spPr bwMode="auto">
            <a:xfrm>
              <a:off x="0" y="3635"/>
              <a:ext cx="5760" cy="15"/>
            </a:xfrm>
            <a:prstGeom prst="rect">
              <a:avLst/>
            </a:prstGeom>
            <a:solidFill>
              <a:srgbClr val="FBF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3" name="Rectangle 139"/>
            <p:cNvSpPr>
              <a:spLocks noChangeArrowheads="1"/>
            </p:cNvSpPr>
            <p:nvPr/>
          </p:nvSpPr>
          <p:spPr bwMode="auto">
            <a:xfrm>
              <a:off x="0" y="3650"/>
              <a:ext cx="5760" cy="18"/>
            </a:xfrm>
            <a:prstGeom prst="rect">
              <a:avLst/>
            </a:prstGeom>
            <a:solidFill>
              <a:srgbClr val="FBF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" name="Rectangle 140"/>
            <p:cNvSpPr>
              <a:spLocks noChangeArrowheads="1"/>
            </p:cNvSpPr>
            <p:nvPr/>
          </p:nvSpPr>
          <p:spPr bwMode="auto">
            <a:xfrm>
              <a:off x="0" y="3668"/>
              <a:ext cx="5760" cy="17"/>
            </a:xfrm>
            <a:prstGeom prst="rect">
              <a:avLst/>
            </a:prstGeom>
            <a:solidFill>
              <a:srgbClr val="FBF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5" name="Rectangle 141"/>
            <p:cNvSpPr>
              <a:spLocks noChangeArrowheads="1"/>
            </p:cNvSpPr>
            <p:nvPr/>
          </p:nvSpPr>
          <p:spPr bwMode="auto">
            <a:xfrm>
              <a:off x="0" y="3685"/>
              <a:ext cx="5760" cy="17"/>
            </a:xfrm>
            <a:prstGeom prst="rect">
              <a:avLst/>
            </a:prstGeom>
            <a:solidFill>
              <a:srgbClr val="FBF6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6" name="Rectangle 142"/>
            <p:cNvSpPr>
              <a:spLocks noChangeArrowheads="1"/>
            </p:cNvSpPr>
            <p:nvPr/>
          </p:nvSpPr>
          <p:spPr bwMode="auto">
            <a:xfrm>
              <a:off x="0" y="3702"/>
              <a:ext cx="5760" cy="14"/>
            </a:xfrm>
            <a:prstGeom prst="rect">
              <a:avLst/>
            </a:prstGeom>
            <a:solidFill>
              <a:srgbClr val="FBF6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7" name="Rectangle 143"/>
            <p:cNvSpPr>
              <a:spLocks noChangeArrowheads="1"/>
            </p:cNvSpPr>
            <p:nvPr/>
          </p:nvSpPr>
          <p:spPr bwMode="auto">
            <a:xfrm>
              <a:off x="0" y="3716"/>
              <a:ext cx="5760" cy="17"/>
            </a:xfrm>
            <a:prstGeom prst="rect">
              <a:avLst/>
            </a:prstGeom>
            <a:solidFill>
              <a:srgbClr val="FBF6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8" name="Rectangle 144"/>
            <p:cNvSpPr>
              <a:spLocks noChangeArrowheads="1"/>
            </p:cNvSpPr>
            <p:nvPr/>
          </p:nvSpPr>
          <p:spPr bwMode="auto">
            <a:xfrm>
              <a:off x="0" y="3733"/>
              <a:ext cx="5760" cy="11"/>
            </a:xfrm>
            <a:prstGeom prst="rect">
              <a:avLst/>
            </a:prstGeom>
            <a:solidFill>
              <a:srgbClr val="FBF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9" name="Rectangle 145"/>
            <p:cNvSpPr>
              <a:spLocks noChangeArrowheads="1"/>
            </p:cNvSpPr>
            <p:nvPr/>
          </p:nvSpPr>
          <p:spPr bwMode="auto">
            <a:xfrm>
              <a:off x="0" y="3744"/>
              <a:ext cx="5760" cy="18"/>
            </a:xfrm>
            <a:prstGeom prst="rect">
              <a:avLst/>
            </a:prstGeom>
            <a:solidFill>
              <a:srgbClr val="FBF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0" name="Rectangle 146"/>
            <p:cNvSpPr>
              <a:spLocks noChangeArrowheads="1"/>
            </p:cNvSpPr>
            <p:nvPr/>
          </p:nvSpPr>
          <p:spPr bwMode="auto">
            <a:xfrm>
              <a:off x="0" y="3762"/>
              <a:ext cx="5760" cy="15"/>
            </a:xfrm>
            <a:prstGeom prst="rect">
              <a:avLst/>
            </a:prstGeom>
            <a:solidFill>
              <a:srgbClr val="FBF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1" name="Rectangle 147"/>
            <p:cNvSpPr>
              <a:spLocks noChangeArrowheads="1"/>
            </p:cNvSpPr>
            <p:nvPr/>
          </p:nvSpPr>
          <p:spPr bwMode="auto">
            <a:xfrm>
              <a:off x="0" y="3777"/>
              <a:ext cx="5760" cy="17"/>
            </a:xfrm>
            <a:prstGeom prst="rect">
              <a:avLst/>
            </a:prstGeom>
            <a:solidFill>
              <a:srgbClr val="FBF6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2" name="Rectangle 148"/>
            <p:cNvSpPr>
              <a:spLocks noChangeArrowheads="1"/>
            </p:cNvSpPr>
            <p:nvPr/>
          </p:nvSpPr>
          <p:spPr bwMode="auto">
            <a:xfrm>
              <a:off x="0" y="3794"/>
              <a:ext cx="5760" cy="18"/>
            </a:xfrm>
            <a:prstGeom prst="rect">
              <a:avLst/>
            </a:prstGeom>
            <a:solidFill>
              <a:srgbClr val="FBF5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3" name="Rectangle 149"/>
            <p:cNvSpPr>
              <a:spLocks noChangeArrowheads="1"/>
            </p:cNvSpPr>
            <p:nvPr/>
          </p:nvSpPr>
          <p:spPr bwMode="auto">
            <a:xfrm>
              <a:off x="0" y="3812"/>
              <a:ext cx="5760" cy="17"/>
            </a:xfrm>
            <a:prstGeom prst="rect">
              <a:avLst/>
            </a:prstGeom>
            <a:solidFill>
              <a:srgbClr val="FBF5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4" name="Rectangle 150"/>
            <p:cNvSpPr>
              <a:spLocks noChangeArrowheads="1"/>
            </p:cNvSpPr>
            <p:nvPr/>
          </p:nvSpPr>
          <p:spPr bwMode="auto">
            <a:xfrm>
              <a:off x="0" y="3829"/>
              <a:ext cx="5760" cy="17"/>
            </a:xfrm>
            <a:prstGeom prst="rect">
              <a:avLst/>
            </a:prstGeom>
            <a:solidFill>
              <a:srgbClr val="FBF5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5" name="Rectangle 151"/>
            <p:cNvSpPr>
              <a:spLocks noChangeArrowheads="1"/>
            </p:cNvSpPr>
            <p:nvPr/>
          </p:nvSpPr>
          <p:spPr bwMode="auto">
            <a:xfrm>
              <a:off x="0" y="3846"/>
              <a:ext cx="5760" cy="10"/>
            </a:xfrm>
            <a:prstGeom prst="rect">
              <a:avLst/>
            </a:prstGeom>
            <a:solidFill>
              <a:srgbClr val="FBF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6" name="Rectangle 152"/>
            <p:cNvSpPr>
              <a:spLocks noChangeArrowheads="1"/>
            </p:cNvSpPr>
            <p:nvPr/>
          </p:nvSpPr>
          <p:spPr bwMode="auto">
            <a:xfrm>
              <a:off x="0" y="3856"/>
              <a:ext cx="5760" cy="15"/>
            </a:xfrm>
            <a:prstGeom prst="rect">
              <a:avLst/>
            </a:prstGeom>
            <a:solidFill>
              <a:srgbClr val="FBF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7" name="Rectangle 153"/>
            <p:cNvSpPr>
              <a:spLocks noChangeArrowheads="1"/>
            </p:cNvSpPr>
            <p:nvPr/>
          </p:nvSpPr>
          <p:spPr bwMode="auto">
            <a:xfrm>
              <a:off x="0" y="3871"/>
              <a:ext cx="5760" cy="18"/>
            </a:xfrm>
            <a:prstGeom prst="rect">
              <a:avLst/>
            </a:prstGeom>
            <a:solidFill>
              <a:srgbClr val="FBF5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8" name="Rectangle 154"/>
            <p:cNvSpPr>
              <a:spLocks noChangeArrowheads="1"/>
            </p:cNvSpPr>
            <p:nvPr/>
          </p:nvSpPr>
          <p:spPr bwMode="auto">
            <a:xfrm>
              <a:off x="0" y="3889"/>
              <a:ext cx="5760" cy="15"/>
            </a:xfrm>
            <a:prstGeom prst="rect">
              <a:avLst/>
            </a:prstGeom>
            <a:solidFill>
              <a:srgbClr val="FBF5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9" name="Rectangle 155"/>
            <p:cNvSpPr>
              <a:spLocks noChangeArrowheads="1"/>
            </p:cNvSpPr>
            <p:nvPr/>
          </p:nvSpPr>
          <p:spPr bwMode="auto">
            <a:xfrm>
              <a:off x="0" y="3904"/>
              <a:ext cx="5760" cy="17"/>
            </a:xfrm>
            <a:prstGeom prst="rect">
              <a:avLst/>
            </a:prstGeom>
            <a:solidFill>
              <a:srgbClr val="FAF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0" name="Rectangle 156"/>
            <p:cNvSpPr>
              <a:spLocks noChangeArrowheads="1"/>
            </p:cNvSpPr>
            <p:nvPr/>
          </p:nvSpPr>
          <p:spPr bwMode="auto">
            <a:xfrm>
              <a:off x="0" y="3921"/>
              <a:ext cx="5760" cy="18"/>
            </a:xfrm>
            <a:prstGeom prst="rect">
              <a:avLst/>
            </a:prstGeom>
            <a:solidFill>
              <a:srgbClr val="FAF5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1" name="Rectangle 157"/>
            <p:cNvSpPr>
              <a:spLocks noChangeArrowheads="1"/>
            </p:cNvSpPr>
            <p:nvPr/>
          </p:nvSpPr>
          <p:spPr bwMode="auto">
            <a:xfrm>
              <a:off x="0" y="3939"/>
              <a:ext cx="5760" cy="17"/>
            </a:xfrm>
            <a:prstGeom prst="rect">
              <a:avLst/>
            </a:prstGeom>
            <a:solidFill>
              <a:srgbClr val="FAF5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2" name="Rectangle 158"/>
            <p:cNvSpPr>
              <a:spLocks noChangeArrowheads="1"/>
            </p:cNvSpPr>
            <p:nvPr/>
          </p:nvSpPr>
          <p:spPr bwMode="auto">
            <a:xfrm>
              <a:off x="0" y="3956"/>
              <a:ext cx="5760" cy="17"/>
            </a:xfrm>
            <a:prstGeom prst="rect">
              <a:avLst/>
            </a:prstGeom>
            <a:solidFill>
              <a:srgbClr val="FAF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3" name="Rectangle 159"/>
            <p:cNvSpPr>
              <a:spLocks noChangeArrowheads="1"/>
            </p:cNvSpPr>
            <p:nvPr/>
          </p:nvSpPr>
          <p:spPr bwMode="auto">
            <a:xfrm>
              <a:off x="0" y="3973"/>
              <a:ext cx="5760" cy="17"/>
            </a:xfrm>
            <a:prstGeom prst="rect">
              <a:avLst/>
            </a:prstGeom>
            <a:solidFill>
              <a:srgbClr val="FAF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4" name="Rectangle 160"/>
            <p:cNvSpPr>
              <a:spLocks noChangeArrowheads="1"/>
            </p:cNvSpPr>
            <p:nvPr/>
          </p:nvSpPr>
          <p:spPr bwMode="auto">
            <a:xfrm>
              <a:off x="0" y="3990"/>
              <a:ext cx="5760" cy="10"/>
            </a:xfrm>
            <a:prstGeom prst="rect">
              <a:avLst/>
            </a:prstGeom>
            <a:solidFill>
              <a:srgbClr val="FAF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5" name="Rectangle 161"/>
            <p:cNvSpPr>
              <a:spLocks noChangeArrowheads="1"/>
            </p:cNvSpPr>
            <p:nvPr/>
          </p:nvSpPr>
          <p:spPr bwMode="auto">
            <a:xfrm>
              <a:off x="0" y="4000"/>
              <a:ext cx="5760" cy="17"/>
            </a:xfrm>
            <a:prstGeom prst="rect">
              <a:avLst/>
            </a:prstGeom>
            <a:solidFill>
              <a:srgbClr val="FAF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6" name="Rectangle 162"/>
            <p:cNvSpPr>
              <a:spLocks noChangeArrowheads="1"/>
            </p:cNvSpPr>
            <p:nvPr/>
          </p:nvSpPr>
          <p:spPr bwMode="auto">
            <a:xfrm>
              <a:off x="0" y="4017"/>
              <a:ext cx="5760" cy="22"/>
            </a:xfrm>
            <a:prstGeom prst="rect">
              <a:avLst/>
            </a:prstGeom>
            <a:solidFill>
              <a:srgbClr val="FAF5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7" name="Rectangle 163"/>
            <p:cNvSpPr>
              <a:spLocks noChangeArrowheads="1"/>
            </p:cNvSpPr>
            <p:nvPr/>
          </p:nvSpPr>
          <p:spPr bwMode="auto">
            <a:xfrm>
              <a:off x="0" y="4039"/>
              <a:ext cx="5760" cy="9"/>
            </a:xfrm>
            <a:prstGeom prst="rect">
              <a:avLst/>
            </a:prstGeom>
            <a:solidFill>
              <a:srgbClr val="FAF5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" name="Rectangle 164"/>
            <p:cNvSpPr>
              <a:spLocks noChangeArrowheads="1"/>
            </p:cNvSpPr>
            <p:nvPr/>
          </p:nvSpPr>
          <p:spPr bwMode="auto">
            <a:xfrm>
              <a:off x="0" y="4048"/>
              <a:ext cx="5760" cy="19"/>
            </a:xfrm>
            <a:prstGeom prst="rect">
              <a:avLst/>
            </a:prstGeom>
            <a:solidFill>
              <a:srgbClr val="FAF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9" name="Rectangle 165"/>
            <p:cNvSpPr>
              <a:spLocks noChangeArrowheads="1"/>
            </p:cNvSpPr>
            <p:nvPr/>
          </p:nvSpPr>
          <p:spPr bwMode="auto">
            <a:xfrm>
              <a:off x="0" y="4067"/>
              <a:ext cx="5760" cy="16"/>
            </a:xfrm>
            <a:prstGeom prst="rect">
              <a:avLst/>
            </a:prstGeom>
            <a:solidFill>
              <a:srgbClr val="FAF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0" name="Rectangle 166"/>
            <p:cNvSpPr>
              <a:spLocks noChangeArrowheads="1"/>
            </p:cNvSpPr>
            <p:nvPr/>
          </p:nvSpPr>
          <p:spPr bwMode="auto">
            <a:xfrm>
              <a:off x="0" y="4083"/>
              <a:ext cx="5760" cy="17"/>
            </a:xfrm>
            <a:prstGeom prst="rect">
              <a:avLst/>
            </a:prstGeom>
            <a:solidFill>
              <a:srgbClr val="FAF4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1" name="Rectangle 167"/>
            <p:cNvSpPr>
              <a:spLocks noChangeArrowheads="1"/>
            </p:cNvSpPr>
            <p:nvPr/>
          </p:nvSpPr>
          <p:spPr bwMode="auto">
            <a:xfrm>
              <a:off x="0" y="4100"/>
              <a:ext cx="5760" cy="17"/>
            </a:xfrm>
            <a:prstGeom prst="rect">
              <a:avLst/>
            </a:prstGeom>
            <a:solidFill>
              <a:srgbClr val="FAF4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2" name="Rectangle 168"/>
            <p:cNvSpPr>
              <a:spLocks noChangeArrowheads="1"/>
            </p:cNvSpPr>
            <p:nvPr/>
          </p:nvSpPr>
          <p:spPr bwMode="auto">
            <a:xfrm>
              <a:off x="0" y="4117"/>
              <a:ext cx="5760" cy="16"/>
            </a:xfrm>
            <a:prstGeom prst="rect">
              <a:avLst/>
            </a:prstGeom>
            <a:solidFill>
              <a:srgbClr val="FAF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3" name="Rectangle 169"/>
            <p:cNvSpPr>
              <a:spLocks noChangeArrowheads="1"/>
            </p:cNvSpPr>
            <p:nvPr/>
          </p:nvSpPr>
          <p:spPr bwMode="auto">
            <a:xfrm>
              <a:off x="0" y="4133"/>
              <a:ext cx="5760" cy="15"/>
            </a:xfrm>
            <a:prstGeom prst="rect">
              <a:avLst/>
            </a:prstGeom>
            <a:solidFill>
              <a:srgbClr val="FAF4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4" name="Rectangle 170"/>
            <p:cNvSpPr>
              <a:spLocks noChangeArrowheads="1"/>
            </p:cNvSpPr>
            <p:nvPr/>
          </p:nvSpPr>
          <p:spPr bwMode="auto">
            <a:xfrm>
              <a:off x="0" y="4148"/>
              <a:ext cx="5760" cy="12"/>
            </a:xfrm>
            <a:prstGeom prst="rect">
              <a:avLst/>
            </a:prstGeom>
            <a:solidFill>
              <a:srgbClr val="FAF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5" name="Rectangle 171"/>
            <p:cNvSpPr>
              <a:spLocks noChangeArrowheads="1"/>
            </p:cNvSpPr>
            <p:nvPr/>
          </p:nvSpPr>
          <p:spPr bwMode="auto">
            <a:xfrm>
              <a:off x="0" y="4160"/>
              <a:ext cx="5760" cy="15"/>
            </a:xfrm>
            <a:prstGeom prst="rect">
              <a:avLst/>
            </a:prstGeom>
            <a:solidFill>
              <a:srgbClr val="FAF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6" name="Rectangle 172"/>
            <p:cNvSpPr>
              <a:spLocks noChangeArrowheads="1"/>
            </p:cNvSpPr>
            <p:nvPr/>
          </p:nvSpPr>
          <p:spPr bwMode="auto">
            <a:xfrm>
              <a:off x="0" y="4175"/>
              <a:ext cx="5760" cy="12"/>
            </a:xfrm>
            <a:prstGeom prst="rect">
              <a:avLst/>
            </a:prstGeom>
            <a:solidFill>
              <a:srgbClr val="FAF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7" name="Rectangle 173"/>
            <p:cNvSpPr>
              <a:spLocks noChangeArrowheads="1"/>
            </p:cNvSpPr>
            <p:nvPr/>
          </p:nvSpPr>
          <p:spPr bwMode="auto">
            <a:xfrm>
              <a:off x="0" y="4187"/>
              <a:ext cx="5760" cy="23"/>
            </a:xfrm>
            <a:prstGeom prst="rect">
              <a:avLst/>
            </a:prstGeom>
            <a:solidFill>
              <a:srgbClr val="FAF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8" name="Rectangle 174"/>
            <p:cNvSpPr>
              <a:spLocks noChangeArrowheads="1"/>
            </p:cNvSpPr>
            <p:nvPr/>
          </p:nvSpPr>
          <p:spPr bwMode="auto">
            <a:xfrm>
              <a:off x="0" y="4210"/>
              <a:ext cx="5760" cy="11"/>
            </a:xfrm>
            <a:prstGeom prst="rect">
              <a:avLst/>
            </a:prstGeom>
            <a:solidFill>
              <a:srgbClr val="FAF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9" name="Rectangle 175"/>
            <p:cNvSpPr>
              <a:spLocks noChangeArrowheads="1"/>
            </p:cNvSpPr>
            <p:nvPr/>
          </p:nvSpPr>
          <p:spPr bwMode="auto">
            <a:xfrm>
              <a:off x="0" y="4221"/>
              <a:ext cx="5760" cy="8"/>
            </a:xfrm>
            <a:prstGeom prst="rect">
              <a:avLst/>
            </a:prstGeom>
            <a:solidFill>
              <a:srgbClr val="FAF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0" name="Rectangle 176"/>
            <p:cNvSpPr>
              <a:spLocks noChangeArrowheads="1"/>
            </p:cNvSpPr>
            <p:nvPr/>
          </p:nvSpPr>
          <p:spPr bwMode="auto">
            <a:xfrm>
              <a:off x="0" y="4229"/>
              <a:ext cx="5760" cy="21"/>
            </a:xfrm>
            <a:prstGeom prst="rect">
              <a:avLst/>
            </a:prstGeom>
            <a:solidFill>
              <a:srgbClr val="FAF4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1" name="Rectangle 177"/>
            <p:cNvSpPr>
              <a:spLocks noChangeArrowheads="1"/>
            </p:cNvSpPr>
            <p:nvPr/>
          </p:nvSpPr>
          <p:spPr bwMode="auto">
            <a:xfrm>
              <a:off x="0" y="4250"/>
              <a:ext cx="5760" cy="8"/>
            </a:xfrm>
            <a:prstGeom prst="rect">
              <a:avLst/>
            </a:prstGeom>
            <a:solidFill>
              <a:srgbClr val="FAF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2" name="Rectangle 178"/>
            <p:cNvSpPr>
              <a:spLocks noChangeArrowheads="1"/>
            </p:cNvSpPr>
            <p:nvPr/>
          </p:nvSpPr>
          <p:spPr bwMode="auto">
            <a:xfrm>
              <a:off x="0" y="4258"/>
              <a:ext cx="5760" cy="17"/>
            </a:xfrm>
            <a:prstGeom prst="rect">
              <a:avLst/>
            </a:prstGeom>
            <a:solidFill>
              <a:srgbClr val="FAF4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3" name="Rectangle 179"/>
            <p:cNvSpPr>
              <a:spLocks noChangeArrowheads="1"/>
            </p:cNvSpPr>
            <p:nvPr/>
          </p:nvSpPr>
          <p:spPr bwMode="auto">
            <a:xfrm>
              <a:off x="0" y="4275"/>
              <a:ext cx="5760" cy="6"/>
            </a:xfrm>
            <a:prstGeom prst="rect">
              <a:avLst/>
            </a:prstGeom>
            <a:solidFill>
              <a:srgbClr val="FAF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4" name="Rectangle 180"/>
            <p:cNvSpPr>
              <a:spLocks noChangeArrowheads="1"/>
            </p:cNvSpPr>
            <p:nvPr/>
          </p:nvSpPr>
          <p:spPr bwMode="auto">
            <a:xfrm>
              <a:off x="0" y="4281"/>
              <a:ext cx="5760" cy="5"/>
            </a:xfrm>
            <a:prstGeom prst="rect">
              <a:avLst/>
            </a:prstGeom>
            <a:solidFill>
              <a:srgbClr val="FAF4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" name="Rectangle 181"/>
            <p:cNvSpPr>
              <a:spLocks noChangeArrowheads="1"/>
            </p:cNvSpPr>
            <p:nvPr/>
          </p:nvSpPr>
          <p:spPr bwMode="auto">
            <a:xfrm>
              <a:off x="0" y="4286"/>
              <a:ext cx="5760" cy="14"/>
            </a:xfrm>
            <a:prstGeom prst="rect">
              <a:avLst/>
            </a:prstGeom>
            <a:solidFill>
              <a:srgbClr val="FAF4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" name="Rectangle 182"/>
            <p:cNvSpPr>
              <a:spLocks noChangeArrowheads="1"/>
            </p:cNvSpPr>
            <p:nvPr/>
          </p:nvSpPr>
          <p:spPr bwMode="auto">
            <a:xfrm>
              <a:off x="0" y="4300"/>
              <a:ext cx="5760" cy="4"/>
            </a:xfrm>
            <a:prstGeom prst="rect">
              <a:avLst/>
            </a:prstGeom>
            <a:solidFill>
              <a:srgbClr val="FAF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7" name="Rectangle 183"/>
            <p:cNvSpPr>
              <a:spLocks noChangeArrowheads="1"/>
            </p:cNvSpPr>
            <p:nvPr/>
          </p:nvSpPr>
          <p:spPr bwMode="auto">
            <a:xfrm>
              <a:off x="0" y="4304"/>
              <a:ext cx="5760" cy="11"/>
            </a:xfrm>
            <a:prstGeom prst="rect">
              <a:avLst/>
            </a:prstGeom>
            <a:solidFill>
              <a:srgbClr val="FAF4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8" name="Rectangle 184"/>
            <p:cNvSpPr>
              <a:spLocks noChangeArrowheads="1"/>
            </p:cNvSpPr>
            <p:nvPr/>
          </p:nvSpPr>
          <p:spPr bwMode="auto">
            <a:xfrm>
              <a:off x="0" y="4315"/>
              <a:ext cx="5760" cy="2"/>
            </a:xfrm>
            <a:prstGeom prst="rect">
              <a:avLst/>
            </a:prstGeom>
            <a:solidFill>
              <a:srgbClr val="FAF4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9" name="Rectangle 185"/>
            <p:cNvSpPr>
              <a:spLocks noChangeArrowheads="1"/>
            </p:cNvSpPr>
            <p:nvPr/>
          </p:nvSpPr>
          <p:spPr bwMode="auto">
            <a:xfrm>
              <a:off x="0" y="4317"/>
              <a:ext cx="5760" cy="2"/>
            </a:xfrm>
            <a:prstGeom prst="rect">
              <a:avLst/>
            </a:prstGeom>
            <a:solidFill>
              <a:srgbClr val="FAF4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0" name="Rectangle 186"/>
            <p:cNvSpPr>
              <a:spLocks noChangeArrowheads="1"/>
            </p:cNvSpPr>
            <p:nvPr/>
          </p:nvSpPr>
          <p:spPr bwMode="auto">
            <a:xfrm>
              <a:off x="0" y="4319"/>
              <a:ext cx="5760" cy="2"/>
            </a:xfrm>
            <a:prstGeom prst="rect">
              <a:avLst/>
            </a:prstGeom>
            <a:solidFill>
              <a:srgbClr val="FAF4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1" name="Rectangle 187"/>
            <p:cNvSpPr>
              <a:spLocks noChangeArrowheads="1"/>
            </p:cNvSpPr>
            <p:nvPr/>
          </p:nvSpPr>
          <p:spPr bwMode="auto">
            <a:xfrm>
              <a:off x="0" y="4321"/>
              <a:ext cx="5760" cy="2"/>
            </a:xfrm>
            <a:prstGeom prst="rect">
              <a:avLst/>
            </a:prstGeom>
            <a:solidFill>
              <a:srgbClr val="FAF4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2" name="Rectangle 188"/>
            <p:cNvSpPr>
              <a:spLocks noChangeArrowheads="1"/>
            </p:cNvSpPr>
            <p:nvPr/>
          </p:nvSpPr>
          <p:spPr bwMode="auto">
            <a:xfrm>
              <a:off x="0" y="4323"/>
              <a:ext cx="5760" cy="2"/>
            </a:xfrm>
            <a:prstGeom prst="rect">
              <a:avLst/>
            </a:prstGeom>
            <a:solidFill>
              <a:srgbClr val="FAF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13" name="Rectangle 192"/>
          <p:cNvSpPr>
            <a:spLocks noChangeArrowheads="1"/>
          </p:cNvSpPr>
          <p:nvPr/>
        </p:nvSpPr>
        <p:spPr bwMode="auto">
          <a:xfrm>
            <a:off x="1211980" y="219205"/>
            <a:ext cx="9794543" cy="947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uk-UA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 НАВЧАЛЬНИЙ ЦЕНТР ДЕСАНТНО-ШТУРМОВИХ ВІЙСЬК ЗБРОЙНИХ СИЛ УКРАЇНИ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uk-UA" altLang="uk-UA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4" name="Прямокутник 213"/>
          <p:cNvSpPr/>
          <p:nvPr/>
        </p:nvSpPr>
        <p:spPr>
          <a:xfrm>
            <a:off x="432710" y="2679697"/>
            <a:ext cx="11618128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42947">
              <a:lnSpc>
                <a:spcPct val="80000"/>
              </a:lnSpc>
              <a:spcBef>
                <a:spcPts val="0"/>
              </a:spcBef>
              <a:defRPr/>
            </a:pPr>
            <a:r>
              <a:rPr 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ПРЕЗЕНТАЦІЯ</a:t>
            </a:r>
          </a:p>
          <a:p>
            <a:pPr algn="ctr" defTabSz="842947">
              <a:lnSpc>
                <a:spcPct val="80000"/>
              </a:lnSpc>
              <a:defRPr/>
            </a:pPr>
            <a:r>
              <a:rPr 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 підготовки зі зв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язку</a:t>
            </a:r>
            <a:r>
              <a:rPr 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 комунікації</a:t>
            </a:r>
          </a:p>
        </p:txBody>
      </p:sp>
      <p:pic>
        <p:nvPicPr>
          <p:cNvPr id="215" name="Рисунок 2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02" y="598118"/>
            <a:ext cx="2340407" cy="2092686"/>
          </a:xfrm>
          <a:prstGeom prst="rect">
            <a:avLst/>
          </a:prstGeom>
        </p:spPr>
      </p:pic>
      <p:pic>
        <p:nvPicPr>
          <p:cNvPr id="216" name="Рисунок 215">
            <a:extLst>
              <a:ext uri="{FF2B5EF4-FFF2-40B4-BE49-F238E27FC236}">
                <a16:creationId xmlns:a16="http://schemas.microsoft.com/office/drawing/2014/main" id="{8E8795FF-80D7-4AC8-9D4A-0EFB17C5FCA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672477"/>
            <a:ext cx="2157303" cy="2018327"/>
          </a:xfrm>
          <a:prstGeom prst="rect">
            <a:avLst/>
          </a:prstGeom>
        </p:spPr>
      </p:pic>
      <p:sp>
        <p:nvSpPr>
          <p:cNvPr id="217" name="Прямокутник 216"/>
          <p:cNvSpPr/>
          <p:nvPr/>
        </p:nvSpPr>
        <p:spPr>
          <a:xfrm>
            <a:off x="13252" y="3459842"/>
            <a:ext cx="123178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тему 1:“</a:t>
            </a:r>
            <a:r>
              <a:rPr lang="uk-UA" sz="32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Комунікація</a:t>
            </a:r>
            <a:r>
              <a:rPr lang="uk-UA" sz="18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uk-UA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218" name="Прямокутник 217"/>
          <p:cNvSpPr/>
          <p:nvPr/>
        </p:nvSpPr>
        <p:spPr>
          <a:xfrm>
            <a:off x="13252" y="4408385"/>
            <a:ext cx="12178748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42947">
              <a:lnSpc>
                <a:spcPct val="80000"/>
              </a:lnSpc>
              <a:defRPr/>
            </a:pPr>
            <a:r>
              <a:rPr lang="uk-UA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Заняття 1: “</a:t>
            </a:r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Комунікація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як </a:t>
            </a:r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всеобізнаності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Вертикальна та горизонтальна </a:t>
            </a:r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комунікація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191289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4269"/>
          <p:cNvGrpSpPr>
            <a:grpSpLocks/>
          </p:cNvGrpSpPr>
          <p:nvPr/>
        </p:nvGrpSpPr>
        <p:grpSpPr bwMode="auto">
          <a:xfrm>
            <a:off x="41974" y="0"/>
            <a:ext cx="12192000" cy="1008063"/>
            <a:chOff x="-2106884" y="-3053301"/>
            <a:chExt cx="9922831" cy="879523"/>
          </a:xfrm>
        </p:grpSpPr>
        <p:sp>
          <p:nvSpPr>
            <p:cNvPr id="10" name="Прямоугольник 9"/>
            <p:cNvSpPr>
              <a:spLocks noChangeArrowheads="1"/>
            </p:cNvSpPr>
            <p:nvPr/>
          </p:nvSpPr>
          <p:spPr bwMode="auto">
            <a:xfrm>
              <a:off x="-2106884" y="-3053301"/>
              <a:ext cx="9914218" cy="777027"/>
            </a:xfrm>
            <a:prstGeom prst="rect">
              <a:avLst/>
            </a:prstGeom>
            <a:solidFill>
              <a:srgbClr val="FFFFCC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 altLang="ru-RU" b="1" dirty="0">
                <a:solidFill>
                  <a:srgbClr val="FF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-2106805" y="-2272516"/>
              <a:ext cx="9922752" cy="98738"/>
              <a:chOff x="-955" y="-2379"/>
              <a:chExt cx="5494" cy="96"/>
            </a:xfrm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-955" y="-2379"/>
                <a:ext cx="5494" cy="44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-955" y="-2327"/>
                <a:ext cx="5489" cy="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091682" y="193918"/>
            <a:ext cx="100005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altLang="en-US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МЕТА ЗАНЯТТЯ</a:t>
            </a:r>
          </a:p>
        </p:txBody>
      </p:sp>
      <p:sp>
        <p:nvSpPr>
          <p:cNvPr id="16" name="Блок-схема: узел 11"/>
          <p:cNvSpPr>
            <a:spLocks noChangeArrowheads="1"/>
          </p:cNvSpPr>
          <p:nvPr/>
        </p:nvSpPr>
        <p:spPr bwMode="auto">
          <a:xfrm>
            <a:off x="11333979" y="172850"/>
            <a:ext cx="647700" cy="591725"/>
          </a:xfrm>
          <a:prstGeom prst="flowChartConnector">
            <a:avLst/>
          </a:prstGeom>
          <a:solidFill>
            <a:srgbClr val="FFFFFF"/>
          </a:solidFill>
          <a:ln w="25400" algn="ctr">
            <a:solidFill>
              <a:srgbClr val="00956F"/>
            </a:solidFill>
            <a:round/>
            <a:headEnd/>
            <a:tailEnd/>
          </a:ln>
        </p:spPr>
        <p:txBody>
          <a:bodyPr lIns="0" tIns="0" rIns="0" bIns="0" anchor="ctr"/>
          <a:lstStyle>
            <a:lvl1pPr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59" y="13674"/>
            <a:ext cx="1029722" cy="9207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448E68-22E9-B1DE-6F29-AC456BE9CC06}"/>
              </a:ext>
            </a:extLst>
          </p:cNvPr>
          <p:cNvSpPr txBox="1"/>
          <p:nvPr/>
        </p:nvSpPr>
        <p:spPr>
          <a:xfrm>
            <a:off x="173059" y="1128323"/>
            <a:ext cx="1180862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МЕТА:</a:t>
            </a:r>
            <a:r>
              <a:rPr lang="uk-UA" sz="28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Довести до особового складу типи комунікації, їх роль та значення у збройних силах України. Пояснити </a:t>
            </a:r>
            <a:r>
              <a:rPr lang="uk-UA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навчаємим</a:t>
            </a:r>
            <a:r>
              <a:rPr lang="uk-UA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властивості, важливість та перешкоди які можуть виникнути у горизонтальної та вертикальної комунікації.</a:t>
            </a:r>
          </a:p>
          <a:p>
            <a:pPr algn="just"/>
            <a:endParaRPr lang="ru-UA" sz="2800" dirty="0">
              <a:solidFill>
                <a:schemeClr val="bg2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02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4269"/>
          <p:cNvGrpSpPr>
            <a:grpSpLocks/>
          </p:cNvGrpSpPr>
          <p:nvPr/>
        </p:nvGrpSpPr>
        <p:grpSpPr bwMode="auto">
          <a:xfrm>
            <a:off x="41974" y="0"/>
            <a:ext cx="12192000" cy="1152939"/>
            <a:chOff x="-2106884" y="-3053301"/>
            <a:chExt cx="9922831" cy="879523"/>
          </a:xfrm>
        </p:grpSpPr>
        <p:sp>
          <p:nvSpPr>
            <p:cNvPr id="10" name="Прямоугольник 9"/>
            <p:cNvSpPr>
              <a:spLocks noChangeArrowheads="1"/>
            </p:cNvSpPr>
            <p:nvPr/>
          </p:nvSpPr>
          <p:spPr bwMode="auto">
            <a:xfrm>
              <a:off x="-2106884" y="-3053301"/>
              <a:ext cx="9914218" cy="777027"/>
            </a:xfrm>
            <a:prstGeom prst="rect">
              <a:avLst/>
            </a:prstGeom>
            <a:solidFill>
              <a:srgbClr val="FFFFCC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 altLang="ru-RU" b="1" dirty="0">
                <a:solidFill>
                  <a:srgbClr val="FF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-2106805" y="-2272516"/>
              <a:ext cx="9922752" cy="98738"/>
              <a:chOff x="-955" y="-2379"/>
              <a:chExt cx="5494" cy="96"/>
            </a:xfrm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-955" y="-2379"/>
                <a:ext cx="5494" cy="44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-955" y="-2327"/>
                <a:ext cx="5489" cy="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091682" y="193918"/>
            <a:ext cx="100005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altLang="en-US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НАВЧАЛЬНІ ПИТАННЯ</a:t>
            </a:r>
          </a:p>
        </p:txBody>
      </p:sp>
      <p:sp>
        <p:nvSpPr>
          <p:cNvPr id="16" name="Блок-схема: узел 11"/>
          <p:cNvSpPr>
            <a:spLocks noChangeArrowheads="1"/>
          </p:cNvSpPr>
          <p:nvPr/>
        </p:nvSpPr>
        <p:spPr bwMode="auto">
          <a:xfrm>
            <a:off x="11333979" y="172850"/>
            <a:ext cx="647700" cy="591725"/>
          </a:xfrm>
          <a:prstGeom prst="flowChartConnector">
            <a:avLst/>
          </a:prstGeom>
          <a:solidFill>
            <a:srgbClr val="FFFFFF"/>
          </a:solidFill>
          <a:ln w="25400" algn="ctr">
            <a:solidFill>
              <a:srgbClr val="00956F"/>
            </a:solidFill>
            <a:round/>
            <a:headEnd/>
            <a:tailEnd/>
          </a:ln>
        </p:spPr>
        <p:txBody>
          <a:bodyPr lIns="0" tIns="0" rIns="0" bIns="0" anchor="ctr"/>
          <a:lstStyle>
            <a:lvl1pPr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59" y="13674"/>
            <a:ext cx="1029722" cy="920730"/>
          </a:xfrm>
          <a:prstGeom prst="rect">
            <a:avLst/>
          </a:prstGeom>
        </p:spPr>
      </p:pic>
      <p:sp>
        <p:nvSpPr>
          <p:cNvPr id="27" name="Прямокутник 26"/>
          <p:cNvSpPr/>
          <p:nvPr/>
        </p:nvSpPr>
        <p:spPr>
          <a:xfrm>
            <a:off x="282910" y="1355172"/>
            <a:ext cx="1161812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1: “</a:t>
            </a:r>
            <a:r>
              <a:rPr lang="uk-UA" sz="28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Комунікація та її типи</a:t>
            </a:r>
            <a:r>
              <a:rPr lang="uk-UA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endParaRPr lang="uk-UA" sz="28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2: “</a:t>
            </a:r>
            <a:r>
              <a:rPr lang="uk-UA" sz="28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Вертикальна комунікація</a:t>
            </a:r>
            <a:r>
              <a:rPr lang="uk-UA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endParaRPr lang="uk-UA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3: “</a:t>
            </a:r>
            <a:r>
              <a:rPr lang="uk-UA" sz="28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Горизонтальна комунікація</a:t>
            </a:r>
            <a:r>
              <a:rPr lang="uk-UA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endParaRPr lang="uk-UA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76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4269"/>
          <p:cNvGrpSpPr>
            <a:grpSpLocks/>
          </p:cNvGrpSpPr>
          <p:nvPr/>
        </p:nvGrpSpPr>
        <p:grpSpPr bwMode="auto">
          <a:xfrm>
            <a:off x="41974" y="0"/>
            <a:ext cx="12192000" cy="1298713"/>
            <a:chOff x="-2106884" y="-3053301"/>
            <a:chExt cx="9922831" cy="879523"/>
          </a:xfrm>
        </p:grpSpPr>
        <p:sp>
          <p:nvSpPr>
            <p:cNvPr id="10" name="Прямоугольник 9"/>
            <p:cNvSpPr>
              <a:spLocks noChangeArrowheads="1"/>
            </p:cNvSpPr>
            <p:nvPr/>
          </p:nvSpPr>
          <p:spPr bwMode="auto">
            <a:xfrm>
              <a:off x="-2106884" y="-3053301"/>
              <a:ext cx="9914218" cy="777027"/>
            </a:xfrm>
            <a:prstGeom prst="rect">
              <a:avLst/>
            </a:prstGeom>
            <a:solidFill>
              <a:srgbClr val="FFFFCC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 altLang="ru-RU" b="1" dirty="0">
                <a:solidFill>
                  <a:srgbClr val="FF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-2106805" y="-2272516"/>
              <a:ext cx="9922752" cy="98738"/>
              <a:chOff x="-955" y="-2379"/>
              <a:chExt cx="5494" cy="96"/>
            </a:xfrm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-955" y="-2379"/>
                <a:ext cx="5494" cy="44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-955" y="-2327"/>
                <a:ext cx="5489" cy="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091682" y="193918"/>
            <a:ext cx="1059673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1 “</a:t>
            </a:r>
            <a:r>
              <a:rPr lang="uk-U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Комунікація та її типи</a:t>
            </a:r>
            <a:r>
              <a:rPr lang="uk-UA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59" y="13674"/>
            <a:ext cx="1029722" cy="920730"/>
          </a:xfrm>
          <a:prstGeom prst="rect">
            <a:avLst/>
          </a:prstGeom>
        </p:spPr>
      </p:pic>
      <p:sp>
        <p:nvSpPr>
          <p:cNvPr id="18" name="Блок-схема: узел 11"/>
          <p:cNvSpPr>
            <a:spLocks noChangeArrowheads="1"/>
          </p:cNvSpPr>
          <p:nvPr/>
        </p:nvSpPr>
        <p:spPr bwMode="auto">
          <a:xfrm>
            <a:off x="11333979" y="172850"/>
            <a:ext cx="647700" cy="591725"/>
          </a:xfrm>
          <a:prstGeom prst="flowChartConnector">
            <a:avLst/>
          </a:prstGeom>
          <a:solidFill>
            <a:srgbClr val="FFFFFF"/>
          </a:solidFill>
          <a:ln w="25400" algn="ctr">
            <a:solidFill>
              <a:srgbClr val="00956F"/>
            </a:solidFill>
            <a:round/>
            <a:headEnd/>
            <a:tailEnd/>
          </a:ln>
        </p:spPr>
        <p:txBody>
          <a:bodyPr lIns="0" tIns="0" rIns="0" bIns="0" anchor="ctr"/>
          <a:lstStyle>
            <a:lvl1pPr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B85D25-4302-4F26-B908-A04B4FAB1751}"/>
              </a:ext>
            </a:extLst>
          </p:cNvPr>
          <p:cNvSpPr txBox="1"/>
          <p:nvPr/>
        </p:nvSpPr>
        <p:spPr>
          <a:xfrm>
            <a:off x="584200" y="1651001"/>
            <a:ext cx="11303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err="1"/>
              <a:t>Комуніка́ція</a:t>
            </a:r>
            <a:r>
              <a:rPr lang="uk-UA" sz="2800" dirty="0"/>
              <a:t> (від </a:t>
            </a:r>
            <a:r>
              <a:rPr lang="uk-UA" sz="2800" dirty="0">
                <a:hlinkClick r:id="rId4" tooltip="Латинська мова"/>
              </a:rPr>
              <a:t>лат.</a:t>
            </a:r>
            <a:r>
              <a:rPr lang="uk-UA" sz="2800" dirty="0"/>
              <a:t> </a:t>
            </a:r>
            <a:r>
              <a:rPr lang="en-US" sz="2800" i="1" dirty="0" err="1"/>
              <a:t>communicatio</a:t>
            </a:r>
            <a:r>
              <a:rPr lang="en-US" sz="2800" dirty="0"/>
              <a:t> — </a:t>
            </a:r>
            <a:r>
              <a:rPr lang="uk-UA" sz="2800" dirty="0"/>
              <a:t>єдність, передача, з'єднання, повідомлення, пов'язаного з дієсловом </a:t>
            </a:r>
            <a:r>
              <a:rPr lang="uk-UA" sz="2800" dirty="0">
                <a:hlinkClick r:id="rId4" tooltip="Латинська мова"/>
              </a:rPr>
              <a:t>лат.</a:t>
            </a:r>
            <a:r>
              <a:rPr lang="uk-UA" sz="2800" dirty="0"/>
              <a:t> </a:t>
            </a:r>
            <a:r>
              <a:rPr lang="en-US" sz="2800" i="1" dirty="0" err="1"/>
              <a:t>communico</a:t>
            </a:r>
            <a:r>
              <a:rPr lang="en-US" sz="2800" dirty="0"/>
              <a:t> — </a:t>
            </a:r>
            <a:r>
              <a:rPr lang="uk-UA" sz="2800" dirty="0"/>
              <a:t>роблю спільним, повідомляю, з'єдную, похідним від </a:t>
            </a:r>
            <a:r>
              <a:rPr lang="uk-UA" sz="2800" dirty="0">
                <a:hlinkClick r:id="rId4" tooltip="Латинська мова"/>
              </a:rPr>
              <a:t>лат.</a:t>
            </a:r>
            <a:r>
              <a:rPr lang="uk-UA" sz="2800" dirty="0"/>
              <a:t> </a:t>
            </a:r>
            <a:r>
              <a:rPr lang="en-US" sz="2800" i="1" dirty="0" err="1"/>
              <a:t>communis</a:t>
            </a:r>
            <a:r>
              <a:rPr lang="en-US" sz="2800" dirty="0"/>
              <a:t> — </a:t>
            </a:r>
            <a:r>
              <a:rPr lang="uk-UA" sz="2800" dirty="0"/>
              <a:t>спільний) — це процес обміну інформацією між двома або більше особами, спілкування за допомогою вербальних і невербальних засобів із метою передавання та одержання інформації.</a:t>
            </a:r>
          </a:p>
        </p:txBody>
      </p:sp>
    </p:spTree>
    <p:extLst>
      <p:ext uri="{BB962C8B-B14F-4D97-AF65-F5344CB8AC3E}">
        <p14:creationId xmlns:p14="http://schemas.microsoft.com/office/powerpoint/2010/main" val="118947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4269"/>
          <p:cNvGrpSpPr>
            <a:grpSpLocks/>
          </p:cNvGrpSpPr>
          <p:nvPr/>
        </p:nvGrpSpPr>
        <p:grpSpPr bwMode="auto">
          <a:xfrm>
            <a:off x="0" y="0"/>
            <a:ext cx="12192000" cy="1272209"/>
            <a:chOff x="-2106884" y="-3053301"/>
            <a:chExt cx="9922831" cy="879523"/>
          </a:xfrm>
        </p:grpSpPr>
        <p:sp>
          <p:nvSpPr>
            <p:cNvPr id="10" name="Прямоугольник 9"/>
            <p:cNvSpPr>
              <a:spLocks noChangeArrowheads="1"/>
            </p:cNvSpPr>
            <p:nvPr/>
          </p:nvSpPr>
          <p:spPr bwMode="auto">
            <a:xfrm>
              <a:off x="-2106884" y="-3053301"/>
              <a:ext cx="9914218" cy="777027"/>
            </a:xfrm>
            <a:prstGeom prst="rect">
              <a:avLst/>
            </a:prstGeom>
            <a:solidFill>
              <a:srgbClr val="FFFFCC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 altLang="ru-RU" b="1" dirty="0">
                <a:solidFill>
                  <a:srgbClr val="FF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-2106805" y="-2272516"/>
              <a:ext cx="9922752" cy="98738"/>
              <a:chOff x="-955" y="-2379"/>
              <a:chExt cx="5494" cy="96"/>
            </a:xfrm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-955" y="-2379"/>
                <a:ext cx="5494" cy="44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-955" y="-2327"/>
                <a:ext cx="5489" cy="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091682" y="193918"/>
            <a:ext cx="100005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1 “</a:t>
            </a:r>
            <a:r>
              <a:rPr lang="uk-U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Комунікація та її типи</a:t>
            </a:r>
            <a:r>
              <a:rPr lang="uk-UA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uk-UA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59" y="13674"/>
            <a:ext cx="1029722" cy="920730"/>
          </a:xfrm>
          <a:prstGeom prst="rect">
            <a:avLst/>
          </a:prstGeom>
        </p:spPr>
      </p:pic>
      <p:sp>
        <p:nvSpPr>
          <p:cNvPr id="18" name="Блок-схема: узел 11"/>
          <p:cNvSpPr>
            <a:spLocks noChangeArrowheads="1"/>
          </p:cNvSpPr>
          <p:nvPr/>
        </p:nvSpPr>
        <p:spPr bwMode="auto">
          <a:xfrm>
            <a:off x="11333979" y="172850"/>
            <a:ext cx="647700" cy="591725"/>
          </a:xfrm>
          <a:prstGeom prst="flowChartConnector">
            <a:avLst/>
          </a:prstGeom>
          <a:solidFill>
            <a:srgbClr val="FFFFFF"/>
          </a:solidFill>
          <a:ln w="25400" algn="ctr">
            <a:solidFill>
              <a:srgbClr val="00956F"/>
            </a:solidFill>
            <a:round/>
            <a:headEnd/>
            <a:tailEnd/>
          </a:ln>
        </p:spPr>
        <p:txBody>
          <a:bodyPr lIns="0" tIns="0" rIns="0" bIns="0" anchor="ctr"/>
          <a:lstStyle>
            <a:lvl1pPr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EDF962-7945-4542-BF7A-F156D8723B30}"/>
              </a:ext>
            </a:extLst>
          </p:cNvPr>
          <p:cNvSpPr txBox="1"/>
          <p:nvPr/>
        </p:nvSpPr>
        <p:spPr>
          <a:xfrm>
            <a:off x="546100" y="1905000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і в будь-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Збройних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силах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два типи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комунікаційних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зв'язків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 зі стрілкою 4">
            <a:extLst>
              <a:ext uri="{FF2B5EF4-FFF2-40B4-BE49-F238E27FC236}">
                <a16:creationId xmlns:a16="http://schemas.microsoft.com/office/drawing/2014/main" id="{33288DDE-47C9-4BFB-BA0F-B0AF4D34D53B}"/>
              </a:ext>
            </a:extLst>
          </p:cNvPr>
          <p:cNvCxnSpPr>
            <a:cxnSpLocks/>
          </p:cNvCxnSpPr>
          <p:nvPr/>
        </p:nvCxnSpPr>
        <p:spPr>
          <a:xfrm>
            <a:off x="7568426" y="2931357"/>
            <a:ext cx="1676402" cy="13045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 зі стрілкою 6">
            <a:extLst>
              <a:ext uri="{FF2B5EF4-FFF2-40B4-BE49-F238E27FC236}">
                <a16:creationId xmlns:a16="http://schemas.microsoft.com/office/drawing/2014/main" id="{40116AA0-3D36-4E11-B9DC-89D3564DA420}"/>
              </a:ext>
            </a:extLst>
          </p:cNvPr>
          <p:cNvCxnSpPr/>
          <p:nvPr/>
        </p:nvCxnSpPr>
        <p:spPr>
          <a:xfrm flipH="1">
            <a:off x="2362200" y="2904174"/>
            <a:ext cx="1511300" cy="1358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C50E26F-5003-44D9-9F4A-B559AA38056D}"/>
              </a:ext>
            </a:extLst>
          </p:cNvPr>
          <p:cNvSpPr txBox="1"/>
          <p:nvPr/>
        </p:nvSpPr>
        <p:spPr>
          <a:xfrm>
            <a:off x="1091682" y="4308141"/>
            <a:ext cx="331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Вертикальні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A61AF4-B6EC-4F3D-8218-EB8426E75525}"/>
              </a:ext>
            </a:extLst>
          </p:cNvPr>
          <p:cNvSpPr txBox="1"/>
          <p:nvPr/>
        </p:nvSpPr>
        <p:spPr>
          <a:xfrm>
            <a:off x="8267698" y="4311354"/>
            <a:ext cx="3251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Горизонтальні</a:t>
            </a:r>
          </a:p>
        </p:txBody>
      </p:sp>
    </p:spTree>
    <p:extLst>
      <p:ext uri="{BB962C8B-B14F-4D97-AF65-F5344CB8AC3E}">
        <p14:creationId xmlns:p14="http://schemas.microsoft.com/office/powerpoint/2010/main" val="172856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4269"/>
          <p:cNvGrpSpPr>
            <a:grpSpLocks/>
          </p:cNvGrpSpPr>
          <p:nvPr/>
        </p:nvGrpSpPr>
        <p:grpSpPr bwMode="auto">
          <a:xfrm>
            <a:off x="0" y="0"/>
            <a:ext cx="12192000" cy="1272209"/>
            <a:chOff x="-2106884" y="-3053301"/>
            <a:chExt cx="9922831" cy="879523"/>
          </a:xfrm>
        </p:grpSpPr>
        <p:sp>
          <p:nvSpPr>
            <p:cNvPr id="10" name="Прямоугольник 9"/>
            <p:cNvSpPr>
              <a:spLocks noChangeArrowheads="1"/>
            </p:cNvSpPr>
            <p:nvPr/>
          </p:nvSpPr>
          <p:spPr bwMode="auto">
            <a:xfrm>
              <a:off x="-2106884" y="-3053301"/>
              <a:ext cx="9914218" cy="777027"/>
            </a:xfrm>
            <a:prstGeom prst="rect">
              <a:avLst/>
            </a:prstGeom>
            <a:solidFill>
              <a:srgbClr val="FFFFCC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 altLang="ru-RU" b="1" dirty="0">
                <a:solidFill>
                  <a:srgbClr val="FF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-2106805" y="-2272516"/>
              <a:ext cx="9922752" cy="98738"/>
              <a:chOff x="-955" y="-2379"/>
              <a:chExt cx="5494" cy="96"/>
            </a:xfrm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-955" y="-2379"/>
                <a:ext cx="5494" cy="44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-955" y="-2327"/>
                <a:ext cx="5489" cy="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091682" y="193918"/>
            <a:ext cx="100005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1 “</a:t>
            </a:r>
            <a:r>
              <a:rPr lang="uk-U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Комунікація та її типи</a:t>
            </a:r>
            <a:r>
              <a:rPr lang="uk-UA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uk-UA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59" y="13674"/>
            <a:ext cx="1029722" cy="920730"/>
          </a:xfrm>
          <a:prstGeom prst="rect">
            <a:avLst/>
          </a:prstGeom>
        </p:spPr>
      </p:pic>
      <p:sp>
        <p:nvSpPr>
          <p:cNvPr id="18" name="Блок-схема: узел 11"/>
          <p:cNvSpPr>
            <a:spLocks noChangeArrowheads="1"/>
          </p:cNvSpPr>
          <p:nvPr/>
        </p:nvSpPr>
        <p:spPr bwMode="auto">
          <a:xfrm>
            <a:off x="11333979" y="172850"/>
            <a:ext cx="647700" cy="591725"/>
          </a:xfrm>
          <a:prstGeom prst="flowChartConnector">
            <a:avLst/>
          </a:prstGeom>
          <a:solidFill>
            <a:srgbClr val="FFFFFF"/>
          </a:solidFill>
          <a:ln w="25400" algn="ctr">
            <a:solidFill>
              <a:srgbClr val="00956F"/>
            </a:solidFill>
            <a:round/>
            <a:headEnd/>
            <a:tailEnd/>
          </a:ln>
        </p:spPr>
        <p:txBody>
          <a:bodyPr lIns="0" tIns="0" rIns="0" bIns="0" anchor="ctr"/>
          <a:lstStyle>
            <a:lvl1pPr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8B40E168-26B1-4BF9-A3CE-669B90FFDD03}"/>
              </a:ext>
            </a:extLst>
          </p:cNvPr>
          <p:cNvSpPr/>
          <p:nvPr/>
        </p:nvSpPr>
        <p:spPr>
          <a:xfrm>
            <a:off x="4375151" y="1788270"/>
            <a:ext cx="3276600" cy="8489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Комбат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603F2CAE-3D3D-4E5F-8076-F690992B4B2E}"/>
              </a:ext>
            </a:extLst>
          </p:cNvPr>
          <p:cNvSpPr/>
          <p:nvPr/>
        </p:nvSpPr>
        <p:spPr>
          <a:xfrm>
            <a:off x="406396" y="4316896"/>
            <a:ext cx="2882900" cy="800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Командир 1 роти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B6F73BB4-4B49-4CE4-9335-651170070885}"/>
              </a:ext>
            </a:extLst>
          </p:cNvPr>
          <p:cNvSpPr/>
          <p:nvPr/>
        </p:nvSpPr>
        <p:spPr>
          <a:xfrm>
            <a:off x="4572001" y="4302843"/>
            <a:ext cx="2882900" cy="800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Командир 2 роти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F09EE470-4DD1-4034-B4F2-FD1DC5F83BD7}"/>
              </a:ext>
            </a:extLst>
          </p:cNvPr>
          <p:cNvSpPr/>
          <p:nvPr/>
        </p:nvSpPr>
        <p:spPr>
          <a:xfrm>
            <a:off x="9020176" y="4302843"/>
            <a:ext cx="2882900" cy="800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Командир 3 роти</a:t>
            </a:r>
          </a:p>
        </p:txBody>
      </p:sp>
      <p:cxnSp>
        <p:nvCxnSpPr>
          <p:cNvPr id="14" name="Пряма зі стрілкою 13">
            <a:extLst>
              <a:ext uri="{FF2B5EF4-FFF2-40B4-BE49-F238E27FC236}">
                <a16:creationId xmlns:a16="http://schemas.microsoft.com/office/drawing/2014/main" id="{073017C0-B2CD-4548-9B4D-1F34C74A8EAF}"/>
              </a:ext>
            </a:extLst>
          </p:cNvPr>
          <p:cNvCxnSpPr>
            <a:cxnSpLocks/>
          </p:cNvCxnSpPr>
          <p:nvPr/>
        </p:nvCxnSpPr>
        <p:spPr>
          <a:xfrm>
            <a:off x="5143500" y="2637210"/>
            <a:ext cx="0" cy="16656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 зі стрілкою 23">
            <a:extLst>
              <a:ext uri="{FF2B5EF4-FFF2-40B4-BE49-F238E27FC236}">
                <a16:creationId xmlns:a16="http://schemas.microsoft.com/office/drawing/2014/main" id="{9CFA9FEB-590E-4845-B52B-B14AAD09875D}"/>
              </a:ext>
            </a:extLst>
          </p:cNvPr>
          <p:cNvCxnSpPr>
            <a:cxnSpLocks/>
          </p:cNvCxnSpPr>
          <p:nvPr/>
        </p:nvCxnSpPr>
        <p:spPr>
          <a:xfrm flipV="1">
            <a:off x="6883400" y="2637210"/>
            <a:ext cx="0" cy="16656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 зі стрілкою 25">
            <a:extLst>
              <a:ext uri="{FF2B5EF4-FFF2-40B4-BE49-F238E27FC236}">
                <a16:creationId xmlns:a16="http://schemas.microsoft.com/office/drawing/2014/main" id="{686D5ACA-D82D-4D20-AE1D-CB04A2414D49}"/>
              </a:ext>
            </a:extLst>
          </p:cNvPr>
          <p:cNvCxnSpPr>
            <a:cxnSpLocks/>
          </p:cNvCxnSpPr>
          <p:nvPr/>
        </p:nvCxnSpPr>
        <p:spPr>
          <a:xfrm flipH="1">
            <a:off x="7454901" y="4702893"/>
            <a:ext cx="1565275" cy="0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 зі стрілкою 30">
            <a:extLst>
              <a:ext uri="{FF2B5EF4-FFF2-40B4-BE49-F238E27FC236}">
                <a16:creationId xmlns:a16="http://schemas.microsoft.com/office/drawing/2014/main" id="{B12323DD-23BF-4860-9100-9351076E41F7}"/>
              </a:ext>
            </a:extLst>
          </p:cNvPr>
          <p:cNvCxnSpPr>
            <a:cxnSpLocks/>
            <a:stCxn id="4" idx="3"/>
            <a:endCxn id="19" idx="1"/>
          </p:cNvCxnSpPr>
          <p:nvPr/>
        </p:nvCxnSpPr>
        <p:spPr>
          <a:xfrm flipV="1">
            <a:off x="3289296" y="4702893"/>
            <a:ext cx="1282705" cy="14053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 сполучна лінія 37">
            <a:extLst>
              <a:ext uri="{FF2B5EF4-FFF2-40B4-BE49-F238E27FC236}">
                <a16:creationId xmlns:a16="http://schemas.microsoft.com/office/drawing/2014/main" id="{C9220336-48CF-4DC9-84B4-37D52BB8D2E4}"/>
              </a:ext>
            </a:extLst>
          </p:cNvPr>
          <p:cNvCxnSpPr>
            <a:cxnSpLocks/>
          </p:cNvCxnSpPr>
          <p:nvPr/>
        </p:nvCxnSpPr>
        <p:spPr>
          <a:xfrm flipV="1">
            <a:off x="6883400" y="3131406"/>
            <a:ext cx="1354138" cy="7801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 сполучна лінія 46">
            <a:extLst>
              <a:ext uri="{FF2B5EF4-FFF2-40B4-BE49-F238E27FC236}">
                <a16:creationId xmlns:a16="http://schemas.microsoft.com/office/drawing/2014/main" id="{C1CF9C8F-F1D0-4529-87A3-4CB706FBC066}"/>
              </a:ext>
            </a:extLst>
          </p:cNvPr>
          <p:cNvCxnSpPr>
            <a:cxnSpLocks/>
          </p:cNvCxnSpPr>
          <p:nvPr/>
        </p:nvCxnSpPr>
        <p:spPr>
          <a:xfrm>
            <a:off x="3835400" y="4702893"/>
            <a:ext cx="1308100" cy="12407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 сполучна лінія 48">
            <a:extLst>
              <a:ext uri="{FF2B5EF4-FFF2-40B4-BE49-F238E27FC236}">
                <a16:creationId xmlns:a16="http://schemas.microsoft.com/office/drawing/2014/main" id="{D3F6413E-C356-46A0-AED2-43EA24326FE6}"/>
              </a:ext>
            </a:extLst>
          </p:cNvPr>
          <p:cNvCxnSpPr>
            <a:cxnSpLocks/>
          </p:cNvCxnSpPr>
          <p:nvPr/>
        </p:nvCxnSpPr>
        <p:spPr>
          <a:xfrm flipH="1">
            <a:off x="6708775" y="4702893"/>
            <a:ext cx="1528764" cy="1265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371F5C6A-C68D-4110-8DAA-1B446484B1D4}"/>
              </a:ext>
            </a:extLst>
          </p:cNvPr>
          <p:cNvSpPr txBox="1"/>
          <p:nvPr/>
        </p:nvSpPr>
        <p:spPr>
          <a:xfrm>
            <a:off x="3676337" y="5842000"/>
            <a:ext cx="4828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Горизонтальна комунікація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51EC806-8584-4913-8E53-870116A06B51}"/>
              </a:ext>
            </a:extLst>
          </p:cNvPr>
          <p:cNvSpPr txBox="1"/>
          <p:nvPr/>
        </p:nvSpPr>
        <p:spPr>
          <a:xfrm>
            <a:off x="8407406" y="2502154"/>
            <a:ext cx="37845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Вертикальна висхідна комунікація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469F2E3-61A2-4434-A37F-DDC4ED655288}"/>
              </a:ext>
            </a:extLst>
          </p:cNvPr>
          <p:cNvSpPr txBox="1"/>
          <p:nvPr/>
        </p:nvSpPr>
        <p:spPr>
          <a:xfrm>
            <a:off x="369883" y="2609680"/>
            <a:ext cx="383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Вертикальна </a:t>
            </a: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нисхідна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комунікація</a:t>
            </a:r>
          </a:p>
        </p:txBody>
      </p:sp>
      <p:cxnSp>
        <p:nvCxnSpPr>
          <p:cNvPr id="59" name="Пряма сполучна лінія 58">
            <a:extLst>
              <a:ext uri="{FF2B5EF4-FFF2-40B4-BE49-F238E27FC236}">
                <a16:creationId xmlns:a16="http://schemas.microsoft.com/office/drawing/2014/main" id="{BD762B91-9C06-44CD-9BA4-42DD252B8B4B}"/>
              </a:ext>
            </a:extLst>
          </p:cNvPr>
          <p:cNvCxnSpPr/>
          <p:nvPr/>
        </p:nvCxnSpPr>
        <p:spPr>
          <a:xfrm flipH="1" flipV="1">
            <a:off x="2933700" y="3131406"/>
            <a:ext cx="2209800" cy="691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18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4269"/>
          <p:cNvGrpSpPr>
            <a:grpSpLocks/>
          </p:cNvGrpSpPr>
          <p:nvPr/>
        </p:nvGrpSpPr>
        <p:grpSpPr bwMode="auto">
          <a:xfrm>
            <a:off x="41974" y="0"/>
            <a:ext cx="12192000" cy="1269242"/>
            <a:chOff x="-2106884" y="-3053301"/>
            <a:chExt cx="9922831" cy="879523"/>
          </a:xfrm>
        </p:grpSpPr>
        <p:sp>
          <p:nvSpPr>
            <p:cNvPr id="10" name="Прямоугольник 9"/>
            <p:cNvSpPr>
              <a:spLocks noChangeArrowheads="1"/>
            </p:cNvSpPr>
            <p:nvPr/>
          </p:nvSpPr>
          <p:spPr bwMode="auto">
            <a:xfrm>
              <a:off x="-2106884" y="-3053301"/>
              <a:ext cx="9914218" cy="777027"/>
            </a:xfrm>
            <a:prstGeom prst="rect">
              <a:avLst/>
            </a:prstGeom>
            <a:solidFill>
              <a:srgbClr val="FFFFCC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 altLang="ru-RU" b="1" dirty="0">
                <a:solidFill>
                  <a:srgbClr val="FF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-2106805" y="-2272516"/>
              <a:ext cx="9922752" cy="98738"/>
              <a:chOff x="-955" y="-2379"/>
              <a:chExt cx="5494" cy="96"/>
            </a:xfrm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-955" y="-2379"/>
                <a:ext cx="5494" cy="44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-955" y="-2327"/>
                <a:ext cx="5489" cy="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091682" y="193918"/>
            <a:ext cx="100005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2 “</a:t>
            </a:r>
            <a:r>
              <a:rPr lang="uk-U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Вертикальна комунікація</a:t>
            </a:r>
            <a:r>
              <a:rPr lang="uk-UA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59" y="13674"/>
            <a:ext cx="1029722" cy="920730"/>
          </a:xfrm>
          <a:prstGeom prst="rect">
            <a:avLst/>
          </a:prstGeom>
        </p:spPr>
      </p:pic>
      <p:sp>
        <p:nvSpPr>
          <p:cNvPr id="18" name="Блок-схема: узел 11"/>
          <p:cNvSpPr>
            <a:spLocks noChangeArrowheads="1"/>
          </p:cNvSpPr>
          <p:nvPr/>
        </p:nvSpPr>
        <p:spPr bwMode="auto">
          <a:xfrm>
            <a:off x="11333979" y="172850"/>
            <a:ext cx="647700" cy="591725"/>
          </a:xfrm>
          <a:prstGeom prst="flowChartConnector">
            <a:avLst/>
          </a:prstGeom>
          <a:solidFill>
            <a:srgbClr val="FFFFFF"/>
          </a:solidFill>
          <a:ln w="25400" algn="ctr">
            <a:solidFill>
              <a:srgbClr val="00956F"/>
            </a:solidFill>
            <a:round/>
            <a:headEnd/>
            <a:tailEnd/>
          </a:ln>
        </p:spPr>
        <p:txBody>
          <a:bodyPr lIns="0" tIns="0" rIns="0" bIns="0" anchor="ctr"/>
          <a:lstStyle>
            <a:lvl1pPr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B052F2-4EA9-4286-B12C-903D99F0147C}"/>
              </a:ext>
            </a:extLst>
          </p:cNvPr>
          <p:cNvSpPr txBox="1"/>
          <p:nvPr/>
        </p:nvSpPr>
        <p:spPr>
          <a:xfrm>
            <a:off x="355599" y="1487709"/>
            <a:ext cx="116260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Вертикальна комунікація – це обмін інформацією між різними рівнями ієрархії в організації. Вона відіграє ключову роль у забезпеченні ефективного функціонування, сприяючи координації дій, прийняттю рішень та досягненню спільних цілей.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7BE8C9-D142-4357-856D-088B66340FBC}"/>
              </a:ext>
            </a:extLst>
          </p:cNvPr>
          <p:cNvSpPr txBox="1"/>
          <p:nvPr/>
        </p:nvSpPr>
        <p:spPr>
          <a:xfrm>
            <a:off x="173059" y="4495800"/>
            <a:ext cx="11930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належать 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зверху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вниз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знизу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вгору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48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4269"/>
          <p:cNvGrpSpPr>
            <a:grpSpLocks/>
          </p:cNvGrpSpPr>
          <p:nvPr/>
        </p:nvGrpSpPr>
        <p:grpSpPr bwMode="auto">
          <a:xfrm>
            <a:off x="41974" y="0"/>
            <a:ext cx="12192000" cy="1008063"/>
            <a:chOff x="-2106884" y="-3053301"/>
            <a:chExt cx="9922831" cy="879523"/>
          </a:xfrm>
        </p:grpSpPr>
        <p:sp>
          <p:nvSpPr>
            <p:cNvPr id="10" name="Прямоугольник 9"/>
            <p:cNvSpPr>
              <a:spLocks noChangeArrowheads="1"/>
            </p:cNvSpPr>
            <p:nvPr/>
          </p:nvSpPr>
          <p:spPr bwMode="auto">
            <a:xfrm>
              <a:off x="-2106884" y="-3053301"/>
              <a:ext cx="9914218" cy="777027"/>
            </a:xfrm>
            <a:prstGeom prst="rect">
              <a:avLst/>
            </a:prstGeom>
            <a:solidFill>
              <a:srgbClr val="FFFFCC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 altLang="ru-RU" b="1" dirty="0">
                <a:solidFill>
                  <a:srgbClr val="FF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-2106805" y="-2272516"/>
              <a:ext cx="9922752" cy="98738"/>
              <a:chOff x="-955" y="-2379"/>
              <a:chExt cx="5494" cy="96"/>
            </a:xfrm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-955" y="-2379"/>
                <a:ext cx="5494" cy="44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-955" y="-2327"/>
                <a:ext cx="5489" cy="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091682" y="193918"/>
            <a:ext cx="100005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3 “</a:t>
            </a:r>
            <a:r>
              <a:rPr lang="uk-U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Горизонтальна комунікація</a:t>
            </a:r>
            <a:r>
              <a:rPr lang="uk-UA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59" y="13674"/>
            <a:ext cx="1029722" cy="920730"/>
          </a:xfrm>
          <a:prstGeom prst="rect">
            <a:avLst/>
          </a:prstGeom>
        </p:spPr>
      </p:pic>
      <p:sp>
        <p:nvSpPr>
          <p:cNvPr id="18" name="Блок-схема: узел 11"/>
          <p:cNvSpPr>
            <a:spLocks noChangeArrowheads="1"/>
          </p:cNvSpPr>
          <p:nvPr/>
        </p:nvSpPr>
        <p:spPr bwMode="auto">
          <a:xfrm>
            <a:off x="11333979" y="172850"/>
            <a:ext cx="647700" cy="591725"/>
          </a:xfrm>
          <a:prstGeom prst="flowChartConnector">
            <a:avLst/>
          </a:prstGeom>
          <a:solidFill>
            <a:srgbClr val="FFFFFF"/>
          </a:solidFill>
          <a:ln w="25400" algn="ctr">
            <a:solidFill>
              <a:srgbClr val="00956F"/>
            </a:solidFill>
            <a:round/>
            <a:headEnd/>
            <a:tailEnd/>
          </a:ln>
        </p:spPr>
        <p:txBody>
          <a:bodyPr lIns="0" tIns="0" rIns="0" bIns="0" anchor="ctr"/>
          <a:lstStyle>
            <a:lvl1pPr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084C2E5-1A3C-981B-AEA7-D2563A562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955" y="201304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E2A4F6-1704-4693-934C-828F0962F285}"/>
              </a:ext>
            </a:extLst>
          </p:cNvPr>
          <p:cNvSpPr txBox="1"/>
          <p:nvPr/>
        </p:nvSpPr>
        <p:spPr>
          <a:xfrm>
            <a:off x="469900" y="1498623"/>
            <a:ext cx="11239500" cy="18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CF01551-F682-454A-890E-9695D259D06D}"/>
              </a:ext>
            </a:extLst>
          </p:cNvPr>
          <p:cNvSpPr txBox="1"/>
          <p:nvPr/>
        </p:nvSpPr>
        <p:spPr>
          <a:xfrm>
            <a:off x="622300" y="1562100"/>
            <a:ext cx="110109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Горизонтальні комунікації відбуваються між колегами та співробітниками на одному рівні. Вони сприяють координації між підлеглими ланками й відіграють головну роль у робочих командах, де є працівники різних відділів.</a:t>
            </a:r>
          </a:p>
        </p:txBody>
      </p:sp>
    </p:spTree>
    <p:extLst>
      <p:ext uri="{BB962C8B-B14F-4D97-AF65-F5344CB8AC3E}">
        <p14:creationId xmlns:p14="http://schemas.microsoft.com/office/powerpoint/2010/main" val="189979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Номер слайда 5"/>
          <p:cNvSpPr>
            <a:spLocks/>
          </p:cNvSpPr>
          <p:nvPr/>
        </p:nvSpPr>
        <p:spPr bwMode="auto">
          <a:xfrm>
            <a:off x="8534400" y="12700"/>
            <a:ext cx="2133600" cy="33813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 sz="1400">
                <a:solidFill>
                  <a:srgbClr val="CC0000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CC0000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CC0000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CC0000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CC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CC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CC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CC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CC0000"/>
                </a:solidFill>
                <a:latin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uk-UA" altLang="uk-UA" sz="1292" b="1" dirty="0">
              <a:solidFill>
                <a:srgbClr val="000000"/>
              </a:solidFill>
            </a:endParaRPr>
          </a:p>
        </p:txBody>
      </p:sp>
      <p:grpSp>
        <p:nvGrpSpPr>
          <p:cNvPr id="7171" name="Group 4"/>
          <p:cNvGrpSpPr>
            <a:grpSpLocks/>
          </p:cNvGrpSpPr>
          <p:nvPr/>
        </p:nvGrpSpPr>
        <p:grpSpPr bwMode="auto">
          <a:xfrm>
            <a:off x="0" y="20466"/>
            <a:ext cx="12192000" cy="3768725"/>
            <a:chOff x="0" y="-10"/>
            <a:chExt cx="5760" cy="2163"/>
          </a:xfrm>
        </p:grpSpPr>
        <p:sp>
          <p:nvSpPr>
            <p:cNvPr id="7280" name="Rectangle 5"/>
            <p:cNvSpPr>
              <a:spLocks noChangeArrowheads="1"/>
            </p:cNvSpPr>
            <p:nvPr/>
          </p:nvSpPr>
          <p:spPr bwMode="auto">
            <a:xfrm>
              <a:off x="0" y="-10"/>
              <a:ext cx="5760" cy="10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1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5760" cy="2"/>
            </a:xfrm>
            <a:prstGeom prst="rect">
              <a:avLst/>
            </a:prstGeom>
            <a:solidFill>
              <a:srgbClr val="000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2" name="Rectangle 7"/>
            <p:cNvSpPr>
              <a:spLocks noChangeArrowheads="1"/>
            </p:cNvSpPr>
            <p:nvPr/>
          </p:nvSpPr>
          <p:spPr bwMode="auto">
            <a:xfrm>
              <a:off x="0" y="2"/>
              <a:ext cx="5760" cy="2"/>
            </a:xfrm>
            <a:prstGeom prst="rect">
              <a:avLst/>
            </a:prstGeom>
            <a:solidFill>
              <a:srgbClr val="000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3" name="Rectangle 8"/>
            <p:cNvSpPr>
              <a:spLocks noChangeArrowheads="1"/>
            </p:cNvSpPr>
            <p:nvPr/>
          </p:nvSpPr>
          <p:spPr bwMode="auto">
            <a:xfrm>
              <a:off x="0" y="4"/>
              <a:ext cx="5760" cy="2"/>
            </a:xfrm>
            <a:prstGeom prst="rect">
              <a:avLst/>
            </a:prstGeom>
            <a:solidFill>
              <a:srgbClr val="0008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4" name="Rectangle 9"/>
            <p:cNvSpPr>
              <a:spLocks noChangeArrowheads="1"/>
            </p:cNvSpPr>
            <p:nvPr/>
          </p:nvSpPr>
          <p:spPr bwMode="auto">
            <a:xfrm>
              <a:off x="0" y="6"/>
              <a:ext cx="5760" cy="21"/>
            </a:xfrm>
            <a:prstGeom prst="rect">
              <a:avLst/>
            </a:prstGeom>
            <a:solidFill>
              <a:srgbClr val="000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5" name="Rectangle 10"/>
            <p:cNvSpPr>
              <a:spLocks noChangeArrowheads="1"/>
            </p:cNvSpPr>
            <p:nvPr/>
          </p:nvSpPr>
          <p:spPr bwMode="auto">
            <a:xfrm>
              <a:off x="0" y="27"/>
              <a:ext cx="5760" cy="4"/>
            </a:xfrm>
            <a:prstGeom prst="rect">
              <a:avLst/>
            </a:prstGeom>
            <a:solidFill>
              <a:srgbClr val="000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6" name="Rectangle 11"/>
            <p:cNvSpPr>
              <a:spLocks noChangeArrowheads="1"/>
            </p:cNvSpPr>
            <p:nvPr/>
          </p:nvSpPr>
          <p:spPr bwMode="auto">
            <a:xfrm>
              <a:off x="0" y="31"/>
              <a:ext cx="5760" cy="23"/>
            </a:xfrm>
            <a:prstGeom prst="rect">
              <a:avLst/>
            </a:prstGeom>
            <a:solidFill>
              <a:srgbClr val="000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7" name="Rectangle 12"/>
            <p:cNvSpPr>
              <a:spLocks noChangeArrowheads="1"/>
            </p:cNvSpPr>
            <p:nvPr/>
          </p:nvSpPr>
          <p:spPr bwMode="auto">
            <a:xfrm>
              <a:off x="0" y="54"/>
              <a:ext cx="5760" cy="21"/>
            </a:xfrm>
            <a:prstGeom prst="rect">
              <a:avLst/>
            </a:prstGeom>
            <a:solidFill>
              <a:srgbClr val="0011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8" name="Rectangle 13"/>
            <p:cNvSpPr>
              <a:spLocks noChangeArrowheads="1"/>
            </p:cNvSpPr>
            <p:nvPr/>
          </p:nvSpPr>
          <p:spPr bwMode="auto">
            <a:xfrm>
              <a:off x="0" y="75"/>
              <a:ext cx="5760" cy="6"/>
            </a:xfrm>
            <a:prstGeom prst="rect">
              <a:avLst/>
            </a:prstGeom>
            <a:solidFill>
              <a:srgbClr val="001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9" name="Rectangle 14"/>
            <p:cNvSpPr>
              <a:spLocks noChangeArrowheads="1"/>
            </p:cNvSpPr>
            <p:nvPr/>
          </p:nvSpPr>
          <p:spPr bwMode="auto">
            <a:xfrm>
              <a:off x="0" y="81"/>
              <a:ext cx="5760" cy="17"/>
            </a:xfrm>
            <a:prstGeom prst="rect">
              <a:avLst/>
            </a:prstGeom>
            <a:solidFill>
              <a:srgbClr val="0015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0" name="Rectangle 15"/>
            <p:cNvSpPr>
              <a:spLocks noChangeArrowheads="1"/>
            </p:cNvSpPr>
            <p:nvPr/>
          </p:nvSpPr>
          <p:spPr bwMode="auto">
            <a:xfrm>
              <a:off x="0" y="98"/>
              <a:ext cx="5760" cy="17"/>
            </a:xfrm>
            <a:prstGeom prst="rect">
              <a:avLst/>
            </a:prstGeom>
            <a:solidFill>
              <a:srgbClr val="0017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1" name="Rectangle 16"/>
            <p:cNvSpPr>
              <a:spLocks noChangeArrowheads="1"/>
            </p:cNvSpPr>
            <p:nvPr/>
          </p:nvSpPr>
          <p:spPr bwMode="auto">
            <a:xfrm>
              <a:off x="0" y="115"/>
              <a:ext cx="5760" cy="37"/>
            </a:xfrm>
            <a:prstGeom prst="rect">
              <a:avLst/>
            </a:prstGeom>
            <a:solidFill>
              <a:srgbClr val="001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2" name="Rectangle 17"/>
            <p:cNvSpPr>
              <a:spLocks noChangeArrowheads="1"/>
            </p:cNvSpPr>
            <p:nvPr/>
          </p:nvSpPr>
          <p:spPr bwMode="auto">
            <a:xfrm>
              <a:off x="0" y="152"/>
              <a:ext cx="5760" cy="9"/>
            </a:xfrm>
            <a:prstGeom prst="rect">
              <a:avLst/>
            </a:prstGeom>
            <a:solidFill>
              <a:srgbClr val="001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3" name="Rectangle 18"/>
            <p:cNvSpPr>
              <a:spLocks noChangeArrowheads="1"/>
            </p:cNvSpPr>
            <p:nvPr/>
          </p:nvSpPr>
          <p:spPr bwMode="auto">
            <a:xfrm>
              <a:off x="0" y="161"/>
              <a:ext cx="5760" cy="20"/>
            </a:xfrm>
            <a:prstGeom prst="rect">
              <a:avLst/>
            </a:prstGeom>
            <a:solidFill>
              <a:srgbClr val="001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4" name="Rectangle 19"/>
            <p:cNvSpPr>
              <a:spLocks noChangeArrowheads="1"/>
            </p:cNvSpPr>
            <p:nvPr/>
          </p:nvSpPr>
          <p:spPr bwMode="auto">
            <a:xfrm>
              <a:off x="0" y="181"/>
              <a:ext cx="5760" cy="30"/>
            </a:xfrm>
            <a:prstGeom prst="rect">
              <a:avLst/>
            </a:prstGeom>
            <a:solidFill>
              <a:srgbClr val="001F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5" name="Rectangle 20"/>
            <p:cNvSpPr>
              <a:spLocks noChangeArrowheads="1"/>
            </p:cNvSpPr>
            <p:nvPr/>
          </p:nvSpPr>
          <p:spPr bwMode="auto">
            <a:xfrm>
              <a:off x="0" y="211"/>
              <a:ext cx="5760" cy="12"/>
            </a:xfrm>
            <a:prstGeom prst="rect">
              <a:avLst/>
            </a:prstGeom>
            <a:solidFill>
              <a:srgbClr val="0021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6" name="Rectangle 21"/>
            <p:cNvSpPr>
              <a:spLocks noChangeArrowheads="1"/>
            </p:cNvSpPr>
            <p:nvPr/>
          </p:nvSpPr>
          <p:spPr bwMode="auto">
            <a:xfrm>
              <a:off x="0" y="223"/>
              <a:ext cx="5760" cy="25"/>
            </a:xfrm>
            <a:prstGeom prst="rect">
              <a:avLst/>
            </a:prstGeom>
            <a:solidFill>
              <a:srgbClr val="0023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7" name="Rectangle 22"/>
            <p:cNvSpPr>
              <a:spLocks noChangeArrowheads="1"/>
            </p:cNvSpPr>
            <p:nvPr/>
          </p:nvSpPr>
          <p:spPr bwMode="auto">
            <a:xfrm>
              <a:off x="0" y="248"/>
              <a:ext cx="5760" cy="19"/>
            </a:xfrm>
            <a:prstGeom prst="rect">
              <a:avLst/>
            </a:prstGeom>
            <a:solidFill>
              <a:srgbClr val="0025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8" name="Rectangle 23"/>
            <p:cNvSpPr>
              <a:spLocks noChangeArrowheads="1"/>
            </p:cNvSpPr>
            <p:nvPr/>
          </p:nvSpPr>
          <p:spPr bwMode="auto">
            <a:xfrm>
              <a:off x="0" y="267"/>
              <a:ext cx="5760" cy="14"/>
            </a:xfrm>
            <a:prstGeom prst="rect">
              <a:avLst/>
            </a:prstGeom>
            <a:solidFill>
              <a:srgbClr val="0027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9" name="Rectangle 24"/>
            <p:cNvSpPr>
              <a:spLocks noChangeArrowheads="1"/>
            </p:cNvSpPr>
            <p:nvPr/>
          </p:nvSpPr>
          <p:spPr bwMode="auto">
            <a:xfrm>
              <a:off x="0" y="281"/>
              <a:ext cx="5760" cy="27"/>
            </a:xfrm>
            <a:prstGeom prst="rect">
              <a:avLst/>
            </a:prstGeom>
            <a:solidFill>
              <a:srgbClr val="0029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0" name="Rectangle 25"/>
            <p:cNvSpPr>
              <a:spLocks noChangeArrowheads="1"/>
            </p:cNvSpPr>
            <p:nvPr/>
          </p:nvSpPr>
          <p:spPr bwMode="auto">
            <a:xfrm>
              <a:off x="0" y="308"/>
              <a:ext cx="5760" cy="15"/>
            </a:xfrm>
            <a:prstGeom prst="rect">
              <a:avLst/>
            </a:prstGeom>
            <a:solidFill>
              <a:srgbClr val="002B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1" name="Rectangle 26"/>
            <p:cNvSpPr>
              <a:spLocks noChangeArrowheads="1"/>
            </p:cNvSpPr>
            <p:nvPr/>
          </p:nvSpPr>
          <p:spPr bwMode="auto">
            <a:xfrm>
              <a:off x="0" y="323"/>
              <a:ext cx="5760" cy="35"/>
            </a:xfrm>
            <a:prstGeom prst="rect">
              <a:avLst/>
            </a:prstGeom>
            <a:solidFill>
              <a:srgbClr val="002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2" name="Rectangle 27"/>
            <p:cNvSpPr>
              <a:spLocks noChangeArrowheads="1"/>
            </p:cNvSpPr>
            <p:nvPr/>
          </p:nvSpPr>
          <p:spPr bwMode="auto">
            <a:xfrm>
              <a:off x="0" y="358"/>
              <a:ext cx="5760" cy="17"/>
            </a:xfrm>
            <a:prstGeom prst="rect">
              <a:avLst/>
            </a:prstGeom>
            <a:solidFill>
              <a:srgbClr val="002F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3" name="Rectangle 28"/>
            <p:cNvSpPr>
              <a:spLocks noChangeArrowheads="1"/>
            </p:cNvSpPr>
            <p:nvPr/>
          </p:nvSpPr>
          <p:spPr bwMode="auto">
            <a:xfrm>
              <a:off x="0" y="375"/>
              <a:ext cx="5760" cy="25"/>
            </a:xfrm>
            <a:prstGeom prst="rect">
              <a:avLst/>
            </a:prstGeom>
            <a:solidFill>
              <a:srgbClr val="003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4" name="Rectangle 29"/>
            <p:cNvSpPr>
              <a:spLocks noChangeArrowheads="1"/>
            </p:cNvSpPr>
            <p:nvPr/>
          </p:nvSpPr>
          <p:spPr bwMode="auto">
            <a:xfrm>
              <a:off x="0" y="400"/>
              <a:ext cx="5760" cy="17"/>
            </a:xfrm>
            <a:prstGeom prst="rect">
              <a:avLst/>
            </a:prstGeom>
            <a:solidFill>
              <a:srgbClr val="0033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5" name="Rectangle 30"/>
            <p:cNvSpPr>
              <a:spLocks noChangeArrowheads="1"/>
            </p:cNvSpPr>
            <p:nvPr/>
          </p:nvSpPr>
          <p:spPr bwMode="auto">
            <a:xfrm>
              <a:off x="0" y="417"/>
              <a:ext cx="5760" cy="25"/>
            </a:xfrm>
            <a:prstGeom prst="rect">
              <a:avLst/>
            </a:prstGeom>
            <a:solidFill>
              <a:srgbClr val="003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6" name="Rectangle 31"/>
            <p:cNvSpPr>
              <a:spLocks noChangeArrowheads="1"/>
            </p:cNvSpPr>
            <p:nvPr/>
          </p:nvSpPr>
          <p:spPr bwMode="auto">
            <a:xfrm>
              <a:off x="0" y="442"/>
              <a:ext cx="5760" cy="23"/>
            </a:xfrm>
            <a:prstGeom prst="rect">
              <a:avLst/>
            </a:prstGeom>
            <a:solidFill>
              <a:srgbClr val="0037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7" name="Rectangle 32"/>
            <p:cNvSpPr>
              <a:spLocks noChangeArrowheads="1"/>
            </p:cNvSpPr>
            <p:nvPr/>
          </p:nvSpPr>
          <p:spPr bwMode="auto">
            <a:xfrm>
              <a:off x="0" y="465"/>
              <a:ext cx="5760" cy="19"/>
            </a:xfrm>
            <a:prstGeom prst="rect">
              <a:avLst/>
            </a:prstGeom>
            <a:solidFill>
              <a:srgbClr val="003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8" name="Rectangle 33"/>
            <p:cNvSpPr>
              <a:spLocks noChangeArrowheads="1"/>
            </p:cNvSpPr>
            <p:nvPr/>
          </p:nvSpPr>
          <p:spPr bwMode="auto">
            <a:xfrm>
              <a:off x="0" y="484"/>
              <a:ext cx="5760" cy="23"/>
            </a:xfrm>
            <a:prstGeom prst="rect">
              <a:avLst/>
            </a:prstGeom>
            <a:solidFill>
              <a:srgbClr val="003B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9" name="Rectangle 34"/>
            <p:cNvSpPr>
              <a:spLocks noChangeArrowheads="1"/>
            </p:cNvSpPr>
            <p:nvPr/>
          </p:nvSpPr>
          <p:spPr bwMode="auto">
            <a:xfrm>
              <a:off x="0" y="507"/>
              <a:ext cx="5760" cy="20"/>
            </a:xfrm>
            <a:prstGeom prst="rect">
              <a:avLst/>
            </a:prstGeom>
            <a:solidFill>
              <a:srgbClr val="003D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0" name="Rectangle 35"/>
            <p:cNvSpPr>
              <a:spLocks noChangeArrowheads="1"/>
            </p:cNvSpPr>
            <p:nvPr/>
          </p:nvSpPr>
          <p:spPr bwMode="auto">
            <a:xfrm>
              <a:off x="0" y="527"/>
              <a:ext cx="5760" cy="17"/>
            </a:xfrm>
            <a:prstGeom prst="rect">
              <a:avLst/>
            </a:prstGeom>
            <a:solidFill>
              <a:srgbClr val="003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1" name="Rectangle 36"/>
            <p:cNvSpPr>
              <a:spLocks noChangeArrowheads="1"/>
            </p:cNvSpPr>
            <p:nvPr/>
          </p:nvSpPr>
          <p:spPr bwMode="auto">
            <a:xfrm>
              <a:off x="0" y="544"/>
              <a:ext cx="5760" cy="25"/>
            </a:xfrm>
            <a:prstGeom prst="rect">
              <a:avLst/>
            </a:prstGeom>
            <a:solidFill>
              <a:srgbClr val="004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2" name="Rectangle 37"/>
            <p:cNvSpPr>
              <a:spLocks noChangeArrowheads="1"/>
            </p:cNvSpPr>
            <p:nvPr/>
          </p:nvSpPr>
          <p:spPr bwMode="auto">
            <a:xfrm>
              <a:off x="0" y="569"/>
              <a:ext cx="5760" cy="17"/>
            </a:xfrm>
            <a:prstGeom prst="rect">
              <a:avLst/>
            </a:prstGeom>
            <a:solidFill>
              <a:srgbClr val="0043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3" name="Rectangle 38"/>
            <p:cNvSpPr>
              <a:spLocks noChangeArrowheads="1"/>
            </p:cNvSpPr>
            <p:nvPr/>
          </p:nvSpPr>
          <p:spPr bwMode="auto">
            <a:xfrm>
              <a:off x="0" y="586"/>
              <a:ext cx="5760" cy="25"/>
            </a:xfrm>
            <a:prstGeom prst="rect">
              <a:avLst/>
            </a:prstGeom>
            <a:solidFill>
              <a:srgbClr val="0045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4" name="Rectangle 39"/>
            <p:cNvSpPr>
              <a:spLocks noChangeArrowheads="1"/>
            </p:cNvSpPr>
            <p:nvPr/>
          </p:nvSpPr>
          <p:spPr bwMode="auto">
            <a:xfrm>
              <a:off x="0" y="611"/>
              <a:ext cx="5760" cy="18"/>
            </a:xfrm>
            <a:prstGeom prst="rect">
              <a:avLst/>
            </a:prstGeom>
            <a:solidFill>
              <a:srgbClr val="004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5" name="Rectangle 40"/>
            <p:cNvSpPr>
              <a:spLocks noChangeArrowheads="1"/>
            </p:cNvSpPr>
            <p:nvPr/>
          </p:nvSpPr>
          <p:spPr bwMode="auto">
            <a:xfrm>
              <a:off x="0" y="629"/>
              <a:ext cx="5760" cy="25"/>
            </a:xfrm>
            <a:prstGeom prst="rect">
              <a:avLst/>
            </a:prstGeom>
            <a:solidFill>
              <a:srgbClr val="004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6" name="Rectangle 41"/>
            <p:cNvSpPr>
              <a:spLocks noChangeArrowheads="1"/>
            </p:cNvSpPr>
            <p:nvPr/>
          </p:nvSpPr>
          <p:spPr bwMode="auto">
            <a:xfrm>
              <a:off x="0" y="654"/>
              <a:ext cx="5760" cy="17"/>
            </a:xfrm>
            <a:prstGeom prst="rect">
              <a:avLst/>
            </a:prstGeom>
            <a:solidFill>
              <a:srgbClr val="004B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7" name="Rectangle 42"/>
            <p:cNvSpPr>
              <a:spLocks noChangeArrowheads="1"/>
            </p:cNvSpPr>
            <p:nvPr/>
          </p:nvSpPr>
          <p:spPr bwMode="auto">
            <a:xfrm>
              <a:off x="0" y="671"/>
              <a:ext cx="5760" cy="25"/>
            </a:xfrm>
            <a:prstGeom prst="rect">
              <a:avLst/>
            </a:prstGeom>
            <a:solidFill>
              <a:srgbClr val="004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8" name="Rectangle 43"/>
            <p:cNvSpPr>
              <a:spLocks noChangeArrowheads="1"/>
            </p:cNvSpPr>
            <p:nvPr/>
          </p:nvSpPr>
          <p:spPr bwMode="auto">
            <a:xfrm>
              <a:off x="0" y="696"/>
              <a:ext cx="5760" cy="17"/>
            </a:xfrm>
            <a:prstGeom prst="rect">
              <a:avLst/>
            </a:prstGeom>
            <a:solidFill>
              <a:srgbClr val="004F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9" name="Rectangle 44"/>
            <p:cNvSpPr>
              <a:spLocks noChangeArrowheads="1"/>
            </p:cNvSpPr>
            <p:nvPr/>
          </p:nvSpPr>
          <p:spPr bwMode="auto">
            <a:xfrm>
              <a:off x="0" y="713"/>
              <a:ext cx="5760" cy="16"/>
            </a:xfrm>
            <a:prstGeom prst="rect">
              <a:avLst/>
            </a:prstGeom>
            <a:solidFill>
              <a:srgbClr val="0051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0" name="Rectangle 45"/>
            <p:cNvSpPr>
              <a:spLocks noChangeArrowheads="1"/>
            </p:cNvSpPr>
            <p:nvPr/>
          </p:nvSpPr>
          <p:spPr bwMode="auto">
            <a:xfrm>
              <a:off x="0" y="729"/>
              <a:ext cx="5760" cy="17"/>
            </a:xfrm>
            <a:prstGeom prst="rect">
              <a:avLst/>
            </a:prstGeom>
            <a:solidFill>
              <a:srgbClr val="005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1" name="Rectangle 46"/>
            <p:cNvSpPr>
              <a:spLocks noChangeArrowheads="1"/>
            </p:cNvSpPr>
            <p:nvPr/>
          </p:nvSpPr>
          <p:spPr bwMode="auto">
            <a:xfrm>
              <a:off x="0" y="746"/>
              <a:ext cx="5760" cy="25"/>
            </a:xfrm>
            <a:prstGeom prst="rect">
              <a:avLst/>
            </a:prstGeom>
            <a:solidFill>
              <a:srgbClr val="0054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2" name="Rectangle 47"/>
            <p:cNvSpPr>
              <a:spLocks noChangeArrowheads="1"/>
            </p:cNvSpPr>
            <p:nvPr/>
          </p:nvSpPr>
          <p:spPr bwMode="auto">
            <a:xfrm>
              <a:off x="0" y="771"/>
              <a:ext cx="5760" cy="17"/>
            </a:xfrm>
            <a:prstGeom prst="rect">
              <a:avLst/>
            </a:prstGeom>
            <a:solidFill>
              <a:srgbClr val="005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3" name="Rectangle 48"/>
            <p:cNvSpPr>
              <a:spLocks noChangeArrowheads="1"/>
            </p:cNvSpPr>
            <p:nvPr/>
          </p:nvSpPr>
          <p:spPr bwMode="auto">
            <a:xfrm>
              <a:off x="0" y="788"/>
              <a:ext cx="5760" cy="25"/>
            </a:xfrm>
            <a:prstGeom prst="rect">
              <a:avLst/>
            </a:prstGeom>
            <a:solidFill>
              <a:srgbClr val="0058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4" name="Rectangle 49"/>
            <p:cNvSpPr>
              <a:spLocks noChangeArrowheads="1"/>
            </p:cNvSpPr>
            <p:nvPr/>
          </p:nvSpPr>
          <p:spPr bwMode="auto">
            <a:xfrm>
              <a:off x="0" y="813"/>
              <a:ext cx="5760" cy="25"/>
            </a:xfrm>
            <a:prstGeom prst="rect">
              <a:avLst/>
            </a:prstGeom>
            <a:solidFill>
              <a:srgbClr val="005A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5" name="Rectangle 50"/>
            <p:cNvSpPr>
              <a:spLocks noChangeArrowheads="1"/>
            </p:cNvSpPr>
            <p:nvPr/>
          </p:nvSpPr>
          <p:spPr bwMode="auto">
            <a:xfrm>
              <a:off x="0" y="838"/>
              <a:ext cx="5760" cy="17"/>
            </a:xfrm>
            <a:prstGeom prst="rect">
              <a:avLst/>
            </a:prstGeom>
            <a:solidFill>
              <a:srgbClr val="005C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6" name="Rectangle 51"/>
            <p:cNvSpPr>
              <a:spLocks noChangeArrowheads="1"/>
            </p:cNvSpPr>
            <p:nvPr/>
          </p:nvSpPr>
          <p:spPr bwMode="auto">
            <a:xfrm>
              <a:off x="0" y="855"/>
              <a:ext cx="5760" cy="25"/>
            </a:xfrm>
            <a:prstGeom prst="rect">
              <a:avLst/>
            </a:prstGeom>
            <a:solidFill>
              <a:srgbClr val="005E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7" name="Rectangle 52"/>
            <p:cNvSpPr>
              <a:spLocks noChangeArrowheads="1"/>
            </p:cNvSpPr>
            <p:nvPr/>
          </p:nvSpPr>
          <p:spPr bwMode="auto">
            <a:xfrm>
              <a:off x="0" y="880"/>
              <a:ext cx="5760" cy="18"/>
            </a:xfrm>
            <a:prstGeom prst="rect">
              <a:avLst/>
            </a:prstGeom>
            <a:solidFill>
              <a:srgbClr val="006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8" name="Rectangle 53"/>
            <p:cNvSpPr>
              <a:spLocks noChangeArrowheads="1"/>
            </p:cNvSpPr>
            <p:nvPr/>
          </p:nvSpPr>
          <p:spPr bwMode="auto">
            <a:xfrm>
              <a:off x="0" y="898"/>
              <a:ext cx="5760" cy="17"/>
            </a:xfrm>
            <a:prstGeom prst="rect">
              <a:avLst/>
            </a:prstGeom>
            <a:solidFill>
              <a:srgbClr val="0062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9" name="Rectangle 54"/>
            <p:cNvSpPr>
              <a:spLocks noChangeArrowheads="1"/>
            </p:cNvSpPr>
            <p:nvPr/>
          </p:nvSpPr>
          <p:spPr bwMode="auto">
            <a:xfrm>
              <a:off x="0" y="915"/>
              <a:ext cx="5760" cy="17"/>
            </a:xfrm>
            <a:prstGeom prst="rect">
              <a:avLst/>
            </a:prstGeom>
            <a:solidFill>
              <a:srgbClr val="0063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0" name="Rectangle 55"/>
            <p:cNvSpPr>
              <a:spLocks noChangeArrowheads="1"/>
            </p:cNvSpPr>
            <p:nvPr/>
          </p:nvSpPr>
          <p:spPr bwMode="auto">
            <a:xfrm>
              <a:off x="0" y="932"/>
              <a:ext cx="5760" cy="25"/>
            </a:xfrm>
            <a:prstGeom prst="rect">
              <a:avLst/>
            </a:prstGeom>
            <a:solidFill>
              <a:srgbClr val="006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1" name="Rectangle 56"/>
            <p:cNvSpPr>
              <a:spLocks noChangeArrowheads="1"/>
            </p:cNvSpPr>
            <p:nvPr/>
          </p:nvSpPr>
          <p:spPr bwMode="auto">
            <a:xfrm>
              <a:off x="0" y="957"/>
              <a:ext cx="5760" cy="25"/>
            </a:xfrm>
            <a:prstGeom prst="rect">
              <a:avLst/>
            </a:prstGeom>
            <a:solidFill>
              <a:srgbClr val="0067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2" name="Rectangle 57"/>
            <p:cNvSpPr>
              <a:spLocks noChangeArrowheads="1"/>
            </p:cNvSpPr>
            <p:nvPr/>
          </p:nvSpPr>
          <p:spPr bwMode="auto">
            <a:xfrm>
              <a:off x="0" y="982"/>
              <a:ext cx="5760" cy="25"/>
            </a:xfrm>
            <a:prstGeom prst="rect">
              <a:avLst/>
            </a:prstGeom>
            <a:solidFill>
              <a:srgbClr val="0069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3" name="Rectangle 58"/>
            <p:cNvSpPr>
              <a:spLocks noChangeArrowheads="1"/>
            </p:cNvSpPr>
            <p:nvPr/>
          </p:nvSpPr>
          <p:spPr bwMode="auto">
            <a:xfrm>
              <a:off x="0" y="1007"/>
              <a:ext cx="5760" cy="27"/>
            </a:xfrm>
            <a:prstGeom prst="rect">
              <a:avLst/>
            </a:prstGeom>
            <a:solidFill>
              <a:srgbClr val="006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4" name="Rectangle 59"/>
            <p:cNvSpPr>
              <a:spLocks noChangeArrowheads="1"/>
            </p:cNvSpPr>
            <p:nvPr/>
          </p:nvSpPr>
          <p:spPr bwMode="auto">
            <a:xfrm>
              <a:off x="0" y="1034"/>
              <a:ext cx="5760" cy="25"/>
            </a:xfrm>
            <a:prstGeom prst="rect">
              <a:avLst/>
            </a:prstGeom>
            <a:solidFill>
              <a:srgbClr val="006D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5" name="Rectangle 60"/>
            <p:cNvSpPr>
              <a:spLocks noChangeArrowheads="1"/>
            </p:cNvSpPr>
            <p:nvPr/>
          </p:nvSpPr>
          <p:spPr bwMode="auto">
            <a:xfrm>
              <a:off x="0" y="1059"/>
              <a:ext cx="5760" cy="25"/>
            </a:xfrm>
            <a:prstGeom prst="rect">
              <a:avLst/>
            </a:prstGeom>
            <a:solidFill>
              <a:srgbClr val="006F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6" name="Rectangle 61"/>
            <p:cNvSpPr>
              <a:spLocks noChangeArrowheads="1"/>
            </p:cNvSpPr>
            <p:nvPr/>
          </p:nvSpPr>
          <p:spPr bwMode="auto">
            <a:xfrm>
              <a:off x="0" y="1084"/>
              <a:ext cx="5760" cy="25"/>
            </a:xfrm>
            <a:prstGeom prst="rect">
              <a:avLst/>
            </a:prstGeom>
            <a:solidFill>
              <a:srgbClr val="007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7" name="Rectangle 62"/>
            <p:cNvSpPr>
              <a:spLocks noChangeArrowheads="1"/>
            </p:cNvSpPr>
            <p:nvPr/>
          </p:nvSpPr>
          <p:spPr bwMode="auto">
            <a:xfrm>
              <a:off x="0" y="1109"/>
              <a:ext cx="5760" cy="25"/>
            </a:xfrm>
            <a:prstGeom prst="rect">
              <a:avLst/>
            </a:prstGeom>
            <a:solidFill>
              <a:srgbClr val="0073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8" name="Rectangle 63"/>
            <p:cNvSpPr>
              <a:spLocks noChangeArrowheads="1"/>
            </p:cNvSpPr>
            <p:nvPr/>
          </p:nvSpPr>
          <p:spPr bwMode="auto">
            <a:xfrm>
              <a:off x="0" y="1134"/>
              <a:ext cx="5760" cy="25"/>
            </a:xfrm>
            <a:prstGeom prst="rect">
              <a:avLst/>
            </a:prstGeom>
            <a:solidFill>
              <a:srgbClr val="007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9" name="Rectangle 64"/>
            <p:cNvSpPr>
              <a:spLocks noChangeArrowheads="1"/>
            </p:cNvSpPr>
            <p:nvPr/>
          </p:nvSpPr>
          <p:spPr bwMode="auto">
            <a:xfrm>
              <a:off x="0" y="1159"/>
              <a:ext cx="5760" cy="17"/>
            </a:xfrm>
            <a:prstGeom prst="rect">
              <a:avLst/>
            </a:prstGeom>
            <a:solidFill>
              <a:srgbClr val="007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0" name="Rectangle 65"/>
            <p:cNvSpPr>
              <a:spLocks noChangeArrowheads="1"/>
            </p:cNvSpPr>
            <p:nvPr/>
          </p:nvSpPr>
          <p:spPr bwMode="auto">
            <a:xfrm>
              <a:off x="0" y="1176"/>
              <a:ext cx="5760" cy="25"/>
            </a:xfrm>
            <a:prstGeom prst="rect">
              <a:avLst/>
            </a:prstGeom>
            <a:solidFill>
              <a:srgbClr val="007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1" name="Rectangle 66"/>
            <p:cNvSpPr>
              <a:spLocks noChangeArrowheads="1"/>
            </p:cNvSpPr>
            <p:nvPr/>
          </p:nvSpPr>
          <p:spPr bwMode="auto">
            <a:xfrm>
              <a:off x="0" y="1201"/>
              <a:ext cx="5760" cy="18"/>
            </a:xfrm>
            <a:prstGeom prst="rect">
              <a:avLst/>
            </a:prstGeom>
            <a:solidFill>
              <a:srgbClr val="007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2" name="Rectangle 67"/>
            <p:cNvSpPr>
              <a:spLocks noChangeArrowheads="1"/>
            </p:cNvSpPr>
            <p:nvPr/>
          </p:nvSpPr>
          <p:spPr bwMode="auto">
            <a:xfrm>
              <a:off x="0" y="1219"/>
              <a:ext cx="5760" cy="34"/>
            </a:xfrm>
            <a:prstGeom prst="rect">
              <a:avLst/>
            </a:prstGeom>
            <a:solidFill>
              <a:srgbClr val="007B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3" name="Rectangle 68"/>
            <p:cNvSpPr>
              <a:spLocks noChangeArrowheads="1"/>
            </p:cNvSpPr>
            <p:nvPr/>
          </p:nvSpPr>
          <p:spPr bwMode="auto">
            <a:xfrm>
              <a:off x="0" y="1253"/>
              <a:ext cx="5760" cy="25"/>
            </a:xfrm>
            <a:prstGeom prst="rect">
              <a:avLst/>
            </a:prstGeom>
            <a:solidFill>
              <a:srgbClr val="007D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4" name="Rectangle 69"/>
            <p:cNvSpPr>
              <a:spLocks noChangeArrowheads="1"/>
            </p:cNvSpPr>
            <p:nvPr/>
          </p:nvSpPr>
          <p:spPr bwMode="auto">
            <a:xfrm>
              <a:off x="0" y="1278"/>
              <a:ext cx="5760" cy="18"/>
            </a:xfrm>
            <a:prstGeom prst="rect">
              <a:avLst/>
            </a:prstGeom>
            <a:solidFill>
              <a:srgbClr val="007F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5" name="Rectangle 70"/>
            <p:cNvSpPr>
              <a:spLocks noChangeArrowheads="1"/>
            </p:cNvSpPr>
            <p:nvPr/>
          </p:nvSpPr>
          <p:spPr bwMode="auto">
            <a:xfrm>
              <a:off x="0" y="1296"/>
              <a:ext cx="5760" cy="32"/>
            </a:xfrm>
            <a:prstGeom prst="rect">
              <a:avLst/>
            </a:prstGeom>
            <a:solidFill>
              <a:srgbClr val="008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6" name="Rectangle 71"/>
            <p:cNvSpPr>
              <a:spLocks noChangeArrowheads="1"/>
            </p:cNvSpPr>
            <p:nvPr/>
          </p:nvSpPr>
          <p:spPr bwMode="auto">
            <a:xfrm>
              <a:off x="0" y="1328"/>
              <a:ext cx="5760" cy="35"/>
            </a:xfrm>
            <a:prstGeom prst="rect">
              <a:avLst/>
            </a:prstGeom>
            <a:solidFill>
              <a:srgbClr val="0082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7" name="Rectangle 72"/>
            <p:cNvSpPr>
              <a:spLocks noChangeArrowheads="1"/>
            </p:cNvSpPr>
            <p:nvPr/>
          </p:nvSpPr>
          <p:spPr bwMode="auto">
            <a:xfrm>
              <a:off x="0" y="1363"/>
              <a:ext cx="5760" cy="34"/>
            </a:xfrm>
            <a:prstGeom prst="rect">
              <a:avLst/>
            </a:prstGeom>
            <a:solidFill>
              <a:srgbClr val="008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8" name="Rectangle 73"/>
            <p:cNvSpPr>
              <a:spLocks noChangeArrowheads="1"/>
            </p:cNvSpPr>
            <p:nvPr/>
          </p:nvSpPr>
          <p:spPr bwMode="auto">
            <a:xfrm>
              <a:off x="0" y="1397"/>
              <a:ext cx="5760" cy="25"/>
            </a:xfrm>
            <a:prstGeom prst="rect">
              <a:avLst/>
            </a:prstGeom>
            <a:solidFill>
              <a:srgbClr val="0085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9" name="Rectangle 74"/>
            <p:cNvSpPr>
              <a:spLocks noChangeArrowheads="1"/>
            </p:cNvSpPr>
            <p:nvPr/>
          </p:nvSpPr>
          <p:spPr bwMode="auto">
            <a:xfrm>
              <a:off x="0" y="1422"/>
              <a:ext cx="5760" cy="33"/>
            </a:xfrm>
            <a:prstGeom prst="rect">
              <a:avLst/>
            </a:prstGeom>
            <a:solidFill>
              <a:srgbClr val="008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0" name="Rectangle 75"/>
            <p:cNvSpPr>
              <a:spLocks noChangeArrowheads="1"/>
            </p:cNvSpPr>
            <p:nvPr/>
          </p:nvSpPr>
          <p:spPr bwMode="auto">
            <a:xfrm>
              <a:off x="0" y="1455"/>
              <a:ext cx="5760" cy="25"/>
            </a:xfrm>
            <a:prstGeom prst="rect">
              <a:avLst/>
            </a:prstGeom>
            <a:solidFill>
              <a:srgbClr val="0088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1" name="Rectangle 76"/>
            <p:cNvSpPr>
              <a:spLocks noChangeArrowheads="1"/>
            </p:cNvSpPr>
            <p:nvPr/>
          </p:nvSpPr>
          <p:spPr bwMode="auto">
            <a:xfrm>
              <a:off x="0" y="1480"/>
              <a:ext cx="5760" cy="35"/>
            </a:xfrm>
            <a:prstGeom prst="rect">
              <a:avLst/>
            </a:prstGeom>
            <a:solidFill>
              <a:srgbClr val="008A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2" name="Rectangle 77"/>
            <p:cNvSpPr>
              <a:spLocks noChangeArrowheads="1"/>
            </p:cNvSpPr>
            <p:nvPr/>
          </p:nvSpPr>
          <p:spPr bwMode="auto">
            <a:xfrm>
              <a:off x="0" y="1515"/>
              <a:ext cx="5760" cy="42"/>
            </a:xfrm>
            <a:prstGeom prst="rect">
              <a:avLst/>
            </a:prstGeom>
            <a:solidFill>
              <a:srgbClr val="008B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3" name="Rectangle 78"/>
            <p:cNvSpPr>
              <a:spLocks noChangeArrowheads="1"/>
            </p:cNvSpPr>
            <p:nvPr/>
          </p:nvSpPr>
          <p:spPr bwMode="auto">
            <a:xfrm>
              <a:off x="0" y="1557"/>
              <a:ext cx="5760" cy="50"/>
            </a:xfrm>
            <a:prstGeom prst="rect">
              <a:avLst/>
            </a:prstGeom>
            <a:solidFill>
              <a:srgbClr val="008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4" name="Rectangle 79"/>
            <p:cNvSpPr>
              <a:spLocks noChangeArrowheads="1"/>
            </p:cNvSpPr>
            <p:nvPr/>
          </p:nvSpPr>
          <p:spPr bwMode="auto">
            <a:xfrm>
              <a:off x="0" y="1607"/>
              <a:ext cx="5760" cy="60"/>
            </a:xfrm>
            <a:prstGeom prst="rect">
              <a:avLst/>
            </a:prstGeom>
            <a:solidFill>
              <a:srgbClr val="008F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5" name="Rectangle 80"/>
            <p:cNvSpPr>
              <a:spLocks noChangeArrowheads="1"/>
            </p:cNvSpPr>
            <p:nvPr/>
          </p:nvSpPr>
          <p:spPr bwMode="auto">
            <a:xfrm>
              <a:off x="0" y="1667"/>
              <a:ext cx="5760" cy="59"/>
            </a:xfrm>
            <a:prstGeom prst="rect">
              <a:avLst/>
            </a:prstGeom>
            <a:solidFill>
              <a:srgbClr val="0091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6" name="Rectangle 81"/>
            <p:cNvSpPr>
              <a:spLocks noChangeArrowheads="1"/>
            </p:cNvSpPr>
            <p:nvPr/>
          </p:nvSpPr>
          <p:spPr bwMode="auto">
            <a:xfrm>
              <a:off x="0" y="1726"/>
              <a:ext cx="5760" cy="42"/>
            </a:xfrm>
            <a:prstGeom prst="rect">
              <a:avLst/>
            </a:prstGeom>
            <a:solidFill>
              <a:srgbClr val="009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7" name="Rectangle 82"/>
            <p:cNvSpPr>
              <a:spLocks noChangeArrowheads="1"/>
            </p:cNvSpPr>
            <p:nvPr/>
          </p:nvSpPr>
          <p:spPr bwMode="auto">
            <a:xfrm>
              <a:off x="0" y="1768"/>
              <a:ext cx="5760" cy="75"/>
            </a:xfrm>
            <a:prstGeom prst="rect">
              <a:avLst/>
            </a:prstGeom>
            <a:solidFill>
              <a:srgbClr val="0094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8" name="Rectangle 83"/>
            <p:cNvSpPr>
              <a:spLocks noChangeArrowheads="1"/>
            </p:cNvSpPr>
            <p:nvPr/>
          </p:nvSpPr>
          <p:spPr bwMode="auto">
            <a:xfrm>
              <a:off x="0" y="1843"/>
              <a:ext cx="5760" cy="85"/>
            </a:xfrm>
            <a:prstGeom prst="rect">
              <a:avLst/>
            </a:prstGeom>
            <a:solidFill>
              <a:srgbClr val="0095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9" name="Rectangle 84"/>
            <p:cNvSpPr>
              <a:spLocks noChangeArrowheads="1"/>
            </p:cNvSpPr>
            <p:nvPr/>
          </p:nvSpPr>
          <p:spPr bwMode="auto">
            <a:xfrm>
              <a:off x="0" y="1928"/>
              <a:ext cx="5760" cy="85"/>
            </a:xfrm>
            <a:prstGeom prst="rect">
              <a:avLst/>
            </a:prstGeom>
            <a:solidFill>
              <a:srgbClr val="009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0" name="Rectangle 85"/>
            <p:cNvSpPr>
              <a:spLocks noChangeArrowheads="1"/>
            </p:cNvSpPr>
            <p:nvPr/>
          </p:nvSpPr>
          <p:spPr bwMode="auto">
            <a:xfrm>
              <a:off x="0" y="2013"/>
              <a:ext cx="5760" cy="140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7172" name="Group 86"/>
          <p:cNvGrpSpPr>
            <a:grpSpLocks/>
          </p:cNvGrpSpPr>
          <p:nvPr/>
        </p:nvGrpSpPr>
        <p:grpSpPr bwMode="auto">
          <a:xfrm>
            <a:off x="-5557" y="3417888"/>
            <a:ext cx="12192000" cy="3440112"/>
            <a:chOff x="0" y="2157"/>
            <a:chExt cx="5760" cy="2168"/>
          </a:xfrm>
        </p:grpSpPr>
        <p:sp>
          <p:nvSpPr>
            <p:cNvPr id="7178" name="Rectangle 87"/>
            <p:cNvSpPr>
              <a:spLocks noChangeArrowheads="1"/>
            </p:cNvSpPr>
            <p:nvPr/>
          </p:nvSpPr>
          <p:spPr bwMode="auto">
            <a:xfrm>
              <a:off x="0" y="2157"/>
              <a:ext cx="5760" cy="123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9" name="Rectangle 88"/>
            <p:cNvSpPr>
              <a:spLocks noChangeArrowheads="1"/>
            </p:cNvSpPr>
            <p:nvPr/>
          </p:nvSpPr>
          <p:spPr bwMode="auto">
            <a:xfrm>
              <a:off x="0" y="2280"/>
              <a:ext cx="5760" cy="109"/>
            </a:xfrm>
            <a:prstGeom prst="rect">
              <a:avLst/>
            </a:prstGeom>
            <a:solidFill>
              <a:srgbClr val="FFFF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0" name="Rectangle 89"/>
            <p:cNvSpPr>
              <a:spLocks noChangeArrowheads="1"/>
            </p:cNvSpPr>
            <p:nvPr/>
          </p:nvSpPr>
          <p:spPr bwMode="auto">
            <a:xfrm>
              <a:off x="0" y="2389"/>
              <a:ext cx="5760" cy="85"/>
            </a:xfrm>
            <a:prstGeom prst="rect">
              <a:avLst/>
            </a:prstGeom>
            <a:solidFill>
              <a:srgbClr val="FFFF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1" name="Rectangle 90"/>
            <p:cNvSpPr>
              <a:spLocks noChangeArrowheads="1"/>
            </p:cNvSpPr>
            <p:nvPr/>
          </p:nvSpPr>
          <p:spPr bwMode="auto">
            <a:xfrm>
              <a:off x="0" y="2474"/>
              <a:ext cx="5760" cy="67"/>
            </a:xfrm>
            <a:prstGeom prst="rect">
              <a:avLst/>
            </a:prstGeom>
            <a:solidFill>
              <a:srgbClr val="FFFE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2" name="Rectangle 91"/>
            <p:cNvSpPr>
              <a:spLocks noChangeArrowheads="1"/>
            </p:cNvSpPr>
            <p:nvPr/>
          </p:nvSpPr>
          <p:spPr bwMode="auto">
            <a:xfrm>
              <a:off x="0" y="2541"/>
              <a:ext cx="5760" cy="60"/>
            </a:xfrm>
            <a:prstGeom prst="rect">
              <a:avLst/>
            </a:prstGeom>
            <a:solidFill>
              <a:srgbClr val="FFF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3" name="Rectangle 92"/>
            <p:cNvSpPr>
              <a:spLocks noChangeArrowheads="1"/>
            </p:cNvSpPr>
            <p:nvPr/>
          </p:nvSpPr>
          <p:spPr bwMode="auto">
            <a:xfrm>
              <a:off x="0" y="2601"/>
              <a:ext cx="5760" cy="42"/>
            </a:xfrm>
            <a:prstGeom prst="rect">
              <a:avLst/>
            </a:prstGeom>
            <a:solidFill>
              <a:srgbClr val="FFFE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4" name="Rectangle 93"/>
            <p:cNvSpPr>
              <a:spLocks noChangeArrowheads="1"/>
            </p:cNvSpPr>
            <p:nvPr/>
          </p:nvSpPr>
          <p:spPr bwMode="auto">
            <a:xfrm>
              <a:off x="0" y="2643"/>
              <a:ext cx="5760" cy="52"/>
            </a:xfrm>
            <a:prstGeom prst="rect">
              <a:avLst/>
            </a:prstGeom>
            <a:solidFill>
              <a:srgbClr val="FEF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5" name="Rectangle 94"/>
            <p:cNvSpPr>
              <a:spLocks noChangeArrowheads="1"/>
            </p:cNvSpPr>
            <p:nvPr/>
          </p:nvSpPr>
          <p:spPr bwMode="auto">
            <a:xfrm>
              <a:off x="0" y="2695"/>
              <a:ext cx="5760" cy="42"/>
            </a:xfrm>
            <a:prstGeom prst="rect">
              <a:avLst/>
            </a:prstGeom>
            <a:solidFill>
              <a:srgbClr val="FEFE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6" name="Rectangle 95"/>
            <p:cNvSpPr>
              <a:spLocks noChangeArrowheads="1"/>
            </p:cNvSpPr>
            <p:nvPr/>
          </p:nvSpPr>
          <p:spPr bwMode="auto">
            <a:xfrm>
              <a:off x="0" y="2737"/>
              <a:ext cx="5760" cy="33"/>
            </a:xfrm>
            <a:prstGeom prst="rect">
              <a:avLst/>
            </a:prstGeom>
            <a:solidFill>
              <a:srgbClr val="FEF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7" name="Rectangle 96"/>
            <p:cNvSpPr>
              <a:spLocks noChangeArrowheads="1"/>
            </p:cNvSpPr>
            <p:nvPr/>
          </p:nvSpPr>
          <p:spPr bwMode="auto">
            <a:xfrm>
              <a:off x="0" y="2770"/>
              <a:ext cx="5760" cy="34"/>
            </a:xfrm>
            <a:prstGeom prst="rect">
              <a:avLst/>
            </a:prstGeom>
            <a:solidFill>
              <a:srgbClr val="FEF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8" name="Rectangle 97"/>
            <p:cNvSpPr>
              <a:spLocks noChangeArrowheads="1"/>
            </p:cNvSpPr>
            <p:nvPr/>
          </p:nvSpPr>
          <p:spPr bwMode="auto">
            <a:xfrm>
              <a:off x="0" y="2804"/>
              <a:ext cx="5760" cy="33"/>
            </a:xfrm>
            <a:prstGeom prst="rect">
              <a:avLst/>
            </a:prstGeom>
            <a:solidFill>
              <a:srgbClr val="FEFD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9" name="Rectangle 98"/>
            <p:cNvSpPr>
              <a:spLocks noChangeArrowheads="1"/>
            </p:cNvSpPr>
            <p:nvPr/>
          </p:nvSpPr>
          <p:spPr bwMode="auto">
            <a:xfrm>
              <a:off x="0" y="2837"/>
              <a:ext cx="5760" cy="35"/>
            </a:xfrm>
            <a:prstGeom prst="rect">
              <a:avLst/>
            </a:prstGeom>
            <a:solidFill>
              <a:srgbClr val="FEF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0" name="Rectangle 99"/>
            <p:cNvSpPr>
              <a:spLocks noChangeArrowheads="1"/>
            </p:cNvSpPr>
            <p:nvPr/>
          </p:nvSpPr>
          <p:spPr bwMode="auto">
            <a:xfrm>
              <a:off x="0" y="2872"/>
              <a:ext cx="5760" cy="34"/>
            </a:xfrm>
            <a:prstGeom prst="rect">
              <a:avLst/>
            </a:prstGeom>
            <a:solidFill>
              <a:srgbClr val="FEFC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1" name="Rectangle 100"/>
            <p:cNvSpPr>
              <a:spLocks noChangeArrowheads="1"/>
            </p:cNvSpPr>
            <p:nvPr/>
          </p:nvSpPr>
          <p:spPr bwMode="auto">
            <a:xfrm>
              <a:off x="0" y="2906"/>
              <a:ext cx="5760" cy="25"/>
            </a:xfrm>
            <a:prstGeom prst="rect">
              <a:avLst/>
            </a:prstGeom>
            <a:solidFill>
              <a:srgbClr val="FEF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2" name="Rectangle 101"/>
            <p:cNvSpPr>
              <a:spLocks noChangeArrowheads="1"/>
            </p:cNvSpPr>
            <p:nvPr/>
          </p:nvSpPr>
          <p:spPr bwMode="auto">
            <a:xfrm>
              <a:off x="0" y="2931"/>
              <a:ext cx="5760" cy="25"/>
            </a:xfrm>
            <a:prstGeom prst="rect">
              <a:avLst/>
            </a:prstGeom>
            <a:solidFill>
              <a:srgbClr val="FEFC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3" name="Rectangle 102"/>
            <p:cNvSpPr>
              <a:spLocks noChangeArrowheads="1"/>
            </p:cNvSpPr>
            <p:nvPr/>
          </p:nvSpPr>
          <p:spPr bwMode="auto">
            <a:xfrm>
              <a:off x="0" y="2956"/>
              <a:ext cx="5760" cy="25"/>
            </a:xfrm>
            <a:prstGeom prst="rect">
              <a:avLst/>
            </a:prstGeom>
            <a:solidFill>
              <a:srgbClr val="FEF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4" name="Rectangle 103"/>
            <p:cNvSpPr>
              <a:spLocks noChangeArrowheads="1"/>
            </p:cNvSpPr>
            <p:nvPr/>
          </p:nvSpPr>
          <p:spPr bwMode="auto">
            <a:xfrm>
              <a:off x="0" y="2981"/>
              <a:ext cx="5760" cy="27"/>
            </a:xfrm>
            <a:prstGeom prst="rect">
              <a:avLst/>
            </a:prstGeom>
            <a:solidFill>
              <a:srgbClr val="FDFC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5" name="Rectangle 104"/>
            <p:cNvSpPr>
              <a:spLocks noChangeArrowheads="1"/>
            </p:cNvSpPr>
            <p:nvPr/>
          </p:nvSpPr>
          <p:spPr bwMode="auto">
            <a:xfrm>
              <a:off x="0" y="3008"/>
              <a:ext cx="5760" cy="25"/>
            </a:xfrm>
            <a:prstGeom prst="rect">
              <a:avLst/>
            </a:prstGeom>
            <a:solidFill>
              <a:srgbClr val="FDFB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6" name="Rectangle 105"/>
            <p:cNvSpPr>
              <a:spLocks noChangeArrowheads="1"/>
            </p:cNvSpPr>
            <p:nvPr/>
          </p:nvSpPr>
          <p:spPr bwMode="auto">
            <a:xfrm>
              <a:off x="0" y="3033"/>
              <a:ext cx="5760" cy="25"/>
            </a:xfrm>
            <a:prstGeom prst="rect">
              <a:avLst/>
            </a:prstGeom>
            <a:solidFill>
              <a:srgbClr val="FDFB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7" name="Rectangle 106"/>
            <p:cNvSpPr>
              <a:spLocks noChangeArrowheads="1"/>
            </p:cNvSpPr>
            <p:nvPr/>
          </p:nvSpPr>
          <p:spPr bwMode="auto">
            <a:xfrm>
              <a:off x="0" y="3058"/>
              <a:ext cx="5760" cy="25"/>
            </a:xfrm>
            <a:prstGeom prst="rect">
              <a:avLst/>
            </a:prstGeom>
            <a:solidFill>
              <a:srgbClr val="FDFB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8" name="Rectangle 107"/>
            <p:cNvSpPr>
              <a:spLocks noChangeArrowheads="1"/>
            </p:cNvSpPr>
            <p:nvPr/>
          </p:nvSpPr>
          <p:spPr bwMode="auto">
            <a:xfrm>
              <a:off x="0" y="3083"/>
              <a:ext cx="5760" cy="17"/>
            </a:xfrm>
            <a:prstGeom prst="rect">
              <a:avLst/>
            </a:prstGeom>
            <a:solidFill>
              <a:srgbClr val="FDFB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9" name="Rectangle 108"/>
            <p:cNvSpPr>
              <a:spLocks noChangeArrowheads="1"/>
            </p:cNvSpPr>
            <p:nvPr/>
          </p:nvSpPr>
          <p:spPr bwMode="auto">
            <a:xfrm>
              <a:off x="0" y="3100"/>
              <a:ext cx="5760" cy="25"/>
            </a:xfrm>
            <a:prstGeom prst="rect">
              <a:avLst/>
            </a:prstGeom>
            <a:solidFill>
              <a:srgbClr val="FDF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0" name="Rectangle 109"/>
            <p:cNvSpPr>
              <a:spLocks noChangeArrowheads="1"/>
            </p:cNvSpPr>
            <p:nvPr/>
          </p:nvSpPr>
          <p:spPr bwMode="auto">
            <a:xfrm>
              <a:off x="0" y="3125"/>
              <a:ext cx="5760" cy="18"/>
            </a:xfrm>
            <a:prstGeom prst="rect">
              <a:avLst/>
            </a:prstGeom>
            <a:solidFill>
              <a:srgbClr val="FDF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1" name="Rectangle 110"/>
            <p:cNvSpPr>
              <a:spLocks noChangeArrowheads="1"/>
            </p:cNvSpPr>
            <p:nvPr/>
          </p:nvSpPr>
          <p:spPr bwMode="auto">
            <a:xfrm>
              <a:off x="0" y="3143"/>
              <a:ext cx="5760" cy="25"/>
            </a:xfrm>
            <a:prstGeom prst="rect">
              <a:avLst/>
            </a:prstGeom>
            <a:solidFill>
              <a:srgbClr val="FDF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2" name="Rectangle 111"/>
            <p:cNvSpPr>
              <a:spLocks noChangeArrowheads="1"/>
            </p:cNvSpPr>
            <p:nvPr/>
          </p:nvSpPr>
          <p:spPr bwMode="auto">
            <a:xfrm>
              <a:off x="0" y="3168"/>
              <a:ext cx="5760" cy="17"/>
            </a:xfrm>
            <a:prstGeom prst="rect">
              <a:avLst/>
            </a:prstGeom>
            <a:solidFill>
              <a:srgbClr val="FDF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3" name="Rectangle 112"/>
            <p:cNvSpPr>
              <a:spLocks noChangeArrowheads="1"/>
            </p:cNvSpPr>
            <p:nvPr/>
          </p:nvSpPr>
          <p:spPr bwMode="auto">
            <a:xfrm>
              <a:off x="0" y="3185"/>
              <a:ext cx="5760" cy="17"/>
            </a:xfrm>
            <a:prstGeom prst="rect">
              <a:avLst/>
            </a:prstGeom>
            <a:solidFill>
              <a:srgbClr val="FDF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4" name="Rectangle 113"/>
            <p:cNvSpPr>
              <a:spLocks noChangeArrowheads="1"/>
            </p:cNvSpPr>
            <p:nvPr/>
          </p:nvSpPr>
          <p:spPr bwMode="auto">
            <a:xfrm>
              <a:off x="0" y="3202"/>
              <a:ext cx="5760" cy="25"/>
            </a:xfrm>
            <a:prstGeom prst="rect">
              <a:avLst/>
            </a:prstGeom>
            <a:solidFill>
              <a:srgbClr val="FDFA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5" name="Rectangle 114"/>
            <p:cNvSpPr>
              <a:spLocks noChangeArrowheads="1"/>
            </p:cNvSpPr>
            <p:nvPr/>
          </p:nvSpPr>
          <p:spPr bwMode="auto">
            <a:xfrm>
              <a:off x="0" y="3227"/>
              <a:ext cx="5760" cy="18"/>
            </a:xfrm>
            <a:prstGeom prst="rect">
              <a:avLst/>
            </a:prstGeom>
            <a:solidFill>
              <a:srgbClr val="FCFA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6" name="Rectangle 115"/>
            <p:cNvSpPr>
              <a:spLocks noChangeArrowheads="1"/>
            </p:cNvSpPr>
            <p:nvPr/>
          </p:nvSpPr>
          <p:spPr bwMode="auto">
            <a:xfrm>
              <a:off x="0" y="3245"/>
              <a:ext cx="5760" cy="17"/>
            </a:xfrm>
            <a:prstGeom prst="rect">
              <a:avLst/>
            </a:prstGeom>
            <a:solidFill>
              <a:srgbClr val="FCF9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7" name="Rectangle 116"/>
            <p:cNvSpPr>
              <a:spLocks noChangeArrowheads="1"/>
            </p:cNvSpPr>
            <p:nvPr/>
          </p:nvSpPr>
          <p:spPr bwMode="auto">
            <a:xfrm>
              <a:off x="0" y="3262"/>
              <a:ext cx="5760" cy="17"/>
            </a:xfrm>
            <a:prstGeom prst="rect">
              <a:avLst/>
            </a:prstGeom>
            <a:solidFill>
              <a:srgbClr val="FCF9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8" name="Rectangle 117"/>
            <p:cNvSpPr>
              <a:spLocks noChangeArrowheads="1"/>
            </p:cNvSpPr>
            <p:nvPr/>
          </p:nvSpPr>
          <p:spPr bwMode="auto">
            <a:xfrm>
              <a:off x="0" y="3279"/>
              <a:ext cx="5760" cy="18"/>
            </a:xfrm>
            <a:prstGeom prst="rect">
              <a:avLst/>
            </a:prstGeom>
            <a:solidFill>
              <a:srgbClr val="FCF9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9" name="Rectangle 118"/>
            <p:cNvSpPr>
              <a:spLocks noChangeArrowheads="1"/>
            </p:cNvSpPr>
            <p:nvPr/>
          </p:nvSpPr>
          <p:spPr bwMode="auto">
            <a:xfrm>
              <a:off x="0" y="3297"/>
              <a:ext cx="5760" cy="25"/>
            </a:xfrm>
            <a:prstGeom prst="rect">
              <a:avLst/>
            </a:prstGeom>
            <a:solidFill>
              <a:srgbClr val="FCF9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0" name="Rectangle 119"/>
            <p:cNvSpPr>
              <a:spLocks noChangeArrowheads="1"/>
            </p:cNvSpPr>
            <p:nvPr/>
          </p:nvSpPr>
          <p:spPr bwMode="auto">
            <a:xfrm>
              <a:off x="0" y="3322"/>
              <a:ext cx="5760" cy="15"/>
            </a:xfrm>
            <a:prstGeom prst="rect">
              <a:avLst/>
            </a:prstGeom>
            <a:solidFill>
              <a:srgbClr val="FCF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1" name="Rectangle 120"/>
            <p:cNvSpPr>
              <a:spLocks noChangeArrowheads="1"/>
            </p:cNvSpPr>
            <p:nvPr/>
          </p:nvSpPr>
          <p:spPr bwMode="auto">
            <a:xfrm>
              <a:off x="0" y="3337"/>
              <a:ext cx="5760" cy="17"/>
            </a:xfrm>
            <a:prstGeom prst="rect">
              <a:avLst/>
            </a:prstGeom>
            <a:solidFill>
              <a:srgbClr val="FCF9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2" name="Rectangle 121"/>
            <p:cNvSpPr>
              <a:spLocks noChangeArrowheads="1"/>
            </p:cNvSpPr>
            <p:nvPr/>
          </p:nvSpPr>
          <p:spPr bwMode="auto">
            <a:xfrm>
              <a:off x="0" y="3354"/>
              <a:ext cx="5760" cy="18"/>
            </a:xfrm>
            <a:prstGeom prst="rect">
              <a:avLst/>
            </a:prstGeom>
            <a:solidFill>
              <a:srgbClr val="FCF9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3" name="Rectangle 122"/>
            <p:cNvSpPr>
              <a:spLocks noChangeArrowheads="1"/>
            </p:cNvSpPr>
            <p:nvPr/>
          </p:nvSpPr>
          <p:spPr bwMode="auto">
            <a:xfrm>
              <a:off x="0" y="3372"/>
              <a:ext cx="5760" cy="17"/>
            </a:xfrm>
            <a:prstGeom prst="rect">
              <a:avLst/>
            </a:prstGeom>
            <a:solidFill>
              <a:srgbClr val="FCF8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4" name="Rectangle 123"/>
            <p:cNvSpPr>
              <a:spLocks noChangeArrowheads="1"/>
            </p:cNvSpPr>
            <p:nvPr/>
          </p:nvSpPr>
          <p:spPr bwMode="auto">
            <a:xfrm>
              <a:off x="0" y="3389"/>
              <a:ext cx="5760" cy="17"/>
            </a:xfrm>
            <a:prstGeom prst="rect">
              <a:avLst/>
            </a:prstGeom>
            <a:solidFill>
              <a:srgbClr val="FCF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5" name="Rectangle 124"/>
            <p:cNvSpPr>
              <a:spLocks noChangeArrowheads="1"/>
            </p:cNvSpPr>
            <p:nvPr/>
          </p:nvSpPr>
          <p:spPr bwMode="auto">
            <a:xfrm>
              <a:off x="0" y="3406"/>
              <a:ext cx="5760" cy="16"/>
            </a:xfrm>
            <a:prstGeom prst="rect">
              <a:avLst/>
            </a:prstGeom>
            <a:solidFill>
              <a:srgbClr val="FCF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6" name="Rectangle 125"/>
            <p:cNvSpPr>
              <a:spLocks noChangeArrowheads="1"/>
            </p:cNvSpPr>
            <p:nvPr/>
          </p:nvSpPr>
          <p:spPr bwMode="auto">
            <a:xfrm>
              <a:off x="0" y="3422"/>
              <a:ext cx="5760" cy="17"/>
            </a:xfrm>
            <a:prstGeom prst="rect">
              <a:avLst/>
            </a:prstGeom>
            <a:solidFill>
              <a:srgbClr val="FCF8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7" name="Rectangle 126"/>
            <p:cNvSpPr>
              <a:spLocks noChangeArrowheads="1"/>
            </p:cNvSpPr>
            <p:nvPr/>
          </p:nvSpPr>
          <p:spPr bwMode="auto">
            <a:xfrm>
              <a:off x="0" y="3439"/>
              <a:ext cx="5760" cy="17"/>
            </a:xfrm>
            <a:prstGeom prst="rect">
              <a:avLst/>
            </a:prstGeom>
            <a:solidFill>
              <a:srgbClr val="FCF8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8" name="Rectangle 127"/>
            <p:cNvSpPr>
              <a:spLocks noChangeArrowheads="1"/>
            </p:cNvSpPr>
            <p:nvPr/>
          </p:nvSpPr>
          <p:spPr bwMode="auto">
            <a:xfrm>
              <a:off x="0" y="3456"/>
              <a:ext cx="5760" cy="17"/>
            </a:xfrm>
            <a:prstGeom prst="rect">
              <a:avLst/>
            </a:prstGeom>
            <a:solidFill>
              <a:srgbClr val="FCF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9" name="Rectangle 128"/>
            <p:cNvSpPr>
              <a:spLocks noChangeArrowheads="1"/>
            </p:cNvSpPr>
            <p:nvPr/>
          </p:nvSpPr>
          <p:spPr bwMode="auto">
            <a:xfrm>
              <a:off x="0" y="3473"/>
              <a:ext cx="5760" cy="18"/>
            </a:xfrm>
            <a:prstGeom prst="rect">
              <a:avLst/>
            </a:prstGeom>
            <a:solidFill>
              <a:srgbClr val="FCF8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0" name="Rectangle 129"/>
            <p:cNvSpPr>
              <a:spLocks noChangeArrowheads="1"/>
            </p:cNvSpPr>
            <p:nvPr/>
          </p:nvSpPr>
          <p:spPr bwMode="auto">
            <a:xfrm>
              <a:off x="0" y="3491"/>
              <a:ext cx="5760" cy="15"/>
            </a:xfrm>
            <a:prstGeom prst="rect">
              <a:avLst/>
            </a:prstGeom>
            <a:solidFill>
              <a:srgbClr val="FCF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1" name="Rectangle 130"/>
            <p:cNvSpPr>
              <a:spLocks noChangeArrowheads="1"/>
            </p:cNvSpPr>
            <p:nvPr/>
          </p:nvSpPr>
          <p:spPr bwMode="auto">
            <a:xfrm>
              <a:off x="0" y="3506"/>
              <a:ext cx="5760" cy="17"/>
            </a:xfrm>
            <a:prstGeom prst="rect">
              <a:avLst/>
            </a:prstGeom>
            <a:solidFill>
              <a:srgbClr val="FBF7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2" name="Rectangle 131"/>
            <p:cNvSpPr>
              <a:spLocks noChangeArrowheads="1"/>
            </p:cNvSpPr>
            <p:nvPr/>
          </p:nvSpPr>
          <p:spPr bwMode="auto">
            <a:xfrm>
              <a:off x="0" y="3523"/>
              <a:ext cx="5760" cy="18"/>
            </a:xfrm>
            <a:prstGeom prst="rect">
              <a:avLst/>
            </a:prstGeom>
            <a:solidFill>
              <a:srgbClr val="FBF7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3" name="Rectangle 132"/>
            <p:cNvSpPr>
              <a:spLocks noChangeArrowheads="1"/>
            </p:cNvSpPr>
            <p:nvPr/>
          </p:nvSpPr>
          <p:spPr bwMode="auto">
            <a:xfrm>
              <a:off x="0" y="3541"/>
              <a:ext cx="5760" cy="17"/>
            </a:xfrm>
            <a:prstGeom prst="rect">
              <a:avLst/>
            </a:prstGeom>
            <a:solidFill>
              <a:srgbClr val="FBF7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4" name="Rectangle 133"/>
            <p:cNvSpPr>
              <a:spLocks noChangeArrowheads="1"/>
            </p:cNvSpPr>
            <p:nvPr/>
          </p:nvSpPr>
          <p:spPr bwMode="auto">
            <a:xfrm>
              <a:off x="0" y="3558"/>
              <a:ext cx="5760" cy="17"/>
            </a:xfrm>
            <a:prstGeom prst="rect">
              <a:avLst/>
            </a:prstGeom>
            <a:solidFill>
              <a:srgbClr val="FBF7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5" name="Rectangle 134"/>
            <p:cNvSpPr>
              <a:spLocks noChangeArrowheads="1"/>
            </p:cNvSpPr>
            <p:nvPr/>
          </p:nvSpPr>
          <p:spPr bwMode="auto">
            <a:xfrm>
              <a:off x="0" y="3575"/>
              <a:ext cx="5760" cy="10"/>
            </a:xfrm>
            <a:prstGeom prst="rect">
              <a:avLst/>
            </a:prstGeom>
            <a:solidFill>
              <a:srgbClr val="FBF7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6" name="Rectangle 135"/>
            <p:cNvSpPr>
              <a:spLocks noChangeArrowheads="1"/>
            </p:cNvSpPr>
            <p:nvPr/>
          </p:nvSpPr>
          <p:spPr bwMode="auto">
            <a:xfrm>
              <a:off x="0" y="3585"/>
              <a:ext cx="5760" cy="21"/>
            </a:xfrm>
            <a:prstGeom prst="rect">
              <a:avLst/>
            </a:prstGeom>
            <a:solidFill>
              <a:srgbClr val="FBF7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7" name="Rectangle 136"/>
            <p:cNvSpPr>
              <a:spLocks noChangeArrowheads="1"/>
            </p:cNvSpPr>
            <p:nvPr/>
          </p:nvSpPr>
          <p:spPr bwMode="auto">
            <a:xfrm>
              <a:off x="0" y="3606"/>
              <a:ext cx="5760" cy="12"/>
            </a:xfrm>
            <a:prstGeom prst="rect">
              <a:avLst/>
            </a:prstGeom>
            <a:solidFill>
              <a:srgbClr val="FBF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8" name="Rectangle 137"/>
            <p:cNvSpPr>
              <a:spLocks noChangeArrowheads="1"/>
            </p:cNvSpPr>
            <p:nvPr/>
          </p:nvSpPr>
          <p:spPr bwMode="auto">
            <a:xfrm>
              <a:off x="0" y="3618"/>
              <a:ext cx="5760" cy="17"/>
            </a:xfrm>
            <a:prstGeom prst="rect">
              <a:avLst/>
            </a:prstGeom>
            <a:solidFill>
              <a:srgbClr val="FBF7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9" name="Rectangle 138"/>
            <p:cNvSpPr>
              <a:spLocks noChangeArrowheads="1"/>
            </p:cNvSpPr>
            <p:nvPr/>
          </p:nvSpPr>
          <p:spPr bwMode="auto">
            <a:xfrm>
              <a:off x="0" y="3635"/>
              <a:ext cx="5760" cy="15"/>
            </a:xfrm>
            <a:prstGeom prst="rect">
              <a:avLst/>
            </a:prstGeom>
            <a:solidFill>
              <a:srgbClr val="FBF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0" name="Rectangle 139"/>
            <p:cNvSpPr>
              <a:spLocks noChangeArrowheads="1"/>
            </p:cNvSpPr>
            <p:nvPr/>
          </p:nvSpPr>
          <p:spPr bwMode="auto">
            <a:xfrm>
              <a:off x="0" y="3650"/>
              <a:ext cx="5760" cy="18"/>
            </a:xfrm>
            <a:prstGeom prst="rect">
              <a:avLst/>
            </a:prstGeom>
            <a:solidFill>
              <a:srgbClr val="FBF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1" name="Rectangle 140"/>
            <p:cNvSpPr>
              <a:spLocks noChangeArrowheads="1"/>
            </p:cNvSpPr>
            <p:nvPr/>
          </p:nvSpPr>
          <p:spPr bwMode="auto">
            <a:xfrm>
              <a:off x="0" y="3668"/>
              <a:ext cx="5760" cy="17"/>
            </a:xfrm>
            <a:prstGeom prst="rect">
              <a:avLst/>
            </a:prstGeom>
            <a:solidFill>
              <a:srgbClr val="FBF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2" name="Rectangle 141"/>
            <p:cNvSpPr>
              <a:spLocks noChangeArrowheads="1"/>
            </p:cNvSpPr>
            <p:nvPr/>
          </p:nvSpPr>
          <p:spPr bwMode="auto">
            <a:xfrm>
              <a:off x="0" y="3685"/>
              <a:ext cx="5760" cy="17"/>
            </a:xfrm>
            <a:prstGeom prst="rect">
              <a:avLst/>
            </a:prstGeom>
            <a:solidFill>
              <a:srgbClr val="FBF6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3" name="Rectangle 142"/>
            <p:cNvSpPr>
              <a:spLocks noChangeArrowheads="1"/>
            </p:cNvSpPr>
            <p:nvPr/>
          </p:nvSpPr>
          <p:spPr bwMode="auto">
            <a:xfrm>
              <a:off x="0" y="3702"/>
              <a:ext cx="5760" cy="14"/>
            </a:xfrm>
            <a:prstGeom prst="rect">
              <a:avLst/>
            </a:prstGeom>
            <a:solidFill>
              <a:srgbClr val="FBF6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4" name="Rectangle 143"/>
            <p:cNvSpPr>
              <a:spLocks noChangeArrowheads="1"/>
            </p:cNvSpPr>
            <p:nvPr/>
          </p:nvSpPr>
          <p:spPr bwMode="auto">
            <a:xfrm>
              <a:off x="0" y="3716"/>
              <a:ext cx="5760" cy="17"/>
            </a:xfrm>
            <a:prstGeom prst="rect">
              <a:avLst/>
            </a:prstGeom>
            <a:solidFill>
              <a:srgbClr val="FBF6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5" name="Rectangle 144"/>
            <p:cNvSpPr>
              <a:spLocks noChangeArrowheads="1"/>
            </p:cNvSpPr>
            <p:nvPr/>
          </p:nvSpPr>
          <p:spPr bwMode="auto">
            <a:xfrm>
              <a:off x="0" y="3733"/>
              <a:ext cx="5760" cy="11"/>
            </a:xfrm>
            <a:prstGeom prst="rect">
              <a:avLst/>
            </a:prstGeom>
            <a:solidFill>
              <a:srgbClr val="FBF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6" name="Rectangle 145"/>
            <p:cNvSpPr>
              <a:spLocks noChangeArrowheads="1"/>
            </p:cNvSpPr>
            <p:nvPr/>
          </p:nvSpPr>
          <p:spPr bwMode="auto">
            <a:xfrm>
              <a:off x="0" y="3744"/>
              <a:ext cx="5760" cy="18"/>
            </a:xfrm>
            <a:prstGeom prst="rect">
              <a:avLst/>
            </a:prstGeom>
            <a:solidFill>
              <a:srgbClr val="FBF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7" name="Rectangle 146"/>
            <p:cNvSpPr>
              <a:spLocks noChangeArrowheads="1"/>
            </p:cNvSpPr>
            <p:nvPr/>
          </p:nvSpPr>
          <p:spPr bwMode="auto">
            <a:xfrm>
              <a:off x="0" y="3762"/>
              <a:ext cx="5760" cy="15"/>
            </a:xfrm>
            <a:prstGeom prst="rect">
              <a:avLst/>
            </a:prstGeom>
            <a:solidFill>
              <a:srgbClr val="FBF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8" name="Rectangle 147"/>
            <p:cNvSpPr>
              <a:spLocks noChangeArrowheads="1"/>
            </p:cNvSpPr>
            <p:nvPr/>
          </p:nvSpPr>
          <p:spPr bwMode="auto">
            <a:xfrm>
              <a:off x="0" y="3777"/>
              <a:ext cx="5760" cy="17"/>
            </a:xfrm>
            <a:prstGeom prst="rect">
              <a:avLst/>
            </a:prstGeom>
            <a:solidFill>
              <a:srgbClr val="FBF6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9" name="Rectangle 148"/>
            <p:cNvSpPr>
              <a:spLocks noChangeArrowheads="1"/>
            </p:cNvSpPr>
            <p:nvPr/>
          </p:nvSpPr>
          <p:spPr bwMode="auto">
            <a:xfrm>
              <a:off x="0" y="3794"/>
              <a:ext cx="5760" cy="18"/>
            </a:xfrm>
            <a:prstGeom prst="rect">
              <a:avLst/>
            </a:prstGeom>
            <a:solidFill>
              <a:srgbClr val="FBF5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0" name="Rectangle 149"/>
            <p:cNvSpPr>
              <a:spLocks noChangeArrowheads="1"/>
            </p:cNvSpPr>
            <p:nvPr/>
          </p:nvSpPr>
          <p:spPr bwMode="auto">
            <a:xfrm>
              <a:off x="0" y="3812"/>
              <a:ext cx="5760" cy="17"/>
            </a:xfrm>
            <a:prstGeom prst="rect">
              <a:avLst/>
            </a:prstGeom>
            <a:solidFill>
              <a:srgbClr val="FBF5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1" name="Rectangle 150"/>
            <p:cNvSpPr>
              <a:spLocks noChangeArrowheads="1"/>
            </p:cNvSpPr>
            <p:nvPr/>
          </p:nvSpPr>
          <p:spPr bwMode="auto">
            <a:xfrm>
              <a:off x="0" y="3829"/>
              <a:ext cx="5760" cy="17"/>
            </a:xfrm>
            <a:prstGeom prst="rect">
              <a:avLst/>
            </a:prstGeom>
            <a:solidFill>
              <a:srgbClr val="FBF5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2" name="Rectangle 151"/>
            <p:cNvSpPr>
              <a:spLocks noChangeArrowheads="1"/>
            </p:cNvSpPr>
            <p:nvPr/>
          </p:nvSpPr>
          <p:spPr bwMode="auto">
            <a:xfrm>
              <a:off x="0" y="3846"/>
              <a:ext cx="5760" cy="10"/>
            </a:xfrm>
            <a:prstGeom prst="rect">
              <a:avLst/>
            </a:prstGeom>
            <a:solidFill>
              <a:srgbClr val="FBF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3" name="Rectangle 152"/>
            <p:cNvSpPr>
              <a:spLocks noChangeArrowheads="1"/>
            </p:cNvSpPr>
            <p:nvPr/>
          </p:nvSpPr>
          <p:spPr bwMode="auto">
            <a:xfrm>
              <a:off x="0" y="3856"/>
              <a:ext cx="5760" cy="15"/>
            </a:xfrm>
            <a:prstGeom prst="rect">
              <a:avLst/>
            </a:prstGeom>
            <a:solidFill>
              <a:srgbClr val="FBF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4" name="Rectangle 153"/>
            <p:cNvSpPr>
              <a:spLocks noChangeArrowheads="1"/>
            </p:cNvSpPr>
            <p:nvPr/>
          </p:nvSpPr>
          <p:spPr bwMode="auto">
            <a:xfrm>
              <a:off x="0" y="3871"/>
              <a:ext cx="5760" cy="18"/>
            </a:xfrm>
            <a:prstGeom prst="rect">
              <a:avLst/>
            </a:prstGeom>
            <a:solidFill>
              <a:srgbClr val="FBF5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5" name="Rectangle 154"/>
            <p:cNvSpPr>
              <a:spLocks noChangeArrowheads="1"/>
            </p:cNvSpPr>
            <p:nvPr/>
          </p:nvSpPr>
          <p:spPr bwMode="auto">
            <a:xfrm>
              <a:off x="0" y="3889"/>
              <a:ext cx="5760" cy="15"/>
            </a:xfrm>
            <a:prstGeom prst="rect">
              <a:avLst/>
            </a:prstGeom>
            <a:solidFill>
              <a:srgbClr val="FBF5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6" name="Rectangle 155"/>
            <p:cNvSpPr>
              <a:spLocks noChangeArrowheads="1"/>
            </p:cNvSpPr>
            <p:nvPr/>
          </p:nvSpPr>
          <p:spPr bwMode="auto">
            <a:xfrm>
              <a:off x="0" y="3904"/>
              <a:ext cx="5760" cy="17"/>
            </a:xfrm>
            <a:prstGeom prst="rect">
              <a:avLst/>
            </a:prstGeom>
            <a:solidFill>
              <a:srgbClr val="FAF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7" name="Rectangle 156"/>
            <p:cNvSpPr>
              <a:spLocks noChangeArrowheads="1"/>
            </p:cNvSpPr>
            <p:nvPr/>
          </p:nvSpPr>
          <p:spPr bwMode="auto">
            <a:xfrm>
              <a:off x="0" y="3921"/>
              <a:ext cx="5760" cy="18"/>
            </a:xfrm>
            <a:prstGeom prst="rect">
              <a:avLst/>
            </a:prstGeom>
            <a:solidFill>
              <a:srgbClr val="FAF5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8" name="Rectangle 157"/>
            <p:cNvSpPr>
              <a:spLocks noChangeArrowheads="1"/>
            </p:cNvSpPr>
            <p:nvPr/>
          </p:nvSpPr>
          <p:spPr bwMode="auto">
            <a:xfrm>
              <a:off x="0" y="3939"/>
              <a:ext cx="5760" cy="17"/>
            </a:xfrm>
            <a:prstGeom prst="rect">
              <a:avLst/>
            </a:prstGeom>
            <a:solidFill>
              <a:srgbClr val="FAF5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9" name="Rectangle 158"/>
            <p:cNvSpPr>
              <a:spLocks noChangeArrowheads="1"/>
            </p:cNvSpPr>
            <p:nvPr/>
          </p:nvSpPr>
          <p:spPr bwMode="auto">
            <a:xfrm>
              <a:off x="0" y="3956"/>
              <a:ext cx="5760" cy="17"/>
            </a:xfrm>
            <a:prstGeom prst="rect">
              <a:avLst/>
            </a:prstGeom>
            <a:solidFill>
              <a:srgbClr val="FAF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0" name="Rectangle 159"/>
            <p:cNvSpPr>
              <a:spLocks noChangeArrowheads="1"/>
            </p:cNvSpPr>
            <p:nvPr/>
          </p:nvSpPr>
          <p:spPr bwMode="auto">
            <a:xfrm>
              <a:off x="0" y="3973"/>
              <a:ext cx="5760" cy="17"/>
            </a:xfrm>
            <a:prstGeom prst="rect">
              <a:avLst/>
            </a:prstGeom>
            <a:solidFill>
              <a:srgbClr val="FAF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1" name="Rectangle 160"/>
            <p:cNvSpPr>
              <a:spLocks noChangeArrowheads="1"/>
            </p:cNvSpPr>
            <p:nvPr/>
          </p:nvSpPr>
          <p:spPr bwMode="auto">
            <a:xfrm>
              <a:off x="0" y="3990"/>
              <a:ext cx="5760" cy="10"/>
            </a:xfrm>
            <a:prstGeom prst="rect">
              <a:avLst/>
            </a:prstGeom>
            <a:solidFill>
              <a:srgbClr val="FAF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2" name="Rectangle 161"/>
            <p:cNvSpPr>
              <a:spLocks noChangeArrowheads="1"/>
            </p:cNvSpPr>
            <p:nvPr/>
          </p:nvSpPr>
          <p:spPr bwMode="auto">
            <a:xfrm>
              <a:off x="0" y="4000"/>
              <a:ext cx="5760" cy="17"/>
            </a:xfrm>
            <a:prstGeom prst="rect">
              <a:avLst/>
            </a:prstGeom>
            <a:solidFill>
              <a:srgbClr val="FAF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3" name="Rectangle 162"/>
            <p:cNvSpPr>
              <a:spLocks noChangeArrowheads="1"/>
            </p:cNvSpPr>
            <p:nvPr/>
          </p:nvSpPr>
          <p:spPr bwMode="auto">
            <a:xfrm>
              <a:off x="0" y="4017"/>
              <a:ext cx="5760" cy="22"/>
            </a:xfrm>
            <a:prstGeom prst="rect">
              <a:avLst/>
            </a:prstGeom>
            <a:solidFill>
              <a:srgbClr val="FAF5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4" name="Rectangle 163"/>
            <p:cNvSpPr>
              <a:spLocks noChangeArrowheads="1"/>
            </p:cNvSpPr>
            <p:nvPr/>
          </p:nvSpPr>
          <p:spPr bwMode="auto">
            <a:xfrm>
              <a:off x="0" y="4039"/>
              <a:ext cx="5760" cy="9"/>
            </a:xfrm>
            <a:prstGeom prst="rect">
              <a:avLst/>
            </a:prstGeom>
            <a:solidFill>
              <a:srgbClr val="FAF5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5" name="Rectangle 164"/>
            <p:cNvSpPr>
              <a:spLocks noChangeArrowheads="1"/>
            </p:cNvSpPr>
            <p:nvPr/>
          </p:nvSpPr>
          <p:spPr bwMode="auto">
            <a:xfrm>
              <a:off x="0" y="4048"/>
              <a:ext cx="5760" cy="19"/>
            </a:xfrm>
            <a:prstGeom prst="rect">
              <a:avLst/>
            </a:prstGeom>
            <a:solidFill>
              <a:srgbClr val="FAF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6" name="Rectangle 165"/>
            <p:cNvSpPr>
              <a:spLocks noChangeArrowheads="1"/>
            </p:cNvSpPr>
            <p:nvPr/>
          </p:nvSpPr>
          <p:spPr bwMode="auto">
            <a:xfrm>
              <a:off x="0" y="4067"/>
              <a:ext cx="5760" cy="16"/>
            </a:xfrm>
            <a:prstGeom prst="rect">
              <a:avLst/>
            </a:prstGeom>
            <a:solidFill>
              <a:srgbClr val="FAF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7" name="Rectangle 166"/>
            <p:cNvSpPr>
              <a:spLocks noChangeArrowheads="1"/>
            </p:cNvSpPr>
            <p:nvPr/>
          </p:nvSpPr>
          <p:spPr bwMode="auto">
            <a:xfrm>
              <a:off x="0" y="4083"/>
              <a:ext cx="5760" cy="17"/>
            </a:xfrm>
            <a:prstGeom prst="rect">
              <a:avLst/>
            </a:prstGeom>
            <a:solidFill>
              <a:srgbClr val="FAF4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8" name="Rectangle 167"/>
            <p:cNvSpPr>
              <a:spLocks noChangeArrowheads="1"/>
            </p:cNvSpPr>
            <p:nvPr/>
          </p:nvSpPr>
          <p:spPr bwMode="auto">
            <a:xfrm>
              <a:off x="0" y="4100"/>
              <a:ext cx="5760" cy="17"/>
            </a:xfrm>
            <a:prstGeom prst="rect">
              <a:avLst/>
            </a:prstGeom>
            <a:solidFill>
              <a:srgbClr val="FAF4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9" name="Rectangle 168"/>
            <p:cNvSpPr>
              <a:spLocks noChangeArrowheads="1"/>
            </p:cNvSpPr>
            <p:nvPr/>
          </p:nvSpPr>
          <p:spPr bwMode="auto">
            <a:xfrm>
              <a:off x="0" y="4117"/>
              <a:ext cx="5760" cy="16"/>
            </a:xfrm>
            <a:prstGeom prst="rect">
              <a:avLst/>
            </a:prstGeom>
            <a:solidFill>
              <a:srgbClr val="FAF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0" name="Rectangle 169"/>
            <p:cNvSpPr>
              <a:spLocks noChangeArrowheads="1"/>
            </p:cNvSpPr>
            <p:nvPr/>
          </p:nvSpPr>
          <p:spPr bwMode="auto">
            <a:xfrm>
              <a:off x="0" y="4133"/>
              <a:ext cx="5760" cy="15"/>
            </a:xfrm>
            <a:prstGeom prst="rect">
              <a:avLst/>
            </a:prstGeom>
            <a:solidFill>
              <a:srgbClr val="FAF4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1" name="Rectangle 170"/>
            <p:cNvSpPr>
              <a:spLocks noChangeArrowheads="1"/>
            </p:cNvSpPr>
            <p:nvPr/>
          </p:nvSpPr>
          <p:spPr bwMode="auto">
            <a:xfrm>
              <a:off x="0" y="4148"/>
              <a:ext cx="5760" cy="12"/>
            </a:xfrm>
            <a:prstGeom prst="rect">
              <a:avLst/>
            </a:prstGeom>
            <a:solidFill>
              <a:srgbClr val="FAF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2" name="Rectangle 171"/>
            <p:cNvSpPr>
              <a:spLocks noChangeArrowheads="1"/>
            </p:cNvSpPr>
            <p:nvPr/>
          </p:nvSpPr>
          <p:spPr bwMode="auto">
            <a:xfrm>
              <a:off x="0" y="4160"/>
              <a:ext cx="5760" cy="15"/>
            </a:xfrm>
            <a:prstGeom prst="rect">
              <a:avLst/>
            </a:prstGeom>
            <a:solidFill>
              <a:srgbClr val="FAF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3" name="Rectangle 172"/>
            <p:cNvSpPr>
              <a:spLocks noChangeArrowheads="1"/>
            </p:cNvSpPr>
            <p:nvPr/>
          </p:nvSpPr>
          <p:spPr bwMode="auto">
            <a:xfrm>
              <a:off x="0" y="4175"/>
              <a:ext cx="5760" cy="12"/>
            </a:xfrm>
            <a:prstGeom prst="rect">
              <a:avLst/>
            </a:prstGeom>
            <a:solidFill>
              <a:srgbClr val="FAF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4" name="Rectangle 173"/>
            <p:cNvSpPr>
              <a:spLocks noChangeArrowheads="1"/>
            </p:cNvSpPr>
            <p:nvPr/>
          </p:nvSpPr>
          <p:spPr bwMode="auto">
            <a:xfrm>
              <a:off x="0" y="4187"/>
              <a:ext cx="5760" cy="23"/>
            </a:xfrm>
            <a:prstGeom prst="rect">
              <a:avLst/>
            </a:prstGeom>
            <a:solidFill>
              <a:srgbClr val="FAF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5" name="Rectangle 174"/>
            <p:cNvSpPr>
              <a:spLocks noChangeArrowheads="1"/>
            </p:cNvSpPr>
            <p:nvPr/>
          </p:nvSpPr>
          <p:spPr bwMode="auto">
            <a:xfrm>
              <a:off x="0" y="4210"/>
              <a:ext cx="5760" cy="11"/>
            </a:xfrm>
            <a:prstGeom prst="rect">
              <a:avLst/>
            </a:prstGeom>
            <a:solidFill>
              <a:srgbClr val="FAF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6" name="Rectangle 175"/>
            <p:cNvSpPr>
              <a:spLocks noChangeArrowheads="1"/>
            </p:cNvSpPr>
            <p:nvPr/>
          </p:nvSpPr>
          <p:spPr bwMode="auto">
            <a:xfrm>
              <a:off x="0" y="4221"/>
              <a:ext cx="5760" cy="8"/>
            </a:xfrm>
            <a:prstGeom prst="rect">
              <a:avLst/>
            </a:prstGeom>
            <a:solidFill>
              <a:srgbClr val="FAF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7" name="Rectangle 176"/>
            <p:cNvSpPr>
              <a:spLocks noChangeArrowheads="1"/>
            </p:cNvSpPr>
            <p:nvPr/>
          </p:nvSpPr>
          <p:spPr bwMode="auto">
            <a:xfrm>
              <a:off x="0" y="4229"/>
              <a:ext cx="5760" cy="21"/>
            </a:xfrm>
            <a:prstGeom prst="rect">
              <a:avLst/>
            </a:prstGeom>
            <a:solidFill>
              <a:srgbClr val="FAF4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8" name="Rectangle 177"/>
            <p:cNvSpPr>
              <a:spLocks noChangeArrowheads="1"/>
            </p:cNvSpPr>
            <p:nvPr/>
          </p:nvSpPr>
          <p:spPr bwMode="auto">
            <a:xfrm>
              <a:off x="0" y="4250"/>
              <a:ext cx="5760" cy="8"/>
            </a:xfrm>
            <a:prstGeom prst="rect">
              <a:avLst/>
            </a:prstGeom>
            <a:solidFill>
              <a:srgbClr val="FAF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9" name="Rectangle 178"/>
            <p:cNvSpPr>
              <a:spLocks noChangeArrowheads="1"/>
            </p:cNvSpPr>
            <p:nvPr/>
          </p:nvSpPr>
          <p:spPr bwMode="auto">
            <a:xfrm>
              <a:off x="0" y="4258"/>
              <a:ext cx="5760" cy="17"/>
            </a:xfrm>
            <a:prstGeom prst="rect">
              <a:avLst/>
            </a:prstGeom>
            <a:solidFill>
              <a:srgbClr val="FAF4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0" name="Rectangle 179"/>
            <p:cNvSpPr>
              <a:spLocks noChangeArrowheads="1"/>
            </p:cNvSpPr>
            <p:nvPr/>
          </p:nvSpPr>
          <p:spPr bwMode="auto">
            <a:xfrm>
              <a:off x="0" y="4275"/>
              <a:ext cx="5760" cy="6"/>
            </a:xfrm>
            <a:prstGeom prst="rect">
              <a:avLst/>
            </a:prstGeom>
            <a:solidFill>
              <a:srgbClr val="FAF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1" name="Rectangle 180"/>
            <p:cNvSpPr>
              <a:spLocks noChangeArrowheads="1"/>
            </p:cNvSpPr>
            <p:nvPr/>
          </p:nvSpPr>
          <p:spPr bwMode="auto">
            <a:xfrm>
              <a:off x="0" y="4281"/>
              <a:ext cx="5760" cy="5"/>
            </a:xfrm>
            <a:prstGeom prst="rect">
              <a:avLst/>
            </a:prstGeom>
            <a:solidFill>
              <a:srgbClr val="FAF4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2" name="Rectangle 181"/>
            <p:cNvSpPr>
              <a:spLocks noChangeArrowheads="1"/>
            </p:cNvSpPr>
            <p:nvPr/>
          </p:nvSpPr>
          <p:spPr bwMode="auto">
            <a:xfrm>
              <a:off x="0" y="4286"/>
              <a:ext cx="5760" cy="14"/>
            </a:xfrm>
            <a:prstGeom prst="rect">
              <a:avLst/>
            </a:prstGeom>
            <a:solidFill>
              <a:srgbClr val="FAF4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3" name="Rectangle 182"/>
            <p:cNvSpPr>
              <a:spLocks noChangeArrowheads="1"/>
            </p:cNvSpPr>
            <p:nvPr/>
          </p:nvSpPr>
          <p:spPr bwMode="auto">
            <a:xfrm>
              <a:off x="0" y="4300"/>
              <a:ext cx="5760" cy="4"/>
            </a:xfrm>
            <a:prstGeom prst="rect">
              <a:avLst/>
            </a:prstGeom>
            <a:solidFill>
              <a:srgbClr val="FAF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4" name="Rectangle 183"/>
            <p:cNvSpPr>
              <a:spLocks noChangeArrowheads="1"/>
            </p:cNvSpPr>
            <p:nvPr/>
          </p:nvSpPr>
          <p:spPr bwMode="auto">
            <a:xfrm>
              <a:off x="0" y="4304"/>
              <a:ext cx="5760" cy="11"/>
            </a:xfrm>
            <a:prstGeom prst="rect">
              <a:avLst/>
            </a:prstGeom>
            <a:solidFill>
              <a:srgbClr val="FAF4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5" name="Rectangle 184"/>
            <p:cNvSpPr>
              <a:spLocks noChangeArrowheads="1"/>
            </p:cNvSpPr>
            <p:nvPr/>
          </p:nvSpPr>
          <p:spPr bwMode="auto">
            <a:xfrm>
              <a:off x="0" y="4315"/>
              <a:ext cx="5760" cy="2"/>
            </a:xfrm>
            <a:prstGeom prst="rect">
              <a:avLst/>
            </a:prstGeom>
            <a:solidFill>
              <a:srgbClr val="FAF4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6" name="Rectangle 185"/>
            <p:cNvSpPr>
              <a:spLocks noChangeArrowheads="1"/>
            </p:cNvSpPr>
            <p:nvPr/>
          </p:nvSpPr>
          <p:spPr bwMode="auto">
            <a:xfrm>
              <a:off x="0" y="4317"/>
              <a:ext cx="5760" cy="2"/>
            </a:xfrm>
            <a:prstGeom prst="rect">
              <a:avLst/>
            </a:prstGeom>
            <a:solidFill>
              <a:srgbClr val="FAF4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7" name="Rectangle 186"/>
            <p:cNvSpPr>
              <a:spLocks noChangeArrowheads="1"/>
            </p:cNvSpPr>
            <p:nvPr/>
          </p:nvSpPr>
          <p:spPr bwMode="auto">
            <a:xfrm>
              <a:off x="0" y="4319"/>
              <a:ext cx="5760" cy="2"/>
            </a:xfrm>
            <a:prstGeom prst="rect">
              <a:avLst/>
            </a:prstGeom>
            <a:solidFill>
              <a:srgbClr val="FAF4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8" name="Rectangle 187"/>
            <p:cNvSpPr>
              <a:spLocks noChangeArrowheads="1"/>
            </p:cNvSpPr>
            <p:nvPr/>
          </p:nvSpPr>
          <p:spPr bwMode="auto">
            <a:xfrm>
              <a:off x="0" y="4321"/>
              <a:ext cx="5760" cy="2"/>
            </a:xfrm>
            <a:prstGeom prst="rect">
              <a:avLst/>
            </a:prstGeom>
            <a:solidFill>
              <a:srgbClr val="FAF4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9" name="Rectangle 188"/>
            <p:cNvSpPr>
              <a:spLocks noChangeArrowheads="1"/>
            </p:cNvSpPr>
            <p:nvPr/>
          </p:nvSpPr>
          <p:spPr bwMode="auto">
            <a:xfrm>
              <a:off x="0" y="4323"/>
              <a:ext cx="5760" cy="2"/>
            </a:xfrm>
            <a:prstGeom prst="rect">
              <a:avLst/>
            </a:prstGeom>
            <a:solidFill>
              <a:srgbClr val="FAF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01" name="Rectangle 189"/>
          <p:cNvSpPr>
            <a:spLocks noChangeArrowheads="1"/>
          </p:cNvSpPr>
          <p:nvPr/>
        </p:nvSpPr>
        <p:spPr bwMode="auto">
          <a:xfrm>
            <a:off x="226142" y="5240749"/>
            <a:ext cx="1180854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УВАГУ!!!</a:t>
            </a:r>
          </a:p>
        </p:txBody>
      </p:sp>
      <p:sp>
        <p:nvSpPr>
          <p:cNvPr id="7175" name="Rectangle 192"/>
          <p:cNvSpPr>
            <a:spLocks noChangeArrowheads="1"/>
          </p:cNvSpPr>
          <p:nvPr/>
        </p:nvSpPr>
        <p:spPr bwMode="auto">
          <a:xfrm>
            <a:off x="1256672" y="564516"/>
            <a:ext cx="9794543" cy="947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uk-UA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 НАВЧАЛЬНИЙ ЦЕНТР ДЕСАНТНО-ШТУРМОВИХ ВІЙСЬК ЗБРОЙНИХ СИЛ УКРАЇНИ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uk-UA" altLang="uk-UA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1" name="Рисунок 19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867" y="1171389"/>
            <a:ext cx="3831092" cy="342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54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2875</TotalTime>
  <Words>327</Words>
  <Application>Microsoft Office PowerPoint</Application>
  <PresentationFormat>Широкий екран</PresentationFormat>
  <Paragraphs>41</Paragraphs>
  <Slides>9</Slides>
  <Notes>9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Calibri</vt:lpstr>
      <vt:lpstr>Georgia</vt:lpstr>
      <vt:lpstr>Times New Roman</vt:lpstr>
      <vt:lpstr>Trebuchet MS</vt:lpstr>
      <vt:lpstr>Воздушный поток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 Коломиец</dc:creator>
  <cp:lastModifiedBy>chubenko.mykhailo@gmail.com</cp:lastModifiedBy>
  <cp:revision>213</cp:revision>
  <cp:lastPrinted>2024-04-26T11:22:36Z</cp:lastPrinted>
  <dcterms:created xsi:type="dcterms:W3CDTF">2017-11-18T15:22:19Z</dcterms:created>
  <dcterms:modified xsi:type="dcterms:W3CDTF">2024-11-05T21:32:43Z</dcterms:modified>
</cp:coreProperties>
</file>