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53" y="7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AFCAEA-7CA1-471A-A1D4-EDFE38A8AC60}" type="doc">
      <dgm:prSet loTypeId="urn:microsoft.com/office/officeart/2008/layout/HorizontalMultiLevelHierarchy" loCatId="hierarchy" qsTypeId="urn:microsoft.com/office/officeart/2005/8/quickstyle/simple2" qsCatId="simple" csTypeId="urn:microsoft.com/office/officeart/2005/8/colors/accent0_2" csCatId="mainScheme" phldr="1"/>
      <dgm:spPr/>
      <dgm:t>
        <a:bodyPr/>
        <a:lstStyle/>
        <a:p>
          <a:endParaRPr lang="uk-UA"/>
        </a:p>
      </dgm:t>
    </dgm:pt>
    <dgm:pt modelId="{B9C5E130-E016-43E5-A548-73B3D60ADD8E}">
      <dgm:prSet phldrT="[Текст]"/>
      <dgm:spPr/>
      <dgm:t>
        <a:bodyPr/>
        <a:lstStyle/>
        <a:p>
          <a:r>
            <a:rPr lang="uk-UA" dirty="0"/>
            <a:t>Сутність психологічної підготовки:</a:t>
          </a:r>
        </a:p>
      </dgm:t>
    </dgm:pt>
    <dgm:pt modelId="{3BB3B910-BD8A-49F8-9CAE-A5E1A1C43757}" type="parTrans" cxnId="{3E210125-B3B3-4907-9DCA-BA89E721C6A1}">
      <dgm:prSet/>
      <dgm:spPr/>
      <dgm:t>
        <a:bodyPr/>
        <a:lstStyle/>
        <a:p>
          <a:endParaRPr lang="uk-UA"/>
        </a:p>
      </dgm:t>
    </dgm:pt>
    <dgm:pt modelId="{DAF57DB9-D9DB-4CA3-9D9C-E17FDE1584E3}" type="sibTrans" cxnId="{3E210125-B3B3-4907-9DCA-BA89E721C6A1}">
      <dgm:prSet/>
      <dgm:spPr/>
      <dgm:t>
        <a:bodyPr/>
        <a:lstStyle/>
        <a:p>
          <a:endParaRPr lang="uk-UA"/>
        </a:p>
      </dgm:t>
    </dgm:pt>
    <dgm:pt modelId="{1A4CAE46-CFE3-4C7D-A256-7B17E78E9FCB}">
      <dgm:prSet phldrT="[Текст]"/>
      <dgm:spPr/>
      <dgm:t>
        <a:bodyPr/>
        <a:lstStyle/>
        <a:p>
          <a:r>
            <a:rPr lang="uk-UA" dirty="0"/>
            <a:t>Підвищення психічної стійкості і його психологічної готовності;</a:t>
          </a:r>
        </a:p>
      </dgm:t>
    </dgm:pt>
    <dgm:pt modelId="{C487B514-8C53-4611-AD79-39049F6C9F19}" type="parTrans" cxnId="{2802A71B-B25B-4666-9E60-04CFD104C836}">
      <dgm:prSet/>
      <dgm:spPr/>
      <dgm:t>
        <a:bodyPr/>
        <a:lstStyle/>
        <a:p>
          <a:endParaRPr lang="uk-UA"/>
        </a:p>
      </dgm:t>
    </dgm:pt>
    <dgm:pt modelId="{8302DB60-4682-4244-9D9D-CF6DFD786B4B}" type="sibTrans" cxnId="{2802A71B-B25B-4666-9E60-04CFD104C836}">
      <dgm:prSet/>
      <dgm:spPr/>
      <dgm:t>
        <a:bodyPr/>
        <a:lstStyle/>
        <a:p>
          <a:endParaRPr lang="uk-UA"/>
        </a:p>
      </dgm:t>
    </dgm:pt>
    <dgm:pt modelId="{FC563F2F-89C4-4E15-B922-B2FAA0FCF22B}">
      <dgm:prSet phldrT="[Текст]"/>
      <dgm:spPr/>
      <dgm:t>
        <a:bodyPr/>
        <a:lstStyle/>
        <a:p>
          <a:r>
            <a:rPr lang="uk-UA" dirty="0"/>
            <a:t>Перетворення факторів бою в знайомі, звичні, очікувані (адаптування);</a:t>
          </a:r>
        </a:p>
      </dgm:t>
    </dgm:pt>
    <dgm:pt modelId="{99FD6841-BCAD-4789-BEDE-B05D6DDC5545}" type="parTrans" cxnId="{8C847308-8D5E-477A-B14F-6460374AA6A8}">
      <dgm:prSet/>
      <dgm:spPr/>
      <dgm:t>
        <a:bodyPr/>
        <a:lstStyle/>
        <a:p>
          <a:endParaRPr lang="uk-UA"/>
        </a:p>
      </dgm:t>
    </dgm:pt>
    <dgm:pt modelId="{D5EE7741-8B51-4ED5-9D4A-E06553BBC8A4}" type="sibTrans" cxnId="{8C847308-8D5E-477A-B14F-6460374AA6A8}">
      <dgm:prSet/>
      <dgm:spPr/>
      <dgm:t>
        <a:bodyPr/>
        <a:lstStyle/>
        <a:p>
          <a:endParaRPr lang="uk-UA"/>
        </a:p>
      </dgm:t>
    </dgm:pt>
    <dgm:pt modelId="{EED10AA1-87BB-4C73-8EC9-AF047A51EBB3}">
      <dgm:prSet phldrT="[Текст]"/>
      <dgm:spPr/>
      <dgm:t>
        <a:bodyPr/>
        <a:lstStyle/>
        <a:p>
          <a:r>
            <a:rPr lang="uk-UA" dirty="0"/>
            <a:t>Оволодіння військовослужбовцями необхідними знаннями та досвідом у подоланні психологічних навантажень;</a:t>
          </a:r>
        </a:p>
      </dgm:t>
    </dgm:pt>
    <dgm:pt modelId="{1DB47D5F-BD29-4860-80A6-CAD41B79FB64}" type="parTrans" cxnId="{419CB734-B110-4D52-9A7B-24B52D3E3CC7}">
      <dgm:prSet/>
      <dgm:spPr/>
      <dgm:t>
        <a:bodyPr/>
        <a:lstStyle/>
        <a:p>
          <a:endParaRPr lang="uk-UA"/>
        </a:p>
      </dgm:t>
    </dgm:pt>
    <dgm:pt modelId="{9D9B50C8-AA8C-46B6-B66A-D28341D265AA}" type="sibTrans" cxnId="{419CB734-B110-4D52-9A7B-24B52D3E3CC7}">
      <dgm:prSet/>
      <dgm:spPr/>
      <dgm:t>
        <a:bodyPr/>
        <a:lstStyle/>
        <a:p>
          <a:endParaRPr lang="uk-UA"/>
        </a:p>
      </dgm:t>
    </dgm:pt>
    <dgm:pt modelId="{4C370358-B131-4391-A449-2F13535C87D6}">
      <dgm:prSet phldrT="[Текст]"/>
      <dgm:spPr/>
      <dgm:t>
        <a:bodyPr/>
        <a:lstStyle/>
        <a:p>
          <a:r>
            <a:rPr lang="uk-UA" dirty="0"/>
            <a:t>Розвиток у особового складу здатності швидко перебудовуватись відповідно до обставин.</a:t>
          </a:r>
        </a:p>
      </dgm:t>
    </dgm:pt>
    <dgm:pt modelId="{6D65BE50-436D-40D4-8463-4A9273A59B31}" type="parTrans" cxnId="{9FBB6ACF-F413-44FF-ADE2-8E75F00B1834}">
      <dgm:prSet/>
      <dgm:spPr/>
      <dgm:t>
        <a:bodyPr/>
        <a:lstStyle/>
        <a:p>
          <a:endParaRPr lang="uk-UA"/>
        </a:p>
      </dgm:t>
    </dgm:pt>
    <dgm:pt modelId="{8B21C9BB-C97C-4021-ADEE-D05A95E5B509}" type="sibTrans" cxnId="{9FBB6ACF-F413-44FF-ADE2-8E75F00B1834}">
      <dgm:prSet/>
      <dgm:spPr/>
      <dgm:t>
        <a:bodyPr/>
        <a:lstStyle/>
        <a:p>
          <a:endParaRPr lang="uk-UA"/>
        </a:p>
      </dgm:t>
    </dgm:pt>
    <dgm:pt modelId="{6929C4A5-5030-4C26-8A4A-4980DCA6F359}" type="pres">
      <dgm:prSet presAssocID="{67AFCAEA-7CA1-471A-A1D4-EDFE38A8AC6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30534A4-4CB6-4307-AB58-3F0003DF1A67}" type="pres">
      <dgm:prSet presAssocID="{B9C5E130-E016-43E5-A548-73B3D60ADD8E}" presName="root1" presStyleCnt="0"/>
      <dgm:spPr/>
    </dgm:pt>
    <dgm:pt modelId="{8C331FE0-B2C9-4AFF-BDD2-3DA0D68E4A2C}" type="pres">
      <dgm:prSet presAssocID="{B9C5E130-E016-43E5-A548-73B3D60ADD8E}" presName="LevelOneTextNode" presStyleLbl="node0" presStyleIdx="0" presStyleCnt="1">
        <dgm:presLayoutVars>
          <dgm:chPref val="3"/>
        </dgm:presLayoutVars>
      </dgm:prSet>
      <dgm:spPr/>
    </dgm:pt>
    <dgm:pt modelId="{88E9D042-E42C-438E-9265-9A3F081362F2}" type="pres">
      <dgm:prSet presAssocID="{B9C5E130-E016-43E5-A548-73B3D60ADD8E}" presName="level2hierChild" presStyleCnt="0"/>
      <dgm:spPr/>
    </dgm:pt>
    <dgm:pt modelId="{7E23EB54-EF2A-4D56-8091-CC0721E4B642}" type="pres">
      <dgm:prSet presAssocID="{C487B514-8C53-4611-AD79-39049F6C9F19}" presName="conn2-1" presStyleLbl="parChTrans1D2" presStyleIdx="0" presStyleCnt="4"/>
      <dgm:spPr/>
    </dgm:pt>
    <dgm:pt modelId="{2374C37E-291C-47F1-A05E-2E90BD6A732B}" type="pres">
      <dgm:prSet presAssocID="{C487B514-8C53-4611-AD79-39049F6C9F19}" presName="connTx" presStyleLbl="parChTrans1D2" presStyleIdx="0" presStyleCnt="4"/>
      <dgm:spPr/>
    </dgm:pt>
    <dgm:pt modelId="{0F52EB55-0584-4EA9-9B5A-901AAFFA8696}" type="pres">
      <dgm:prSet presAssocID="{1A4CAE46-CFE3-4C7D-A256-7B17E78E9FCB}" presName="root2" presStyleCnt="0"/>
      <dgm:spPr/>
    </dgm:pt>
    <dgm:pt modelId="{65E8D442-1B9A-4F53-BF3D-3DBF1C21B953}" type="pres">
      <dgm:prSet presAssocID="{1A4CAE46-CFE3-4C7D-A256-7B17E78E9FCB}" presName="LevelTwoTextNode" presStyleLbl="node2" presStyleIdx="0" presStyleCnt="4" custScaleX="162060">
        <dgm:presLayoutVars>
          <dgm:chPref val="3"/>
        </dgm:presLayoutVars>
      </dgm:prSet>
      <dgm:spPr/>
    </dgm:pt>
    <dgm:pt modelId="{07D5C851-DACC-4C05-BA6A-108AAAE74888}" type="pres">
      <dgm:prSet presAssocID="{1A4CAE46-CFE3-4C7D-A256-7B17E78E9FCB}" presName="level3hierChild" presStyleCnt="0"/>
      <dgm:spPr/>
    </dgm:pt>
    <dgm:pt modelId="{5320F9E0-64E9-457F-8CCB-EDDF7DD26866}" type="pres">
      <dgm:prSet presAssocID="{99FD6841-BCAD-4789-BEDE-B05D6DDC5545}" presName="conn2-1" presStyleLbl="parChTrans1D2" presStyleIdx="1" presStyleCnt="4"/>
      <dgm:spPr/>
    </dgm:pt>
    <dgm:pt modelId="{307B1774-4A8F-4051-B83D-3E240C874D56}" type="pres">
      <dgm:prSet presAssocID="{99FD6841-BCAD-4789-BEDE-B05D6DDC5545}" presName="connTx" presStyleLbl="parChTrans1D2" presStyleIdx="1" presStyleCnt="4"/>
      <dgm:spPr/>
    </dgm:pt>
    <dgm:pt modelId="{74EF557D-CF1A-423D-8733-645192C9C7D8}" type="pres">
      <dgm:prSet presAssocID="{FC563F2F-89C4-4E15-B922-B2FAA0FCF22B}" presName="root2" presStyleCnt="0"/>
      <dgm:spPr/>
    </dgm:pt>
    <dgm:pt modelId="{15373C8C-FEA5-4D6B-83ED-2BD6C57ED5B6}" type="pres">
      <dgm:prSet presAssocID="{FC563F2F-89C4-4E15-B922-B2FAA0FCF22B}" presName="LevelTwoTextNode" presStyleLbl="node2" presStyleIdx="1" presStyleCnt="4" custScaleX="162203">
        <dgm:presLayoutVars>
          <dgm:chPref val="3"/>
        </dgm:presLayoutVars>
      </dgm:prSet>
      <dgm:spPr/>
    </dgm:pt>
    <dgm:pt modelId="{0328180D-CAE3-4F42-AFD0-5F6B9A02AD63}" type="pres">
      <dgm:prSet presAssocID="{FC563F2F-89C4-4E15-B922-B2FAA0FCF22B}" presName="level3hierChild" presStyleCnt="0"/>
      <dgm:spPr/>
    </dgm:pt>
    <dgm:pt modelId="{F91B27CE-4277-483F-A087-592622B27B9C}" type="pres">
      <dgm:prSet presAssocID="{1DB47D5F-BD29-4860-80A6-CAD41B79FB64}" presName="conn2-1" presStyleLbl="parChTrans1D2" presStyleIdx="2" presStyleCnt="4"/>
      <dgm:spPr/>
    </dgm:pt>
    <dgm:pt modelId="{5D31FF17-6F60-449E-97F6-13569E39E1C4}" type="pres">
      <dgm:prSet presAssocID="{1DB47D5F-BD29-4860-80A6-CAD41B79FB64}" presName="connTx" presStyleLbl="parChTrans1D2" presStyleIdx="2" presStyleCnt="4"/>
      <dgm:spPr/>
    </dgm:pt>
    <dgm:pt modelId="{51B8A3FC-20F5-407B-A21D-EAD26C79F596}" type="pres">
      <dgm:prSet presAssocID="{EED10AA1-87BB-4C73-8EC9-AF047A51EBB3}" presName="root2" presStyleCnt="0"/>
      <dgm:spPr/>
    </dgm:pt>
    <dgm:pt modelId="{72D0E31E-FDE7-4DA5-B3A7-E295324C93E4}" type="pres">
      <dgm:prSet presAssocID="{EED10AA1-87BB-4C73-8EC9-AF047A51EBB3}" presName="LevelTwoTextNode" presStyleLbl="node2" presStyleIdx="2" presStyleCnt="4" custScaleX="161478">
        <dgm:presLayoutVars>
          <dgm:chPref val="3"/>
        </dgm:presLayoutVars>
      </dgm:prSet>
      <dgm:spPr/>
    </dgm:pt>
    <dgm:pt modelId="{E6787F7E-5052-4E9E-A0B1-927C05490585}" type="pres">
      <dgm:prSet presAssocID="{EED10AA1-87BB-4C73-8EC9-AF047A51EBB3}" presName="level3hierChild" presStyleCnt="0"/>
      <dgm:spPr/>
    </dgm:pt>
    <dgm:pt modelId="{1B166611-4018-4715-9D78-DF7329901273}" type="pres">
      <dgm:prSet presAssocID="{6D65BE50-436D-40D4-8463-4A9273A59B31}" presName="conn2-1" presStyleLbl="parChTrans1D2" presStyleIdx="3" presStyleCnt="4"/>
      <dgm:spPr/>
    </dgm:pt>
    <dgm:pt modelId="{6C634A38-B03D-42F3-A9C1-420D6C9373B5}" type="pres">
      <dgm:prSet presAssocID="{6D65BE50-436D-40D4-8463-4A9273A59B31}" presName="connTx" presStyleLbl="parChTrans1D2" presStyleIdx="3" presStyleCnt="4"/>
      <dgm:spPr/>
    </dgm:pt>
    <dgm:pt modelId="{0A7EFF79-8E72-4399-BC25-67A58B148C23}" type="pres">
      <dgm:prSet presAssocID="{4C370358-B131-4391-A449-2F13535C87D6}" presName="root2" presStyleCnt="0"/>
      <dgm:spPr/>
    </dgm:pt>
    <dgm:pt modelId="{629A0233-2B8C-4AAD-B82B-B88B3FDF6A18}" type="pres">
      <dgm:prSet presAssocID="{4C370358-B131-4391-A449-2F13535C87D6}" presName="LevelTwoTextNode" presStyleLbl="node2" presStyleIdx="3" presStyleCnt="4" custScaleX="160895">
        <dgm:presLayoutVars>
          <dgm:chPref val="3"/>
        </dgm:presLayoutVars>
      </dgm:prSet>
      <dgm:spPr/>
    </dgm:pt>
    <dgm:pt modelId="{EBF89767-8D2D-4550-A7FA-9D4BDA04B6A6}" type="pres">
      <dgm:prSet presAssocID="{4C370358-B131-4391-A449-2F13535C87D6}" presName="level3hierChild" presStyleCnt="0"/>
      <dgm:spPr/>
    </dgm:pt>
  </dgm:ptLst>
  <dgm:cxnLst>
    <dgm:cxn modelId="{8C847308-8D5E-477A-B14F-6460374AA6A8}" srcId="{B9C5E130-E016-43E5-A548-73B3D60ADD8E}" destId="{FC563F2F-89C4-4E15-B922-B2FAA0FCF22B}" srcOrd="1" destOrd="0" parTransId="{99FD6841-BCAD-4789-BEDE-B05D6DDC5545}" sibTransId="{D5EE7741-8B51-4ED5-9D4A-E06553BBC8A4}"/>
    <dgm:cxn modelId="{2802A71B-B25B-4666-9E60-04CFD104C836}" srcId="{B9C5E130-E016-43E5-A548-73B3D60ADD8E}" destId="{1A4CAE46-CFE3-4C7D-A256-7B17E78E9FCB}" srcOrd="0" destOrd="0" parTransId="{C487B514-8C53-4611-AD79-39049F6C9F19}" sibTransId="{8302DB60-4682-4244-9D9D-CF6DFD786B4B}"/>
    <dgm:cxn modelId="{5617181D-5260-4953-8B7D-C9E302B6345D}" type="presOf" srcId="{99FD6841-BCAD-4789-BEDE-B05D6DDC5545}" destId="{5320F9E0-64E9-457F-8CCB-EDDF7DD26866}" srcOrd="0" destOrd="0" presId="urn:microsoft.com/office/officeart/2008/layout/HorizontalMultiLevelHierarchy"/>
    <dgm:cxn modelId="{3E210125-B3B3-4907-9DCA-BA89E721C6A1}" srcId="{67AFCAEA-7CA1-471A-A1D4-EDFE38A8AC60}" destId="{B9C5E130-E016-43E5-A548-73B3D60ADD8E}" srcOrd="0" destOrd="0" parTransId="{3BB3B910-BD8A-49F8-9CAE-A5E1A1C43757}" sibTransId="{DAF57DB9-D9DB-4CA3-9D9C-E17FDE1584E3}"/>
    <dgm:cxn modelId="{594E012A-6248-4F4E-8DA3-5A1BB6EF8D61}" type="presOf" srcId="{C487B514-8C53-4611-AD79-39049F6C9F19}" destId="{7E23EB54-EF2A-4D56-8091-CC0721E4B642}" srcOrd="0" destOrd="0" presId="urn:microsoft.com/office/officeart/2008/layout/HorizontalMultiLevelHierarchy"/>
    <dgm:cxn modelId="{419CB734-B110-4D52-9A7B-24B52D3E3CC7}" srcId="{B9C5E130-E016-43E5-A548-73B3D60ADD8E}" destId="{EED10AA1-87BB-4C73-8EC9-AF047A51EBB3}" srcOrd="2" destOrd="0" parTransId="{1DB47D5F-BD29-4860-80A6-CAD41B79FB64}" sibTransId="{9D9B50C8-AA8C-46B6-B66A-D28341D265AA}"/>
    <dgm:cxn modelId="{0E6B903B-DB09-475F-B025-3930F9CB14F8}" type="presOf" srcId="{4C370358-B131-4391-A449-2F13535C87D6}" destId="{629A0233-2B8C-4AAD-B82B-B88B3FDF6A18}" srcOrd="0" destOrd="0" presId="urn:microsoft.com/office/officeart/2008/layout/HorizontalMultiLevelHierarchy"/>
    <dgm:cxn modelId="{0840FA6D-FA24-422E-82E6-DD4F32FDAC19}" type="presOf" srcId="{67AFCAEA-7CA1-471A-A1D4-EDFE38A8AC60}" destId="{6929C4A5-5030-4C26-8A4A-4980DCA6F359}" srcOrd="0" destOrd="0" presId="urn:microsoft.com/office/officeart/2008/layout/HorizontalMultiLevelHierarchy"/>
    <dgm:cxn modelId="{15BD704E-35D2-4A49-B5B1-9F21DBEC21E1}" type="presOf" srcId="{EED10AA1-87BB-4C73-8EC9-AF047A51EBB3}" destId="{72D0E31E-FDE7-4DA5-B3A7-E295324C93E4}" srcOrd="0" destOrd="0" presId="urn:microsoft.com/office/officeart/2008/layout/HorizontalMultiLevelHierarchy"/>
    <dgm:cxn modelId="{CD551558-000F-4E89-A97D-D71C792F600F}" type="presOf" srcId="{B9C5E130-E016-43E5-A548-73B3D60ADD8E}" destId="{8C331FE0-B2C9-4AFF-BDD2-3DA0D68E4A2C}" srcOrd="0" destOrd="0" presId="urn:microsoft.com/office/officeart/2008/layout/HorizontalMultiLevelHierarchy"/>
    <dgm:cxn modelId="{1764B993-CAA3-4E54-A229-A65436933C4E}" type="presOf" srcId="{FC563F2F-89C4-4E15-B922-B2FAA0FCF22B}" destId="{15373C8C-FEA5-4D6B-83ED-2BD6C57ED5B6}" srcOrd="0" destOrd="0" presId="urn:microsoft.com/office/officeart/2008/layout/HorizontalMultiLevelHierarchy"/>
    <dgm:cxn modelId="{9BE16EC0-2E5B-4D7B-8A36-457CEE1A9A30}" type="presOf" srcId="{1DB47D5F-BD29-4860-80A6-CAD41B79FB64}" destId="{5D31FF17-6F60-449E-97F6-13569E39E1C4}" srcOrd="1" destOrd="0" presId="urn:microsoft.com/office/officeart/2008/layout/HorizontalMultiLevelHierarchy"/>
    <dgm:cxn modelId="{00C853CC-880D-40B9-966E-CBBC417A9863}" type="presOf" srcId="{1A4CAE46-CFE3-4C7D-A256-7B17E78E9FCB}" destId="{65E8D442-1B9A-4F53-BF3D-3DBF1C21B953}" srcOrd="0" destOrd="0" presId="urn:microsoft.com/office/officeart/2008/layout/HorizontalMultiLevelHierarchy"/>
    <dgm:cxn modelId="{9FBB6ACF-F413-44FF-ADE2-8E75F00B1834}" srcId="{B9C5E130-E016-43E5-A548-73B3D60ADD8E}" destId="{4C370358-B131-4391-A449-2F13535C87D6}" srcOrd="3" destOrd="0" parTransId="{6D65BE50-436D-40D4-8463-4A9273A59B31}" sibTransId="{8B21C9BB-C97C-4021-ADEE-D05A95E5B509}"/>
    <dgm:cxn modelId="{D2950DD6-8CF8-4A83-81A7-7A5CCC8132B0}" type="presOf" srcId="{1DB47D5F-BD29-4860-80A6-CAD41B79FB64}" destId="{F91B27CE-4277-483F-A087-592622B27B9C}" srcOrd="0" destOrd="0" presId="urn:microsoft.com/office/officeart/2008/layout/HorizontalMultiLevelHierarchy"/>
    <dgm:cxn modelId="{309F96DB-C842-4A80-A638-1319831452F3}" type="presOf" srcId="{99FD6841-BCAD-4789-BEDE-B05D6DDC5545}" destId="{307B1774-4A8F-4051-B83D-3E240C874D56}" srcOrd="1" destOrd="0" presId="urn:microsoft.com/office/officeart/2008/layout/HorizontalMultiLevelHierarchy"/>
    <dgm:cxn modelId="{62DA56DF-5621-45D1-8650-0A24FBF6CC04}" type="presOf" srcId="{6D65BE50-436D-40D4-8463-4A9273A59B31}" destId="{1B166611-4018-4715-9D78-DF7329901273}" srcOrd="0" destOrd="0" presId="urn:microsoft.com/office/officeart/2008/layout/HorizontalMultiLevelHierarchy"/>
    <dgm:cxn modelId="{05DFB6F8-5658-45A9-BEE9-89C81E2DB3ED}" type="presOf" srcId="{6D65BE50-436D-40D4-8463-4A9273A59B31}" destId="{6C634A38-B03D-42F3-A9C1-420D6C9373B5}" srcOrd="1" destOrd="0" presId="urn:microsoft.com/office/officeart/2008/layout/HorizontalMultiLevelHierarchy"/>
    <dgm:cxn modelId="{4825F0FA-4817-4D4B-B488-15411AD3F8CD}" type="presOf" srcId="{C487B514-8C53-4611-AD79-39049F6C9F19}" destId="{2374C37E-291C-47F1-A05E-2E90BD6A732B}" srcOrd="1" destOrd="0" presId="urn:microsoft.com/office/officeart/2008/layout/HorizontalMultiLevelHierarchy"/>
    <dgm:cxn modelId="{D0EED178-580F-49E4-A49A-651E9486F323}" type="presParOf" srcId="{6929C4A5-5030-4C26-8A4A-4980DCA6F359}" destId="{B30534A4-4CB6-4307-AB58-3F0003DF1A67}" srcOrd="0" destOrd="0" presId="urn:microsoft.com/office/officeart/2008/layout/HorizontalMultiLevelHierarchy"/>
    <dgm:cxn modelId="{F864DF1B-EC16-4025-9F98-1CA096F21049}" type="presParOf" srcId="{B30534A4-4CB6-4307-AB58-3F0003DF1A67}" destId="{8C331FE0-B2C9-4AFF-BDD2-3DA0D68E4A2C}" srcOrd="0" destOrd="0" presId="urn:microsoft.com/office/officeart/2008/layout/HorizontalMultiLevelHierarchy"/>
    <dgm:cxn modelId="{3113F30C-FE04-48F6-87BD-84AA3F4854D3}" type="presParOf" srcId="{B30534A4-4CB6-4307-AB58-3F0003DF1A67}" destId="{88E9D042-E42C-438E-9265-9A3F081362F2}" srcOrd="1" destOrd="0" presId="urn:microsoft.com/office/officeart/2008/layout/HorizontalMultiLevelHierarchy"/>
    <dgm:cxn modelId="{B622D9AA-9939-4CDD-AB68-EA6CA704004C}" type="presParOf" srcId="{88E9D042-E42C-438E-9265-9A3F081362F2}" destId="{7E23EB54-EF2A-4D56-8091-CC0721E4B642}" srcOrd="0" destOrd="0" presId="urn:microsoft.com/office/officeart/2008/layout/HorizontalMultiLevelHierarchy"/>
    <dgm:cxn modelId="{74E69A45-1679-4BF2-AC92-147F7A2CF5B1}" type="presParOf" srcId="{7E23EB54-EF2A-4D56-8091-CC0721E4B642}" destId="{2374C37E-291C-47F1-A05E-2E90BD6A732B}" srcOrd="0" destOrd="0" presId="urn:microsoft.com/office/officeart/2008/layout/HorizontalMultiLevelHierarchy"/>
    <dgm:cxn modelId="{A890EC56-7050-477E-8127-37068D2B09D3}" type="presParOf" srcId="{88E9D042-E42C-438E-9265-9A3F081362F2}" destId="{0F52EB55-0584-4EA9-9B5A-901AAFFA8696}" srcOrd="1" destOrd="0" presId="urn:microsoft.com/office/officeart/2008/layout/HorizontalMultiLevelHierarchy"/>
    <dgm:cxn modelId="{7637AD35-0BB8-473A-86F3-462B5F604C42}" type="presParOf" srcId="{0F52EB55-0584-4EA9-9B5A-901AAFFA8696}" destId="{65E8D442-1B9A-4F53-BF3D-3DBF1C21B953}" srcOrd="0" destOrd="0" presId="urn:microsoft.com/office/officeart/2008/layout/HorizontalMultiLevelHierarchy"/>
    <dgm:cxn modelId="{D17A9C70-476B-4E11-A0CE-A4C439D2B2F0}" type="presParOf" srcId="{0F52EB55-0584-4EA9-9B5A-901AAFFA8696}" destId="{07D5C851-DACC-4C05-BA6A-108AAAE74888}" srcOrd="1" destOrd="0" presId="urn:microsoft.com/office/officeart/2008/layout/HorizontalMultiLevelHierarchy"/>
    <dgm:cxn modelId="{0BA9FE2B-4105-4787-9A40-137F9366AF01}" type="presParOf" srcId="{88E9D042-E42C-438E-9265-9A3F081362F2}" destId="{5320F9E0-64E9-457F-8CCB-EDDF7DD26866}" srcOrd="2" destOrd="0" presId="urn:microsoft.com/office/officeart/2008/layout/HorizontalMultiLevelHierarchy"/>
    <dgm:cxn modelId="{7ED7E2E0-8669-4253-8131-07D6C5834F65}" type="presParOf" srcId="{5320F9E0-64E9-457F-8CCB-EDDF7DD26866}" destId="{307B1774-4A8F-4051-B83D-3E240C874D56}" srcOrd="0" destOrd="0" presId="urn:microsoft.com/office/officeart/2008/layout/HorizontalMultiLevelHierarchy"/>
    <dgm:cxn modelId="{BAEE4E91-B50E-4063-8557-0C49B6B8395A}" type="presParOf" srcId="{88E9D042-E42C-438E-9265-9A3F081362F2}" destId="{74EF557D-CF1A-423D-8733-645192C9C7D8}" srcOrd="3" destOrd="0" presId="urn:microsoft.com/office/officeart/2008/layout/HorizontalMultiLevelHierarchy"/>
    <dgm:cxn modelId="{2B7875B2-113A-4FB5-ACA1-732A8BCC8D5E}" type="presParOf" srcId="{74EF557D-CF1A-423D-8733-645192C9C7D8}" destId="{15373C8C-FEA5-4D6B-83ED-2BD6C57ED5B6}" srcOrd="0" destOrd="0" presId="urn:microsoft.com/office/officeart/2008/layout/HorizontalMultiLevelHierarchy"/>
    <dgm:cxn modelId="{F299BCBB-A4EE-49A3-BFC1-FACCD56ECAC0}" type="presParOf" srcId="{74EF557D-CF1A-423D-8733-645192C9C7D8}" destId="{0328180D-CAE3-4F42-AFD0-5F6B9A02AD63}" srcOrd="1" destOrd="0" presId="urn:microsoft.com/office/officeart/2008/layout/HorizontalMultiLevelHierarchy"/>
    <dgm:cxn modelId="{69ED7E1E-ED4B-4397-B254-CF1C151C88FE}" type="presParOf" srcId="{88E9D042-E42C-438E-9265-9A3F081362F2}" destId="{F91B27CE-4277-483F-A087-592622B27B9C}" srcOrd="4" destOrd="0" presId="urn:microsoft.com/office/officeart/2008/layout/HorizontalMultiLevelHierarchy"/>
    <dgm:cxn modelId="{DB4AF29F-ED65-41E4-8C1C-78814628CF9F}" type="presParOf" srcId="{F91B27CE-4277-483F-A087-592622B27B9C}" destId="{5D31FF17-6F60-449E-97F6-13569E39E1C4}" srcOrd="0" destOrd="0" presId="urn:microsoft.com/office/officeart/2008/layout/HorizontalMultiLevelHierarchy"/>
    <dgm:cxn modelId="{2E8487A5-E8D4-49F0-8720-DCA615FF00B5}" type="presParOf" srcId="{88E9D042-E42C-438E-9265-9A3F081362F2}" destId="{51B8A3FC-20F5-407B-A21D-EAD26C79F596}" srcOrd="5" destOrd="0" presId="urn:microsoft.com/office/officeart/2008/layout/HorizontalMultiLevelHierarchy"/>
    <dgm:cxn modelId="{4A534580-05E5-498A-9E1B-51FDA9AD9325}" type="presParOf" srcId="{51B8A3FC-20F5-407B-A21D-EAD26C79F596}" destId="{72D0E31E-FDE7-4DA5-B3A7-E295324C93E4}" srcOrd="0" destOrd="0" presId="urn:microsoft.com/office/officeart/2008/layout/HorizontalMultiLevelHierarchy"/>
    <dgm:cxn modelId="{37D186F8-2654-47A9-9EB6-EED77FDB6CE5}" type="presParOf" srcId="{51B8A3FC-20F5-407B-A21D-EAD26C79F596}" destId="{E6787F7E-5052-4E9E-A0B1-927C05490585}" srcOrd="1" destOrd="0" presId="urn:microsoft.com/office/officeart/2008/layout/HorizontalMultiLevelHierarchy"/>
    <dgm:cxn modelId="{F5C47FC0-4488-48DC-B0DD-0DAF63217494}" type="presParOf" srcId="{88E9D042-E42C-438E-9265-9A3F081362F2}" destId="{1B166611-4018-4715-9D78-DF7329901273}" srcOrd="6" destOrd="0" presId="urn:microsoft.com/office/officeart/2008/layout/HorizontalMultiLevelHierarchy"/>
    <dgm:cxn modelId="{4DA143BD-B373-4131-A3B9-D1D486B86697}" type="presParOf" srcId="{1B166611-4018-4715-9D78-DF7329901273}" destId="{6C634A38-B03D-42F3-A9C1-420D6C9373B5}" srcOrd="0" destOrd="0" presId="urn:microsoft.com/office/officeart/2008/layout/HorizontalMultiLevelHierarchy"/>
    <dgm:cxn modelId="{823A54CD-1C3A-45D4-A8A7-CB49315F67BF}" type="presParOf" srcId="{88E9D042-E42C-438E-9265-9A3F081362F2}" destId="{0A7EFF79-8E72-4399-BC25-67A58B148C23}" srcOrd="7" destOrd="0" presId="urn:microsoft.com/office/officeart/2008/layout/HorizontalMultiLevelHierarchy"/>
    <dgm:cxn modelId="{F87EEDC6-5218-4B55-B3FA-22A0E4E8DB0B}" type="presParOf" srcId="{0A7EFF79-8E72-4399-BC25-67A58B148C23}" destId="{629A0233-2B8C-4AAD-B82B-B88B3FDF6A18}" srcOrd="0" destOrd="0" presId="urn:microsoft.com/office/officeart/2008/layout/HorizontalMultiLevelHierarchy"/>
    <dgm:cxn modelId="{B314D864-8723-4D01-8E6A-0B7E23F9BE77}" type="presParOf" srcId="{0A7EFF79-8E72-4399-BC25-67A58B148C23}" destId="{EBF89767-8D2D-4550-A7FA-9D4BDA04B6A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2ED06E-41C4-49DE-870A-31EFC25A6783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BFBF2E5-8536-4E06-A3BB-CC87AAAC4DC7}">
      <dgm:prSet phldrT="[Текст]" custT="1"/>
      <dgm:spPr/>
      <dgm:t>
        <a:bodyPr/>
        <a:lstStyle/>
        <a:p>
          <a:r>
            <a:rPr lang="uk-UA" sz="3600" b="1" dirty="0"/>
            <a:t>Форми психологічної підготовки:</a:t>
          </a:r>
          <a:endParaRPr lang="uk-UA" sz="3600" dirty="0"/>
        </a:p>
      </dgm:t>
    </dgm:pt>
    <dgm:pt modelId="{31D2B1A8-8FC3-489A-AA88-0C3B1563A9FC}" type="parTrans" cxnId="{F7D9F1DC-E64E-4F60-A92A-4BAA94D51D1F}">
      <dgm:prSet/>
      <dgm:spPr/>
      <dgm:t>
        <a:bodyPr/>
        <a:lstStyle/>
        <a:p>
          <a:endParaRPr lang="uk-UA"/>
        </a:p>
      </dgm:t>
    </dgm:pt>
    <dgm:pt modelId="{78C91B17-6783-4BC1-AC58-BE85B634A159}" type="sibTrans" cxnId="{F7D9F1DC-E64E-4F60-A92A-4BAA94D51D1F}">
      <dgm:prSet/>
      <dgm:spPr/>
      <dgm:t>
        <a:bodyPr/>
        <a:lstStyle/>
        <a:p>
          <a:endParaRPr lang="uk-UA"/>
        </a:p>
      </dgm:t>
    </dgm:pt>
    <dgm:pt modelId="{3DCC56F7-5918-45F7-8CC8-CDE09F0397B3}">
      <dgm:prSet phldrT="[Текст]"/>
      <dgm:spPr/>
      <dgm:t>
        <a:bodyPr/>
        <a:lstStyle/>
        <a:p>
          <a:r>
            <a:rPr lang="uk-UA" dirty="0"/>
            <a:t>Психологічна просвіта</a:t>
          </a:r>
        </a:p>
      </dgm:t>
    </dgm:pt>
    <dgm:pt modelId="{9D216D5A-D038-4F64-A9FE-AF97D31121ED}" type="parTrans" cxnId="{14991A64-726C-4B28-AD40-6156B55ABB50}">
      <dgm:prSet/>
      <dgm:spPr/>
      <dgm:t>
        <a:bodyPr/>
        <a:lstStyle/>
        <a:p>
          <a:endParaRPr lang="uk-UA"/>
        </a:p>
      </dgm:t>
    </dgm:pt>
    <dgm:pt modelId="{1952AAD9-35DE-4DC6-8A89-71BAD76CF4D4}" type="sibTrans" cxnId="{14991A64-726C-4B28-AD40-6156B55ABB50}">
      <dgm:prSet/>
      <dgm:spPr/>
      <dgm:t>
        <a:bodyPr/>
        <a:lstStyle/>
        <a:p>
          <a:endParaRPr lang="uk-UA"/>
        </a:p>
      </dgm:t>
    </dgm:pt>
    <dgm:pt modelId="{844673AB-D46F-4F07-BAF4-6721F1197A0D}">
      <dgm:prSet phldrT="[Текст]"/>
      <dgm:spPr/>
      <dgm:t>
        <a:bodyPr/>
        <a:lstStyle/>
        <a:p>
          <a:r>
            <a:rPr lang="uk-UA" dirty="0"/>
            <a:t>Заняття з предметів бойової підготовки</a:t>
          </a:r>
        </a:p>
      </dgm:t>
    </dgm:pt>
    <dgm:pt modelId="{9E406A8A-3BF6-43F0-884C-AAD9189B466C}" type="parTrans" cxnId="{F4CB2681-924C-4406-8C77-ADE36E0C7AAD}">
      <dgm:prSet/>
      <dgm:spPr/>
      <dgm:t>
        <a:bodyPr/>
        <a:lstStyle/>
        <a:p>
          <a:endParaRPr lang="uk-UA"/>
        </a:p>
      </dgm:t>
    </dgm:pt>
    <dgm:pt modelId="{B46224ED-768F-451F-A940-CFFE85D9CA6F}" type="sibTrans" cxnId="{F4CB2681-924C-4406-8C77-ADE36E0C7AAD}">
      <dgm:prSet/>
      <dgm:spPr/>
      <dgm:t>
        <a:bodyPr/>
        <a:lstStyle/>
        <a:p>
          <a:endParaRPr lang="uk-UA"/>
        </a:p>
      </dgm:t>
    </dgm:pt>
    <dgm:pt modelId="{7B9E1225-01D0-4ACC-9911-2886117C09F0}">
      <dgm:prSet phldrT="[Текст]"/>
      <dgm:spPr/>
      <dgm:t>
        <a:bodyPr/>
        <a:lstStyle/>
        <a:p>
          <a:r>
            <a:rPr lang="uk-UA" dirty="0"/>
            <a:t>Спеціальні форми</a:t>
          </a:r>
        </a:p>
      </dgm:t>
    </dgm:pt>
    <dgm:pt modelId="{54AC0A92-A792-45AC-83AB-60BC0DE4EE6A}" type="parTrans" cxnId="{037AA8D4-96DA-4511-BA79-7FEDADEA1C80}">
      <dgm:prSet/>
      <dgm:spPr/>
      <dgm:t>
        <a:bodyPr/>
        <a:lstStyle/>
        <a:p>
          <a:endParaRPr lang="uk-UA"/>
        </a:p>
      </dgm:t>
    </dgm:pt>
    <dgm:pt modelId="{671E5068-BF92-419A-BB86-B6D2A5852C6E}" type="sibTrans" cxnId="{037AA8D4-96DA-4511-BA79-7FEDADEA1C80}">
      <dgm:prSet/>
      <dgm:spPr/>
      <dgm:t>
        <a:bodyPr/>
        <a:lstStyle/>
        <a:p>
          <a:endParaRPr lang="uk-UA"/>
        </a:p>
      </dgm:t>
    </dgm:pt>
    <dgm:pt modelId="{F3817305-B55D-4563-8AFF-B07253F3C79C}" type="pres">
      <dgm:prSet presAssocID="{002ED06E-41C4-49DE-870A-31EFC25A6783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012FDBE-1AF6-487B-ABAA-0819A4FA79C1}" type="pres">
      <dgm:prSet presAssocID="{BBFBF2E5-8536-4E06-A3BB-CC87AAAC4DC7}" presName="hierRoot1" presStyleCnt="0">
        <dgm:presLayoutVars>
          <dgm:hierBranch val="init"/>
        </dgm:presLayoutVars>
      </dgm:prSet>
      <dgm:spPr/>
    </dgm:pt>
    <dgm:pt modelId="{4BAA5BE2-F455-4F31-BB18-16BD535374C5}" type="pres">
      <dgm:prSet presAssocID="{BBFBF2E5-8536-4E06-A3BB-CC87AAAC4DC7}" presName="rootComposite1" presStyleCnt="0"/>
      <dgm:spPr/>
    </dgm:pt>
    <dgm:pt modelId="{5352781C-0CFE-4466-9630-2B3FBC646BE6}" type="pres">
      <dgm:prSet presAssocID="{BBFBF2E5-8536-4E06-A3BB-CC87AAAC4DC7}" presName="rootText1" presStyleLbl="alignAcc1" presStyleIdx="0" presStyleCnt="0" custScaleX="312979">
        <dgm:presLayoutVars>
          <dgm:chPref val="3"/>
        </dgm:presLayoutVars>
      </dgm:prSet>
      <dgm:spPr/>
    </dgm:pt>
    <dgm:pt modelId="{AF85557E-5575-4DB8-A58F-2595B386C6E4}" type="pres">
      <dgm:prSet presAssocID="{BBFBF2E5-8536-4E06-A3BB-CC87AAAC4DC7}" presName="topArc1" presStyleLbl="parChTrans1D1" presStyleIdx="0" presStyleCnt="8"/>
      <dgm:spPr/>
    </dgm:pt>
    <dgm:pt modelId="{73100013-5678-4736-B11D-7C1575D94298}" type="pres">
      <dgm:prSet presAssocID="{BBFBF2E5-8536-4E06-A3BB-CC87AAAC4DC7}" presName="bottomArc1" presStyleLbl="parChTrans1D1" presStyleIdx="1" presStyleCnt="8"/>
      <dgm:spPr/>
    </dgm:pt>
    <dgm:pt modelId="{322F4ACD-C149-4D19-8F44-48B0AE9B7889}" type="pres">
      <dgm:prSet presAssocID="{BBFBF2E5-8536-4E06-A3BB-CC87AAAC4DC7}" presName="topConnNode1" presStyleLbl="node1" presStyleIdx="0" presStyleCnt="0"/>
      <dgm:spPr/>
    </dgm:pt>
    <dgm:pt modelId="{A1CB23A5-F26C-4CFB-84D5-24BCFC535258}" type="pres">
      <dgm:prSet presAssocID="{BBFBF2E5-8536-4E06-A3BB-CC87AAAC4DC7}" presName="hierChild2" presStyleCnt="0"/>
      <dgm:spPr/>
    </dgm:pt>
    <dgm:pt modelId="{B4994F8D-912C-481B-90A9-3D25D49B9F8D}" type="pres">
      <dgm:prSet presAssocID="{9D216D5A-D038-4F64-A9FE-AF97D31121ED}" presName="Name28" presStyleLbl="parChTrans1D2" presStyleIdx="0" presStyleCnt="3"/>
      <dgm:spPr/>
    </dgm:pt>
    <dgm:pt modelId="{0DFCFA08-6405-4ED5-86C0-AD85B8F9CB23}" type="pres">
      <dgm:prSet presAssocID="{3DCC56F7-5918-45F7-8CC8-CDE09F0397B3}" presName="hierRoot2" presStyleCnt="0">
        <dgm:presLayoutVars>
          <dgm:hierBranch val="init"/>
        </dgm:presLayoutVars>
      </dgm:prSet>
      <dgm:spPr/>
    </dgm:pt>
    <dgm:pt modelId="{228EA20E-43E8-4047-8D31-8F15611C33D3}" type="pres">
      <dgm:prSet presAssocID="{3DCC56F7-5918-45F7-8CC8-CDE09F0397B3}" presName="rootComposite2" presStyleCnt="0"/>
      <dgm:spPr/>
    </dgm:pt>
    <dgm:pt modelId="{57CA7B4D-B6FA-48DB-B1E8-11FCE13BEC58}" type="pres">
      <dgm:prSet presAssocID="{3DCC56F7-5918-45F7-8CC8-CDE09F0397B3}" presName="rootText2" presStyleLbl="alignAcc1" presStyleIdx="0" presStyleCnt="0">
        <dgm:presLayoutVars>
          <dgm:chPref val="3"/>
        </dgm:presLayoutVars>
      </dgm:prSet>
      <dgm:spPr/>
    </dgm:pt>
    <dgm:pt modelId="{96FBB929-E403-48DD-B451-D04363CB9CC0}" type="pres">
      <dgm:prSet presAssocID="{3DCC56F7-5918-45F7-8CC8-CDE09F0397B3}" presName="topArc2" presStyleLbl="parChTrans1D1" presStyleIdx="2" presStyleCnt="8"/>
      <dgm:spPr/>
    </dgm:pt>
    <dgm:pt modelId="{FD575D2C-EA5D-4937-A369-377C342E0287}" type="pres">
      <dgm:prSet presAssocID="{3DCC56F7-5918-45F7-8CC8-CDE09F0397B3}" presName="bottomArc2" presStyleLbl="parChTrans1D1" presStyleIdx="3" presStyleCnt="8"/>
      <dgm:spPr/>
    </dgm:pt>
    <dgm:pt modelId="{8091C1EB-4952-4DFE-AD04-B61B7C399459}" type="pres">
      <dgm:prSet presAssocID="{3DCC56F7-5918-45F7-8CC8-CDE09F0397B3}" presName="topConnNode2" presStyleLbl="node2" presStyleIdx="0" presStyleCnt="0"/>
      <dgm:spPr/>
    </dgm:pt>
    <dgm:pt modelId="{7B3692D2-B279-41E8-B847-213D6EF0B031}" type="pres">
      <dgm:prSet presAssocID="{3DCC56F7-5918-45F7-8CC8-CDE09F0397B3}" presName="hierChild4" presStyleCnt="0"/>
      <dgm:spPr/>
    </dgm:pt>
    <dgm:pt modelId="{519965B2-7E71-4971-84E6-825D75526D80}" type="pres">
      <dgm:prSet presAssocID="{3DCC56F7-5918-45F7-8CC8-CDE09F0397B3}" presName="hierChild5" presStyleCnt="0"/>
      <dgm:spPr/>
    </dgm:pt>
    <dgm:pt modelId="{237C81B2-8BD8-47A8-9218-60CC80E5B0F3}" type="pres">
      <dgm:prSet presAssocID="{9E406A8A-3BF6-43F0-884C-AAD9189B466C}" presName="Name28" presStyleLbl="parChTrans1D2" presStyleIdx="1" presStyleCnt="3"/>
      <dgm:spPr/>
    </dgm:pt>
    <dgm:pt modelId="{311B2368-1D0B-48CC-83CD-47E50AB9D058}" type="pres">
      <dgm:prSet presAssocID="{844673AB-D46F-4F07-BAF4-6721F1197A0D}" presName="hierRoot2" presStyleCnt="0">
        <dgm:presLayoutVars>
          <dgm:hierBranch val="init"/>
        </dgm:presLayoutVars>
      </dgm:prSet>
      <dgm:spPr/>
    </dgm:pt>
    <dgm:pt modelId="{28B95782-1C05-406D-85EC-C5654A6C21BC}" type="pres">
      <dgm:prSet presAssocID="{844673AB-D46F-4F07-BAF4-6721F1197A0D}" presName="rootComposite2" presStyleCnt="0"/>
      <dgm:spPr/>
    </dgm:pt>
    <dgm:pt modelId="{9DB67B80-7CF5-4DF9-B43A-2EE1A75B9C2D}" type="pres">
      <dgm:prSet presAssocID="{844673AB-D46F-4F07-BAF4-6721F1197A0D}" presName="rootText2" presStyleLbl="alignAcc1" presStyleIdx="0" presStyleCnt="0">
        <dgm:presLayoutVars>
          <dgm:chPref val="3"/>
        </dgm:presLayoutVars>
      </dgm:prSet>
      <dgm:spPr/>
    </dgm:pt>
    <dgm:pt modelId="{D0A9BE5D-2E58-4C8B-AC1F-B87ABC5A13E9}" type="pres">
      <dgm:prSet presAssocID="{844673AB-D46F-4F07-BAF4-6721F1197A0D}" presName="topArc2" presStyleLbl="parChTrans1D1" presStyleIdx="4" presStyleCnt="8"/>
      <dgm:spPr/>
    </dgm:pt>
    <dgm:pt modelId="{A1B4F3C8-E9AC-4543-98A3-51D3E6A99378}" type="pres">
      <dgm:prSet presAssocID="{844673AB-D46F-4F07-BAF4-6721F1197A0D}" presName="bottomArc2" presStyleLbl="parChTrans1D1" presStyleIdx="5" presStyleCnt="8"/>
      <dgm:spPr/>
    </dgm:pt>
    <dgm:pt modelId="{67AB2285-A92C-4F1E-97E3-DEFB9FDDA532}" type="pres">
      <dgm:prSet presAssocID="{844673AB-D46F-4F07-BAF4-6721F1197A0D}" presName="topConnNode2" presStyleLbl="node2" presStyleIdx="0" presStyleCnt="0"/>
      <dgm:spPr/>
    </dgm:pt>
    <dgm:pt modelId="{1B1206AA-2F62-4DA8-9ABE-9337F4B3643A}" type="pres">
      <dgm:prSet presAssocID="{844673AB-D46F-4F07-BAF4-6721F1197A0D}" presName="hierChild4" presStyleCnt="0"/>
      <dgm:spPr/>
    </dgm:pt>
    <dgm:pt modelId="{8A095487-B1AE-45C8-A1A0-3388F7CFADA4}" type="pres">
      <dgm:prSet presAssocID="{844673AB-D46F-4F07-BAF4-6721F1197A0D}" presName="hierChild5" presStyleCnt="0"/>
      <dgm:spPr/>
    </dgm:pt>
    <dgm:pt modelId="{31D3F406-040B-44AD-8913-9092BFBD35E3}" type="pres">
      <dgm:prSet presAssocID="{54AC0A92-A792-45AC-83AB-60BC0DE4EE6A}" presName="Name28" presStyleLbl="parChTrans1D2" presStyleIdx="2" presStyleCnt="3"/>
      <dgm:spPr/>
    </dgm:pt>
    <dgm:pt modelId="{BF8C3C7A-5BE3-40D4-BD50-7BC6D301FFF4}" type="pres">
      <dgm:prSet presAssocID="{7B9E1225-01D0-4ACC-9911-2886117C09F0}" presName="hierRoot2" presStyleCnt="0">
        <dgm:presLayoutVars>
          <dgm:hierBranch val="init"/>
        </dgm:presLayoutVars>
      </dgm:prSet>
      <dgm:spPr/>
    </dgm:pt>
    <dgm:pt modelId="{F1C4F9F5-72EE-4CDA-A391-D1F7DFE4509D}" type="pres">
      <dgm:prSet presAssocID="{7B9E1225-01D0-4ACC-9911-2886117C09F0}" presName="rootComposite2" presStyleCnt="0"/>
      <dgm:spPr/>
    </dgm:pt>
    <dgm:pt modelId="{F4F14303-F25B-4F52-B02E-2804CA8B794A}" type="pres">
      <dgm:prSet presAssocID="{7B9E1225-01D0-4ACC-9911-2886117C09F0}" presName="rootText2" presStyleLbl="alignAcc1" presStyleIdx="0" presStyleCnt="0">
        <dgm:presLayoutVars>
          <dgm:chPref val="3"/>
        </dgm:presLayoutVars>
      </dgm:prSet>
      <dgm:spPr/>
    </dgm:pt>
    <dgm:pt modelId="{FB2EA129-DAB1-4920-BE4E-70BC2701154E}" type="pres">
      <dgm:prSet presAssocID="{7B9E1225-01D0-4ACC-9911-2886117C09F0}" presName="topArc2" presStyleLbl="parChTrans1D1" presStyleIdx="6" presStyleCnt="8"/>
      <dgm:spPr/>
    </dgm:pt>
    <dgm:pt modelId="{55500611-BD05-43D0-A9C1-AA93CA0149BB}" type="pres">
      <dgm:prSet presAssocID="{7B9E1225-01D0-4ACC-9911-2886117C09F0}" presName="bottomArc2" presStyleLbl="parChTrans1D1" presStyleIdx="7" presStyleCnt="8"/>
      <dgm:spPr/>
    </dgm:pt>
    <dgm:pt modelId="{4F7A1410-D4C4-4E14-8F0D-7337F2AD7EAD}" type="pres">
      <dgm:prSet presAssocID="{7B9E1225-01D0-4ACC-9911-2886117C09F0}" presName="topConnNode2" presStyleLbl="node2" presStyleIdx="0" presStyleCnt="0"/>
      <dgm:spPr/>
    </dgm:pt>
    <dgm:pt modelId="{A0A9EC8C-4513-406A-B962-28E3E9ECAA97}" type="pres">
      <dgm:prSet presAssocID="{7B9E1225-01D0-4ACC-9911-2886117C09F0}" presName="hierChild4" presStyleCnt="0"/>
      <dgm:spPr/>
    </dgm:pt>
    <dgm:pt modelId="{23578917-F143-4B87-9CAA-161B7908214D}" type="pres">
      <dgm:prSet presAssocID="{7B9E1225-01D0-4ACC-9911-2886117C09F0}" presName="hierChild5" presStyleCnt="0"/>
      <dgm:spPr/>
    </dgm:pt>
    <dgm:pt modelId="{1BDE45BF-986C-4F32-97F9-9BE9225AB51A}" type="pres">
      <dgm:prSet presAssocID="{BBFBF2E5-8536-4E06-A3BB-CC87AAAC4DC7}" presName="hierChild3" presStyleCnt="0"/>
      <dgm:spPr/>
    </dgm:pt>
  </dgm:ptLst>
  <dgm:cxnLst>
    <dgm:cxn modelId="{E8910701-3B58-462A-AD32-A55C476DEDB7}" type="presOf" srcId="{3DCC56F7-5918-45F7-8CC8-CDE09F0397B3}" destId="{57CA7B4D-B6FA-48DB-B1E8-11FCE13BEC58}" srcOrd="0" destOrd="0" presId="urn:microsoft.com/office/officeart/2008/layout/HalfCircleOrganizationChart"/>
    <dgm:cxn modelId="{466F2E0F-7DF0-4513-A822-EE117E2B2968}" type="presOf" srcId="{BBFBF2E5-8536-4E06-A3BB-CC87AAAC4DC7}" destId="{5352781C-0CFE-4466-9630-2B3FBC646BE6}" srcOrd="0" destOrd="0" presId="urn:microsoft.com/office/officeart/2008/layout/HalfCircleOrganizationChart"/>
    <dgm:cxn modelId="{06EAFC15-8A3B-42A8-8A41-ED6FF58B47A4}" type="presOf" srcId="{7B9E1225-01D0-4ACC-9911-2886117C09F0}" destId="{4F7A1410-D4C4-4E14-8F0D-7337F2AD7EAD}" srcOrd="1" destOrd="0" presId="urn:microsoft.com/office/officeart/2008/layout/HalfCircleOrganizationChart"/>
    <dgm:cxn modelId="{840F1B37-5494-4CEC-A769-3866FB7D1617}" type="presOf" srcId="{844673AB-D46F-4F07-BAF4-6721F1197A0D}" destId="{9DB67B80-7CF5-4DF9-B43A-2EE1A75B9C2D}" srcOrd="0" destOrd="0" presId="urn:microsoft.com/office/officeart/2008/layout/HalfCircleOrganizationChart"/>
    <dgm:cxn modelId="{14991A64-726C-4B28-AD40-6156B55ABB50}" srcId="{BBFBF2E5-8536-4E06-A3BB-CC87AAAC4DC7}" destId="{3DCC56F7-5918-45F7-8CC8-CDE09F0397B3}" srcOrd="0" destOrd="0" parTransId="{9D216D5A-D038-4F64-A9FE-AF97D31121ED}" sibTransId="{1952AAD9-35DE-4DC6-8A89-71BAD76CF4D4}"/>
    <dgm:cxn modelId="{85A91B45-54D6-485A-A6A0-DF754151D269}" type="presOf" srcId="{844673AB-D46F-4F07-BAF4-6721F1197A0D}" destId="{67AB2285-A92C-4F1E-97E3-DEFB9FDDA532}" srcOrd="1" destOrd="0" presId="urn:microsoft.com/office/officeart/2008/layout/HalfCircleOrganizationChart"/>
    <dgm:cxn modelId="{F4CB2681-924C-4406-8C77-ADE36E0C7AAD}" srcId="{BBFBF2E5-8536-4E06-A3BB-CC87AAAC4DC7}" destId="{844673AB-D46F-4F07-BAF4-6721F1197A0D}" srcOrd="1" destOrd="0" parTransId="{9E406A8A-3BF6-43F0-884C-AAD9189B466C}" sibTransId="{B46224ED-768F-451F-A940-CFFE85D9CA6F}"/>
    <dgm:cxn modelId="{BDC90E90-1D69-45DC-B737-4BFBD0848DCC}" type="presOf" srcId="{002ED06E-41C4-49DE-870A-31EFC25A6783}" destId="{F3817305-B55D-4563-8AFF-B07253F3C79C}" srcOrd="0" destOrd="0" presId="urn:microsoft.com/office/officeart/2008/layout/HalfCircleOrganizationChart"/>
    <dgm:cxn modelId="{3B2102C5-BE93-4917-944E-878FFC76C16F}" type="presOf" srcId="{BBFBF2E5-8536-4E06-A3BB-CC87AAAC4DC7}" destId="{322F4ACD-C149-4D19-8F44-48B0AE9B7889}" srcOrd="1" destOrd="0" presId="urn:microsoft.com/office/officeart/2008/layout/HalfCircleOrganizationChart"/>
    <dgm:cxn modelId="{B1D6BECD-BD05-4EB1-A5D1-3ECB637F220B}" type="presOf" srcId="{54AC0A92-A792-45AC-83AB-60BC0DE4EE6A}" destId="{31D3F406-040B-44AD-8913-9092BFBD35E3}" srcOrd="0" destOrd="0" presId="urn:microsoft.com/office/officeart/2008/layout/HalfCircleOrganizationChart"/>
    <dgm:cxn modelId="{037AA8D4-96DA-4511-BA79-7FEDADEA1C80}" srcId="{BBFBF2E5-8536-4E06-A3BB-CC87AAAC4DC7}" destId="{7B9E1225-01D0-4ACC-9911-2886117C09F0}" srcOrd="2" destOrd="0" parTransId="{54AC0A92-A792-45AC-83AB-60BC0DE4EE6A}" sibTransId="{671E5068-BF92-419A-BB86-B6D2A5852C6E}"/>
    <dgm:cxn modelId="{12B005D5-BF9D-4361-93DA-F5C00CF50C82}" type="presOf" srcId="{9E406A8A-3BF6-43F0-884C-AAD9189B466C}" destId="{237C81B2-8BD8-47A8-9218-60CC80E5B0F3}" srcOrd="0" destOrd="0" presId="urn:microsoft.com/office/officeart/2008/layout/HalfCircleOrganizationChart"/>
    <dgm:cxn modelId="{9BD467DB-4A42-43AA-B43B-91CE97FF2325}" type="presOf" srcId="{7B9E1225-01D0-4ACC-9911-2886117C09F0}" destId="{F4F14303-F25B-4F52-B02E-2804CA8B794A}" srcOrd="0" destOrd="0" presId="urn:microsoft.com/office/officeart/2008/layout/HalfCircleOrganizationChart"/>
    <dgm:cxn modelId="{F7D9F1DC-E64E-4F60-A92A-4BAA94D51D1F}" srcId="{002ED06E-41C4-49DE-870A-31EFC25A6783}" destId="{BBFBF2E5-8536-4E06-A3BB-CC87AAAC4DC7}" srcOrd="0" destOrd="0" parTransId="{31D2B1A8-8FC3-489A-AA88-0C3B1563A9FC}" sibTransId="{78C91B17-6783-4BC1-AC58-BE85B634A159}"/>
    <dgm:cxn modelId="{2D588EE0-2EBA-49ED-92AA-5AFA854BA311}" type="presOf" srcId="{9D216D5A-D038-4F64-A9FE-AF97D31121ED}" destId="{B4994F8D-912C-481B-90A9-3D25D49B9F8D}" srcOrd="0" destOrd="0" presId="urn:microsoft.com/office/officeart/2008/layout/HalfCircleOrganizationChart"/>
    <dgm:cxn modelId="{AB126CE6-08D3-4974-8CD1-303F11E5FC04}" type="presOf" srcId="{3DCC56F7-5918-45F7-8CC8-CDE09F0397B3}" destId="{8091C1EB-4952-4DFE-AD04-B61B7C399459}" srcOrd="1" destOrd="0" presId="urn:microsoft.com/office/officeart/2008/layout/HalfCircleOrganizationChart"/>
    <dgm:cxn modelId="{6D96520C-8E7E-4B0F-9333-3BAA481C1567}" type="presParOf" srcId="{F3817305-B55D-4563-8AFF-B07253F3C79C}" destId="{F012FDBE-1AF6-487B-ABAA-0819A4FA79C1}" srcOrd="0" destOrd="0" presId="urn:microsoft.com/office/officeart/2008/layout/HalfCircleOrganizationChart"/>
    <dgm:cxn modelId="{8EBB7FCB-E944-447E-BCF5-2CC58336FCCF}" type="presParOf" srcId="{F012FDBE-1AF6-487B-ABAA-0819A4FA79C1}" destId="{4BAA5BE2-F455-4F31-BB18-16BD535374C5}" srcOrd="0" destOrd="0" presId="urn:microsoft.com/office/officeart/2008/layout/HalfCircleOrganizationChart"/>
    <dgm:cxn modelId="{29A7037F-77E5-453D-BF25-5FCC00952D07}" type="presParOf" srcId="{4BAA5BE2-F455-4F31-BB18-16BD535374C5}" destId="{5352781C-0CFE-4466-9630-2B3FBC646BE6}" srcOrd="0" destOrd="0" presId="urn:microsoft.com/office/officeart/2008/layout/HalfCircleOrganizationChart"/>
    <dgm:cxn modelId="{E51066DD-172F-49D3-9C81-8D6EC6F18C59}" type="presParOf" srcId="{4BAA5BE2-F455-4F31-BB18-16BD535374C5}" destId="{AF85557E-5575-4DB8-A58F-2595B386C6E4}" srcOrd="1" destOrd="0" presId="urn:microsoft.com/office/officeart/2008/layout/HalfCircleOrganizationChart"/>
    <dgm:cxn modelId="{EC4BFE55-5B45-4B0A-B04C-47275D57BA75}" type="presParOf" srcId="{4BAA5BE2-F455-4F31-BB18-16BD535374C5}" destId="{73100013-5678-4736-B11D-7C1575D94298}" srcOrd="2" destOrd="0" presId="urn:microsoft.com/office/officeart/2008/layout/HalfCircleOrganizationChart"/>
    <dgm:cxn modelId="{0EB30711-F8FD-4C64-A8D5-CD7661917394}" type="presParOf" srcId="{4BAA5BE2-F455-4F31-BB18-16BD535374C5}" destId="{322F4ACD-C149-4D19-8F44-48B0AE9B7889}" srcOrd="3" destOrd="0" presId="urn:microsoft.com/office/officeart/2008/layout/HalfCircleOrganizationChart"/>
    <dgm:cxn modelId="{CE28A2F8-D7D3-4F1F-851B-8BE9325E5F37}" type="presParOf" srcId="{F012FDBE-1AF6-487B-ABAA-0819A4FA79C1}" destId="{A1CB23A5-F26C-4CFB-84D5-24BCFC535258}" srcOrd="1" destOrd="0" presId="urn:microsoft.com/office/officeart/2008/layout/HalfCircleOrganizationChart"/>
    <dgm:cxn modelId="{C3179364-7249-47E9-B1DE-7556D7F2FE7A}" type="presParOf" srcId="{A1CB23A5-F26C-4CFB-84D5-24BCFC535258}" destId="{B4994F8D-912C-481B-90A9-3D25D49B9F8D}" srcOrd="0" destOrd="0" presId="urn:microsoft.com/office/officeart/2008/layout/HalfCircleOrganizationChart"/>
    <dgm:cxn modelId="{95D4DF3A-1ADE-41CF-AEA4-E5F6C20B7A8C}" type="presParOf" srcId="{A1CB23A5-F26C-4CFB-84D5-24BCFC535258}" destId="{0DFCFA08-6405-4ED5-86C0-AD85B8F9CB23}" srcOrd="1" destOrd="0" presId="urn:microsoft.com/office/officeart/2008/layout/HalfCircleOrganizationChart"/>
    <dgm:cxn modelId="{E406E123-AB9E-4F55-8615-50C2C8A2F0D6}" type="presParOf" srcId="{0DFCFA08-6405-4ED5-86C0-AD85B8F9CB23}" destId="{228EA20E-43E8-4047-8D31-8F15611C33D3}" srcOrd="0" destOrd="0" presId="urn:microsoft.com/office/officeart/2008/layout/HalfCircleOrganizationChart"/>
    <dgm:cxn modelId="{740471FD-189D-4987-844F-3DABB94D3920}" type="presParOf" srcId="{228EA20E-43E8-4047-8D31-8F15611C33D3}" destId="{57CA7B4D-B6FA-48DB-B1E8-11FCE13BEC58}" srcOrd="0" destOrd="0" presId="urn:microsoft.com/office/officeart/2008/layout/HalfCircleOrganizationChart"/>
    <dgm:cxn modelId="{2BF72415-AF9C-4C1D-90E0-9DB1E4E156CC}" type="presParOf" srcId="{228EA20E-43E8-4047-8D31-8F15611C33D3}" destId="{96FBB929-E403-48DD-B451-D04363CB9CC0}" srcOrd="1" destOrd="0" presId="urn:microsoft.com/office/officeart/2008/layout/HalfCircleOrganizationChart"/>
    <dgm:cxn modelId="{DE0C3C8D-9744-4C06-8B4B-038B5A7C0586}" type="presParOf" srcId="{228EA20E-43E8-4047-8D31-8F15611C33D3}" destId="{FD575D2C-EA5D-4937-A369-377C342E0287}" srcOrd="2" destOrd="0" presId="urn:microsoft.com/office/officeart/2008/layout/HalfCircleOrganizationChart"/>
    <dgm:cxn modelId="{37557260-A61E-4F33-9280-2948A000110C}" type="presParOf" srcId="{228EA20E-43E8-4047-8D31-8F15611C33D3}" destId="{8091C1EB-4952-4DFE-AD04-B61B7C399459}" srcOrd="3" destOrd="0" presId="urn:microsoft.com/office/officeart/2008/layout/HalfCircleOrganizationChart"/>
    <dgm:cxn modelId="{CE7B1568-AB25-486F-B436-6997ACB1691B}" type="presParOf" srcId="{0DFCFA08-6405-4ED5-86C0-AD85B8F9CB23}" destId="{7B3692D2-B279-41E8-B847-213D6EF0B031}" srcOrd="1" destOrd="0" presId="urn:microsoft.com/office/officeart/2008/layout/HalfCircleOrganizationChart"/>
    <dgm:cxn modelId="{833D3C87-86F1-47E4-ADD6-AAEEECFD3F41}" type="presParOf" srcId="{0DFCFA08-6405-4ED5-86C0-AD85B8F9CB23}" destId="{519965B2-7E71-4971-84E6-825D75526D80}" srcOrd="2" destOrd="0" presId="urn:microsoft.com/office/officeart/2008/layout/HalfCircleOrganizationChart"/>
    <dgm:cxn modelId="{F8E875C8-5A6D-4676-93BC-94EDC9E01680}" type="presParOf" srcId="{A1CB23A5-F26C-4CFB-84D5-24BCFC535258}" destId="{237C81B2-8BD8-47A8-9218-60CC80E5B0F3}" srcOrd="2" destOrd="0" presId="urn:microsoft.com/office/officeart/2008/layout/HalfCircleOrganizationChart"/>
    <dgm:cxn modelId="{66FB93FB-2F43-4091-B870-208D3C9306E8}" type="presParOf" srcId="{A1CB23A5-F26C-4CFB-84D5-24BCFC535258}" destId="{311B2368-1D0B-48CC-83CD-47E50AB9D058}" srcOrd="3" destOrd="0" presId="urn:microsoft.com/office/officeart/2008/layout/HalfCircleOrganizationChart"/>
    <dgm:cxn modelId="{60A27ABC-7960-4B34-83B7-F297C400D48C}" type="presParOf" srcId="{311B2368-1D0B-48CC-83CD-47E50AB9D058}" destId="{28B95782-1C05-406D-85EC-C5654A6C21BC}" srcOrd="0" destOrd="0" presId="urn:microsoft.com/office/officeart/2008/layout/HalfCircleOrganizationChart"/>
    <dgm:cxn modelId="{6A700558-B9A2-4D44-82A0-D3D3AEF27050}" type="presParOf" srcId="{28B95782-1C05-406D-85EC-C5654A6C21BC}" destId="{9DB67B80-7CF5-4DF9-B43A-2EE1A75B9C2D}" srcOrd="0" destOrd="0" presId="urn:microsoft.com/office/officeart/2008/layout/HalfCircleOrganizationChart"/>
    <dgm:cxn modelId="{0A746896-54BF-4813-B5AA-E44029C87CE6}" type="presParOf" srcId="{28B95782-1C05-406D-85EC-C5654A6C21BC}" destId="{D0A9BE5D-2E58-4C8B-AC1F-B87ABC5A13E9}" srcOrd="1" destOrd="0" presId="urn:microsoft.com/office/officeart/2008/layout/HalfCircleOrganizationChart"/>
    <dgm:cxn modelId="{24CF8377-00A1-49EE-816D-70495BB076F4}" type="presParOf" srcId="{28B95782-1C05-406D-85EC-C5654A6C21BC}" destId="{A1B4F3C8-E9AC-4543-98A3-51D3E6A99378}" srcOrd="2" destOrd="0" presId="urn:microsoft.com/office/officeart/2008/layout/HalfCircleOrganizationChart"/>
    <dgm:cxn modelId="{D70BE287-4716-4CE1-9BB3-8EE6E1020CFE}" type="presParOf" srcId="{28B95782-1C05-406D-85EC-C5654A6C21BC}" destId="{67AB2285-A92C-4F1E-97E3-DEFB9FDDA532}" srcOrd="3" destOrd="0" presId="urn:microsoft.com/office/officeart/2008/layout/HalfCircleOrganizationChart"/>
    <dgm:cxn modelId="{CAA6CAAD-4E5F-4B66-A48B-D41A4B9931A0}" type="presParOf" srcId="{311B2368-1D0B-48CC-83CD-47E50AB9D058}" destId="{1B1206AA-2F62-4DA8-9ABE-9337F4B3643A}" srcOrd="1" destOrd="0" presId="urn:microsoft.com/office/officeart/2008/layout/HalfCircleOrganizationChart"/>
    <dgm:cxn modelId="{26BC5300-7CB2-4FF0-B532-FA8CA82980BE}" type="presParOf" srcId="{311B2368-1D0B-48CC-83CD-47E50AB9D058}" destId="{8A095487-B1AE-45C8-A1A0-3388F7CFADA4}" srcOrd="2" destOrd="0" presId="urn:microsoft.com/office/officeart/2008/layout/HalfCircleOrganizationChart"/>
    <dgm:cxn modelId="{3E118B55-92AE-4239-BB19-33A65464B75E}" type="presParOf" srcId="{A1CB23A5-F26C-4CFB-84D5-24BCFC535258}" destId="{31D3F406-040B-44AD-8913-9092BFBD35E3}" srcOrd="4" destOrd="0" presId="urn:microsoft.com/office/officeart/2008/layout/HalfCircleOrganizationChart"/>
    <dgm:cxn modelId="{427A1FC0-0F8A-4BAF-8924-BE482972E7DC}" type="presParOf" srcId="{A1CB23A5-F26C-4CFB-84D5-24BCFC535258}" destId="{BF8C3C7A-5BE3-40D4-BD50-7BC6D301FFF4}" srcOrd="5" destOrd="0" presId="urn:microsoft.com/office/officeart/2008/layout/HalfCircleOrganizationChart"/>
    <dgm:cxn modelId="{2772B3F1-6ED7-4109-B247-F5DAA0936C18}" type="presParOf" srcId="{BF8C3C7A-5BE3-40D4-BD50-7BC6D301FFF4}" destId="{F1C4F9F5-72EE-4CDA-A391-D1F7DFE4509D}" srcOrd="0" destOrd="0" presId="urn:microsoft.com/office/officeart/2008/layout/HalfCircleOrganizationChart"/>
    <dgm:cxn modelId="{92F753D9-32D8-43B4-9C16-CA984A94A6A5}" type="presParOf" srcId="{F1C4F9F5-72EE-4CDA-A391-D1F7DFE4509D}" destId="{F4F14303-F25B-4F52-B02E-2804CA8B794A}" srcOrd="0" destOrd="0" presId="urn:microsoft.com/office/officeart/2008/layout/HalfCircleOrganizationChart"/>
    <dgm:cxn modelId="{B361AE0A-AD14-47FC-9281-BDE63E29E3CD}" type="presParOf" srcId="{F1C4F9F5-72EE-4CDA-A391-D1F7DFE4509D}" destId="{FB2EA129-DAB1-4920-BE4E-70BC2701154E}" srcOrd="1" destOrd="0" presId="urn:microsoft.com/office/officeart/2008/layout/HalfCircleOrganizationChart"/>
    <dgm:cxn modelId="{A8065612-C362-4770-8B3C-8C55F5F61058}" type="presParOf" srcId="{F1C4F9F5-72EE-4CDA-A391-D1F7DFE4509D}" destId="{55500611-BD05-43D0-A9C1-AA93CA0149BB}" srcOrd="2" destOrd="0" presId="urn:microsoft.com/office/officeart/2008/layout/HalfCircleOrganizationChart"/>
    <dgm:cxn modelId="{1D894DAF-C45B-4072-859A-018C575B0622}" type="presParOf" srcId="{F1C4F9F5-72EE-4CDA-A391-D1F7DFE4509D}" destId="{4F7A1410-D4C4-4E14-8F0D-7337F2AD7EAD}" srcOrd="3" destOrd="0" presId="urn:microsoft.com/office/officeart/2008/layout/HalfCircleOrganizationChart"/>
    <dgm:cxn modelId="{EB5A8C82-2504-4822-85D2-FDBDAE4DDF50}" type="presParOf" srcId="{BF8C3C7A-5BE3-40D4-BD50-7BC6D301FFF4}" destId="{A0A9EC8C-4513-406A-B962-28E3E9ECAA97}" srcOrd="1" destOrd="0" presId="urn:microsoft.com/office/officeart/2008/layout/HalfCircleOrganizationChart"/>
    <dgm:cxn modelId="{8F9CC4B2-1F5B-4D97-A0AD-1EB6828B5D0C}" type="presParOf" srcId="{BF8C3C7A-5BE3-40D4-BD50-7BC6D301FFF4}" destId="{23578917-F143-4B87-9CAA-161B7908214D}" srcOrd="2" destOrd="0" presId="urn:microsoft.com/office/officeart/2008/layout/HalfCircleOrganizationChart"/>
    <dgm:cxn modelId="{E5638CEB-B8BB-487C-9A98-09CF8E07E16A}" type="presParOf" srcId="{F012FDBE-1AF6-487B-ABAA-0819A4FA79C1}" destId="{1BDE45BF-986C-4F32-97F9-9BE9225AB51A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6011A7-4A7E-487C-BB53-582B5C8FE164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uk-UA"/>
        </a:p>
      </dgm:t>
    </dgm:pt>
    <dgm:pt modelId="{FEF4597D-F4E1-43A9-A598-B6BC76D7800F}">
      <dgm:prSet phldrT="[Текст]" custT="1"/>
      <dgm:spPr/>
      <dgm:t>
        <a:bodyPr/>
        <a:lstStyle/>
        <a:p>
          <a:r>
            <a:rPr lang="uk-UA" sz="2400" dirty="0"/>
            <a:t>Чинники впливу</a:t>
          </a:r>
        </a:p>
      </dgm:t>
    </dgm:pt>
    <dgm:pt modelId="{7C354031-39A6-468A-AE37-A5532C6E03DE}" type="parTrans" cxnId="{76DAACB0-3DB9-498C-9C99-623758140E12}">
      <dgm:prSet/>
      <dgm:spPr/>
      <dgm:t>
        <a:bodyPr/>
        <a:lstStyle/>
        <a:p>
          <a:endParaRPr lang="uk-UA"/>
        </a:p>
      </dgm:t>
    </dgm:pt>
    <dgm:pt modelId="{3B9E49D5-4A9A-49EE-AED3-1964810F3B57}" type="sibTrans" cxnId="{76DAACB0-3DB9-498C-9C99-623758140E12}">
      <dgm:prSet/>
      <dgm:spPr/>
      <dgm:t>
        <a:bodyPr/>
        <a:lstStyle/>
        <a:p>
          <a:endParaRPr lang="uk-UA"/>
        </a:p>
      </dgm:t>
    </dgm:pt>
    <dgm:pt modelId="{CBF59FDB-8ED7-4B27-BAA1-43056CA5323A}" type="asst">
      <dgm:prSet phldrT="[Текст]" custT="1"/>
      <dgm:spPr/>
      <dgm:t>
        <a:bodyPr/>
        <a:lstStyle/>
        <a:p>
          <a:r>
            <a:rPr lang="uk-UA" sz="2400" dirty="0"/>
            <a:t>Зовнішні</a:t>
          </a:r>
        </a:p>
      </dgm:t>
    </dgm:pt>
    <dgm:pt modelId="{18A4DAD2-D08E-4594-B146-73D1C60CF8D1}" type="parTrans" cxnId="{54520DEA-88B3-4B4D-82BE-4F76F02CE144}">
      <dgm:prSet/>
      <dgm:spPr/>
      <dgm:t>
        <a:bodyPr/>
        <a:lstStyle/>
        <a:p>
          <a:endParaRPr lang="uk-UA"/>
        </a:p>
      </dgm:t>
    </dgm:pt>
    <dgm:pt modelId="{5A537B36-74BB-4564-93F6-20F618872124}" type="sibTrans" cxnId="{54520DEA-88B3-4B4D-82BE-4F76F02CE144}">
      <dgm:prSet/>
      <dgm:spPr/>
      <dgm:t>
        <a:bodyPr/>
        <a:lstStyle/>
        <a:p>
          <a:endParaRPr lang="uk-UA"/>
        </a:p>
      </dgm:t>
    </dgm:pt>
    <dgm:pt modelId="{80C7ABCF-A92E-4981-A399-156A68A2023C}" type="asst">
      <dgm:prSet custT="1"/>
      <dgm:spPr/>
      <dgm:t>
        <a:bodyPr/>
        <a:lstStyle/>
        <a:p>
          <a:r>
            <a:rPr lang="uk-UA" sz="2400" dirty="0"/>
            <a:t>Внутрішні</a:t>
          </a:r>
        </a:p>
      </dgm:t>
    </dgm:pt>
    <dgm:pt modelId="{8B27AC34-986D-4985-97E5-8DE95E53CAEB}" type="parTrans" cxnId="{CAA5F7F5-86E5-4A44-9CAA-E50D95E01646}">
      <dgm:prSet/>
      <dgm:spPr/>
      <dgm:t>
        <a:bodyPr/>
        <a:lstStyle/>
        <a:p>
          <a:endParaRPr lang="uk-UA"/>
        </a:p>
      </dgm:t>
    </dgm:pt>
    <dgm:pt modelId="{C39D40EC-73E7-4DC9-AA4C-CEEFE088FC87}" type="sibTrans" cxnId="{CAA5F7F5-86E5-4A44-9CAA-E50D95E01646}">
      <dgm:prSet/>
      <dgm:spPr/>
      <dgm:t>
        <a:bodyPr/>
        <a:lstStyle/>
        <a:p>
          <a:endParaRPr lang="uk-UA"/>
        </a:p>
      </dgm:t>
    </dgm:pt>
    <dgm:pt modelId="{FBDBF012-AAAB-4A24-AAF7-306EAAB5251F}">
      <dgm:prSet/>
      <dgm:spPr/>
      <dgm:t>
        <a:bodyPr/>
        <a:lstStyle/>
        <a:p>
          <a:r>
            <a:rPr lang="uk-UA" dirty="0"/>
            <a:t>Соціальні</a:t>
          </a:r>
        </a:p>
      </dgm:t>
    </dgm:pt>
    <dgm:pt modelId="{4BFE2F0C-11A2-4AA4-B941-F0152908A565}" type="parTrans" cxnId="{58AEE1A8-5DA4-4854-AEB6-5569BA4E7B25}">
      <dgm:prSet/>
      <dgm:spPr/>
      <dgm:t>
        <a:bodyPr/>
        <a:lstStyle/>
        <a:p>
          <a:endParaRPr lang="uk-UA"/>
        </a:p>
      </dgm:t>
    </dgm:pt>
    <dgm:pt modelId="{36331D77-A719-4030-9317-FD0DF7B5C329}" type="sibTrans" cxnId="{58AEE1A8-5DA4-4854-AEB6-5569BA4E7B25}">
      <dgm:prSet/>
      <dgm:spPr/>
      <dgm:t>
        <a:bodyPr/>
        <a:lstStyle/>
        <a:p>
          <a:endParaRPr lang="uk-UA"/>
        </a:p>
      </dgm:t>
    </dgm:pt>
    <dgm:pt modelId="{4A6586B7-F523-4002-BF39-1BF5D84B3649}">
      <dgm:prSet/>
      <dgm:spPr/>
      <dgm:t>
        <a:bodyPr/>
        <a:lstStyle/>
        <a:p>
          <a:r>
            <a:rPr lang="uk-UA" dirty="0"/>
            <a:t>Бойові</a:t>
          </a:r>
        </a:p>
      </dgm:t>
    </dgm:pt>
    <dgm:pt modelId="{53C09AAA-D81E-44AD-B74A-BBF3123752B0}" type="parTrans" cxnId="{2D1D9AC0-210B-4408-8EC4-DF8EF3B21063}">
      <dgm:prSet/>
      <dgm:spPr/>
      <dgm:t>
        <a:bodyPr/>
        <a:lstStyle/>
        <a:p>
          <a:endParaRPr lang="uk-UA"/>
        </a:p>
      </dgm:t>
    </dgm:pt>
    <dgm:pt modelId="{A68D63E6-853D-469E-B602-67A6A7A54539}" type="sibTrans" cxnId="{2D1D9AC0-210B-4408-8EC4-DF8EF3B21063}">
      <dgm:prSet/>
      <dgm:spPr/>
      <dgm:t>
        <a:bodyPr/>
        <a:lstStyle/>
        <a:p>
          <a:endParaRPr lang="uk-UA"/>
        </a:p>
      </dgm:t>
    </dgm:pt>
    <dgm:pt modelId="{0DE6D66B-3734-40C4-B754-2506A5594B0D}">
      <dgm:prSet/>
      <dgm:spPr/>
      <dgm:t>
        <a:bodyPr/>
        <a:lstStyle/>
        <a:p>
          <a:r>
            <a:rPr lang="uk-UA" dirty="0"/>
            <a:t>Еколого-ергономічні</a:t>
          </a:r>
        </a:p>
      </dgm:t>
    </dgm:pt>
    <dgm:pt modelId="{1A0BF076-0734-463D-944B-D83E0A4FCBC2}" type="parTrans" cxnId="{2017D265-261B-477E-8E19-FA6457E9DD3B}">
      <dgm:prSet/>
      <dgm:spPr/>
      <dgm:t>
        <a:bodyPr/>
        <a:lstStyle/>
        <a:p>
          <a:endParaRPr lang="uk-UA"/>
        </a:p>
      </dgm:t>
    </dgm:pt>
    <dgm:pt modelId="{D306440B-271B-481E-8A00-2C7152BDE190}" type="sibTrans" cxnId="{2017D265-261B-477E-8E19-FA6457E9DD3B}">
      <dgm:prSet/>
      <dgm:spPr/>
      <dgm:t>
        <a:bodyPr/>
        <a:lstStyle/>
        <a:p>
          <a:endParaRPr lang="uk-UA"/>
        </a:p>
      </dgm:t>
    </dgm:pt>
    <dgm:pt modelId="{1CDCDF0D-FE55-4DFF-AB16-0EA5247257AE}">
      <dgm:prSet/>
      <dgm:spPr/>
      <dgm:t>
        <a:bodyPr/>
        <a:lstStyle/>
        <a:p>
          <a:r>
            <a:rPr lang="uk-UA" dirty="0"/>
            <a:t>Психофізіологічні;</a:t>
          </a:r>
        </a:p>
      </dgm:t>
    </dgm:pt>
    <dgm:pt modelId="{F1CEA374-354D-47AF-9DF7-DE0D9216D4B4}" type="parTrans" cxnId="{010026AB-82DB-4101-823C-D402503F9A35}">
      <dgm:prSet/>
      <dgm:spPr/>
      <dgm:t>
        <a:bodyPr/>
        <a:lstStyle/>
        <a:p>
          <a:endParaRPr lang="uk-UA"/>
        </a:p>
      </dgm:t>
    </dgm:pt>
    <dgm:pt modelId="{B9CD6547-8174-4ABB-A6B2-78F76E20F4F2}" type="sibTrans" cxnId="{010026AB-82DB-4101-823C-D402503F9A35}">
      <dgm:prSet/>
      <dgm:spPr/>
      <dgm:t>
        <a:bodyPr/>
        <a:lstStyle/>
        <a:p>
          <a:endParaRPr lang="uk-UA"/>
        </a:p>
      </dgm:t>
    </dgm:pt>
    <dgm:pt modelId="{68D9FEF8-0DA8-40BC-9EC5-5692178D8D4C}">
      <dgm:prSet/>
      <dgm:spPr/>
      <dgm:t>
        <a:bodyPr/>
        <a:lstStyle/>
        <a:p>
          <a:r>
            <a:rPr lang="uk-UA" dirty="0"/>
            <a:t>Психологічні.</a:t>
          </a:r>
        </a:p>
      </dgm:t>
    </dgm:pt>
    <dgm:pt modelId="{C6DD4511-4070-4B97-B80B-514813E994A7}" type="parTrans" cxnId="{89A7966A-5476-47EA-8F5A-C929B9129187}">
      <dgm:prSet/>
      <dgm:spPr/>
      <dgm:t>
        <a:bodyPr/>
        <a:lstStyle/>
        <a:p>
          <a:endParaRPr lang="uk-UA"/>
        </a:p>
      </dgm:t>
    </dgm:pt>
    <dgm:pt modelId="{500F5518-5687-4107-A346-4909CB982B04}" type="sibTrans" cxnId="{89A7966A-5476-47EA-8F5A-C929B9129187}">
      <dgm:prSet/>
      <dgm:spPr/>
      <dgm:t>
        <a:bodyPr/>
        <a:lstStyle/>
        <a:p>
          <a:endParaRPr lang="uk-UA"/>
        </a:p>
      </dgm:t>
    </dgm:pt>
    <dgm:pt modelId="{7DF8AB2C-B06C-4E08-8514-71B9B8F27C5B}" type="pres">
      <dgm:prSet presAssocID="{486011A7-4A7E-487C-BB53-582B5C8FE16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3DABCBA-C738-4D03-B25D-ED5E5C19CAA2}" type="pres">
      <dgm:prSet presAssocID="{FEF4597D-F4E1-43A9-A598-B6BC76D7800F}" presName="hierRoot1" presStyleCnt="0">
        <dgm:presLayoutVars>
          <dgm:hierBranch val="init"/>
        </dgm:presLayoutVars>
      </dgm:prSet>
      <dgm:spPr/>
    </dgm:pt>
    <dgm:pt modelId="{DCB890C8-7458-4705-B2DF-ED04D77B1E65}" type="pres">
      <dgm:prSet presAssocID="{FEF4597D-F4E1-43A9-A598-B6BC76D7800F}" presName="rootComposite1" presStyleCnt="0"/>
      <dgm:spPr/>
    </dgm:pt>
    <dgm:pt modelId="{BA725FD3-8540-4BCA-A0E8-BE2590650218}" type="pres">
      <dgm:prSet presAssocID="{FEF4597D-F4E1-43A9-A598-B6BC76D7800F}" presName="rootText1" presStyleLbl="node0" presStyleIdx="0" presStyleCnt="1" custScaleX="243268">
        <dgm:presLayoutVars>
          <dgm:chPref val="3"/>
        </dgm:presLayoutVars>
      </dgm:prSet>
      <dgm:spPr>
        <a:prstGeom prst="flowChartPredefinedProcess">
          <a:avLst/>
        </a:prstGeom>
      </dgm:spPr>
    </dgm:pt>
    <dgm:pt modelId="{1A288DD2-F291-4C4C-B769-87496BB5FA45}" type="pres">
      <dgm:prSet presAssocID="{FEF4597D-F4E1-43A9-A598-B6BC76D7800F}" presName="rootConnector1" presStyleLbl="node1" presStyleIdx="0" presStyleCnt="0"/>
      <dgm:spPr/>
    </dgm:pt>
    <dgm:pt modelId="{003F66E3-AB12-4A6F-BB1E-E456008B3DE7}" type="pres">
      <dgm:prSet presAssocID="{FEF4597D-F4E1-43A9-A598-B6BC76D7800F}" presName="hierChild2" presStyleCnt="0"/>
      <dgm:spPr/>
    </dgm:pt>
    <dgm:pt modelId="{CCC26F7A-566E-482A-B618-CC8DBC55F8C2}" type="pres">
      <dgm:prSet presAssocID="{FEF4597D-F4E1-43A9-A598-B6BC76D7800F}" presName="hierChild3" presStyleCnt="0"/>
      <dgm:spPr/>
    </dgm:pt>
    <dgm:pt modelId="{0DF51E9B-11A1-47C7-97EC-42B08F295CB9}" type="pres">
      <dgm:prSet presAssocID="{18A4DAD2-D08E-4594-B146-73D1C60CF8D1}" presName="Name111" presStyleLbl="parChTrans1D2" presStyleIdx="0" presStyleCnt="2"/>
      <dgm:spPr/>
    </dgm:pt>
    <dgm:pt modelId="{3D4542CA-E267-49AB-ABC0-4993563E58AE}" type="pres">
      <dgm:prSet presAssocID="{CBF59FDB-8ED7-4B27-BAA1-43056CA5323A}" presName="hierRoot3" presStyleCnt="0">
        <dgm:presLayoutVars>
          <dgm:hierBranch val="init"/>
        </dgm:presLayoutVars>
      </dgm:prSet>
      <dgm:spPr/>
    </dgm:pt>
    <dgm:pt modelId="{95D33B3B-6F10-4A32-B80A-2F81CCD19726}" type="pres">
      <dgm:prSet presAssocID="{CBF59FDB-8ED7-4B27-BAA1-43056CA5323A}" presName="rootComposite3" presStyleCnt="0"/>
      <dgm:spPr/>
    </dgm:pt>
    <dgm:pt modelId="{5A726A37-5B33-427F-8EB7-5E61DE872840}" type="pres">
      <dgm:prSet presAssocID="{CBF59FDB-8ED7-4B27-BAA1-43056CA5323A}" presName="rootText3" presStyleLbl="asst1" presStyleIdx="0" presStyleCnt="2">
        <dgm:presLayoutVars>
          <dgm:chPref val="3"/>
        </dgm:presLayoutVars>
      </dgm:prSet>
      <dgm:spPr/>
    </dgm:pt>
    <dgm:pt modelId="{ED5B3C21-4413-40D2-86BF-176CA97165A6}" type="pres">
      <dgm:prSet presAssocID="{CBF59FDB-8ED7-4B27-BAA1-43056CA5323A}" presName="rootConnector3" presStyleLbl="asst1" presStyleIdx="0" presStyleCnt="2"/>
      <dgm:spPr/>
    </dgm:pt>
    <dgm:pt modelId="{B23DDE5A-0D6B-44B0-AB79-1B7A8DB84571}" type="pres">
      <dgm:prSet presAssocID="{CBF59FDB-8ED7-4B27-BAA1-43056CA5323A}" presName="hierChild6" presStyleCnt="0"/>
      <dgm:spPr/>
    </dgm:pt>
    <dgm:pt modelId="{D2ED16B2-2BD3-4557-A9DA-BB31D3B3903A}" type="pres">
      <dgm:prSet presAssocID="{4BFE2F0C-11A2-4AA4-B941-F0152908A565}" presName="Name37" presStyleLbl="parChTrans1D3" presStyleIdx="0" presStyleCnt="5"/>
      <dgm:spPr/>
    </dgm:pt>
    <dgm:pt modelId="{1DE01EE8-8A52-4EEE-B13D-C80FDBAACD19}" type="pres">
      <dgm:prSet presAssocID="{FBDBF012-AAAB-4A24-AAF7-306EAAB5251F}" presName="hierRoot2" presStyleCnt="0">
        <dgm:presLayoutVars>
          <dgm:hierBranch val="init"/>
        </dgm:presLayoutVars>
      </dgm:prSet>
      <dgm:spPr/>
    </dgm:pt>
    <dgm:pt modelId="{DEC89CAC-8FFE-41DD-AC26-84581BC629A6}" type="pres">
      <dgm:prSet presAssocID="{FBDBF012-AAAB-4A24-AAF7-306EAAB5251F}" presName="rootComposite" presStyleCnt="0"/>
      <dgm:spPr/>
    </dgm:pt>
    <dgm:pt modelId="{8564C299-EAEC-4E2E-9F63-05E1F0317FB8}" type="pres">
      <dgm:prSet presAssocID="{FBDBF012-AAAB-4A24-AAF7-306EAAB5251F}" presName="rootText" presStyleLbl="node3" presStyleIdx="0" presStyleCnt="5">
        <dgm:presLayoutVars>
          <dgm:chPref val="3"/>
        </dgm:presLayoutVars>
      </dgm:prSet>
      <dgm:spPr/>
    </dgm:pt>
    <dgm:pt modelId="{6499DE59-05F5-4F3B-82CA-AA96484B3B94}" type="pres">
      <dgm:prSet presAssocID="{FBDBF012-AAAB-4A24-AAF7-306EAAB5251F}" presName="rootConnector" presStyleLbl="node3" presStyleIdx="0" presStyleCnt="5"/>
      <dgm:spPr/>
    </dgm:pt>
    <dgm:pt modelId="{EA9C7FF0-008F-48B5-A59F-3BF7AE526FDF}" type="pres">
      <dgm:prSet presAssocID="{FBDBF012-AAAB-4A24-AAF7-306EAAB5251F}" presName="hierChild4" presStyleCnt="0"/>
      <dgm:spPr/>
    </dgm:pt>
    <dgm:pt modelId="{7C504E12-ABBD-467C-B8C5-DC4CDE8C3C3B}" type="pres">
      <dgm:prSet presAssocID="{FBDBF012-AAAB-4A24-AAF7-306EAAB5251F}" presName="hierChild5" presStyleCnt="0"/>
      <dgm:spPr/>
    </dgm:pt>
    <dgm:pt modelId="{5A72CA4A-2A7F-4444-B5BF-B5E76D59436D}" type="pres">
      <dgm:prSet presAssocID="{53C09AAA-D81E-44AD-B74A-BBF3123752B0}" presName="Name37" presStyleLbl="parChTrans1D3" presStyleIdx="1" presStyleCnt="5"/>
      <dgm:spPr/>
    </dgm:pt>
    <dgm:pt modelId="{79CDF5AA-BB6D-4053-9559-D96B627D21DE}" type="pres">
      <dgm:prSet presAssocID="{4A6586B7-F523-4002-BF39-1BF5D84B3649}" presName="hierRoot2" presStyleCnt="0">
        <dgm:presLayoutVars>
          <dgm:hierBranch val="init"/>
        </dgm:presLayoutVars>
      </dgm:prSet>
      <dgm:spPr/>
    </dgm:pt>
    <dgm:pt modelId="{B1FC40E2-B983-4295-B6B9-761B706A855C}" type="pres">
      <dgm:prSet presAssocID="{4A6586B7-F523-4002-BF39-1BF5D84B3649}" presName="rootComposite" presStyleCnt="0"/>
      <dgm:spPr/>
    </dgm:pt>
    <dgm:pt modelId="{DB777B9F-42D1-4E22-A990-FEE4E432E6DE}" type="pres">
      <dgm:prSet presAssocID="{4A6586B7-F523-4002-BF39-1BF5D84B3649}" presName="rootText" presStyleLbl="node3" presStyleIdx="1" presStyleCnt="5">
        <dgm:presLayoutVars>
          <dgm:chPref val="3"/>
        </dgm:presLayoutVars>
      </dgm:prSet>
      <dgm:spPr/>
    </dgm:pt>
    <dgm:pt modelId="{997A81B1-3546-4507-9A6F-7310CE955893}" type="pres">
      <dgm:prSet presAssocID="{4A6586B7-F523-4002-BF39-1BF5D84B3649}" presName="rootConnector" presStyleLbl="node3" presStyleIdx="1" presStyleCnt="5"/>
      <dgm:spPr/>
    </dgm:pt>
    <dgm:pt modelId="{D2D6D010-EE7F-45A3-BC75-34F492D2BCCB}" type="pres">
      <dgm:prSet presAssocID="{4A6586B7-F523-4002-BF39-1BF5D84B3649}" presName="hierChild4" presStyleCnt="0"/>
      <dgm:spPr/>
    </dgm:pt>
    <dgm:pt modelId="{74F726CB-6DDF-43DF-9F38-D8094C07EC2F}" type="pres">
      <dgm:prSet presAssocID="{4A6586B7-F523-4002-BF39-1BF5D84B3649}" presName="hierChild5" presStyleCnt="0"/>
      <dgm:spPr/>
    </dgm:pt>
    <dgm:pt modelId="{B8B1F711-0211-41A6-9AD2-B934E119FC88}" type="pres">
      <dgm:prSet presAssocID="{1A0BF076-0734-463D-944B-D83E0A4FCBC2}" presName="Name37" presStyleLbl="parChTrans1D3" presStyleIdx="2" presStyleCnt="5"/>
      <dgm:spPr/>
    </dgm:pt>
    <dgm:pt modelId="{DA877EB5-48D5-48A1-B493-65E59619B144}" type="pres">
      <dgm:prSet presAssocID="{0DE6D66B-3734-40C4-B754-2506A5594B0D}" presName="hierRoot2" presStyleCnt="0">
        <dgm:presLayoutVars>
          <dgm:hierBranch val="init"/>
        </dgm:presLayoutVars>
      </dgm:prSet>
      <dgm:spPr/>
    </dgm:pt>
    <dgm:pt modelId="{680E6FD6-2FB3-4641-93C8-67FE3A8DEA14}" type="pres">
      <dgm:prSet presAssocID="{0DE6D66B-3734-40C4-B754-2506A5594B0D}" presName="rootComposite" presStyleCnt="0"/>
      <dgm:spPr/>
    </dgm:pt>
    <dgm:pt modelId="{18C7729D-81B6-41EA-8488-7844537F05DB}" type="pres">
      <dgm:prSet presAssocID="{0DE6D66B-3734-40C4-B754-2506A5594B0D}" presName="rootText" presStyleLbl="node3" presStyleIdx="2" presStyleCnt="5">
        <dgm:presLayoutVars>
          <dgm:chPref val="3"/>
        </dgm:presLayoutVars>
      </dgm:prSet>
      <dgm:spPr/>
    </dgm:pt>
    <dgm:pt modelId="{0EDBACB2-9C73-4EC6-8CAC-2ECF2C45ADD2}" type="pres">
      <dgm:prSet presAssocID="{0DE6D66B-3734-40C4-B754-2506A5594B0D}" presName="rootConnector" presStyleLbl="node3" presStyleIdx="2" presStyleCnt="5"/>
      <dgm:spPr/>
    </dgm:pt>
    <dgm:pt modelId="{C5050F8E-BB05-426C-8F2D-E744DFD51DEB}" type="pres">
      <dgm:prSet presAssocID="{0DE6D66B-3734-40C4-B754-2506A5594B0D}" presName="hierChild4" presStyleCnt="0"/>
      <dgm:spPr/>
    </dgm:pt>
    <dgm:pt modelId="{6F7D702F-2FB8-4CEB-B104-7EF07F79638D}" type="pres">
      <dgm:prSet presAssocID="{0DE6D66B-3734-40C4-B754-2506A5594B0D}" presName="hierChild5" presStyleCnt="0"/>
      <dgm:spPr/>
    </dgm:pt>
    <dgm:pt modelId="{1BA1877D-0F8F-477E-B4D3-6810DDA1BBAD}" type="pres">
      <dgm:prSet presAssocID="{CBF59FDB-8ED7-4B27-BAA1-43056CA5323A}" presName="hierChild7" presStyleCnt="0"/>
      <dgm:spPr/>
    </dgm:pt>
    <dgm:pt modelId="{53792588-73D9-46CB-8B6C-DA5078E5A6CF}" type="pres">
      <dgm:prSet presAssocID="{8B27AC34-986D-4985-97E5-8DE95E53CAEB}" presName="Name111" presStyleLbl="parChTrans1D2" presStyleIdx="1" presStyleCnt="2"/>
      <dgm:spPr/>
    </dgm:pt>
    <dgm:pt modelId="{7585714B-96B6-46FA-8302-12CF683E3E45}" type="pres">
      <dgm:prSet presAssocID="{80C7ABCF-A92E-4981-A399-156A68A2023C}" presName="hierRoot3" presStyleCnt="0">
        <dgm:presLayoutVars>
          <dgm:hierBranch val="init"/>
        </dgm:presLayoutVars>
      </dgm:prSet>
      <dgm:spPr/>
    </dgm:pt>
    <dgm:pt modelId="{A8786CD4-087E-458E-96DA-CF65FE09B0B7}" type="pres">
      <dgm:prSet presAssocID="{80C7ABCF-A92E-4981-A399-156A68A2023C}" presName="rootComposite3" presStyleCnt="0"/>
      <dgm:spPr/>
    </dgm:pt>
    <dgm:pt modelId="{08424D68-FA1A-4960-8A4E-D74A555A5A58}" type="pres">
      <dgm:prSet presAssocID="{80C7ABCF-A92E-4981-A399-156A68A2023C}" presName="rootText3" presStyleLbl="asst1" presStyleIdx="1" presStyleCnt="2">
        <dgm:presLayoutVars>
          <dgm:chPref val="3"/>
        </dgm:presLayoutVars>
      </dgm:prSet>
      <dgm:spPr/>
    </dgm:pt>
    <dgm:pt modelId="{FC2B506D-B334-497A-B089-3231285E08A7}" type="pres">
      <dgm:prSet presAssocID="{80C7ABCF-A92E-4981-A399-156A68A2023C}" presName="rootConnector3" presStyleLbl="asst1" presStyleIdx="1" presStyleCnt="2"/>
      <dgm:spPr/>
    </dgm:pt>
    <dgm:pt modelId="{C24D2A2C-19F3-4E4E-9F97-E1F94D0177A1}" type="pres">
      <dgm:prSet presAssocID="{80C7ABCF-A92E-4981-A399-156A68A2023C}" presName="hierChild6" presStyleCnt="0"/>
      <dgm:spPr/>
    </dgm:pt>
    <dgm:pt modelId="{04886B1C-1931-431C-A9F4-E7848D03FC7A}" type="pres">
      <dgm:prSet presAssocID="{F1CEA374-354D-47AF-9DF7-DE0D9216D4B4}" presName="Name37" presStyleLbl="parChTrans1D3" presStyleIdx="3" presStyleCnt="5"/>
      <dgm:spPr/>
    </dgm:pt>
    <dgm:pt modelId="{241E157D-D8FA-4BFC-BB85-07733B08354B}" type="pres">
      <dgm:prSet presAssocID="{1CDCDF0D-FE55-4DFF-AB16-0EA5247257AE}" presName="hierRoot2" presStyleCnt="0">
        <dgm:presLayoutVars>
          <dgm:hierBranch val="init"/>
        </dgm:presLayoutVars>
      </dgm:prSet>
      <dgm:spPr/>
    </dgm:pt>
    <dgm:pt modelId="{D57B51FC-1214-42A1-8028-77A746D82F8A}" type="pres">
      <dgm:prSet presAssocID="{1CDCDF0D-FE55-4DFF-AB16-0EA5247257AE}" presName="rootComposite" presStyleCnt="0"/>
      <dgm:spPr/>
    </dgm:pt>
    <dgm:pt modelId="{D2EEA7AF-2141-4068-9BF2-E56EE2F1A50D}" type="pres">
      <dgm:prSet presAssocID="{1CDCDF0D-FE55-4DFF-AB16-0EA5247257AE}" presName="rootText" presStyleLbl="node3" presStyleIdx="3" presStyleCnt="5">
        <dgm:presLayoutVars>
          <dgm:chPref val="3"/>
        </dgm:presLayoutVars>
      </dgm:prSet>
      <dgm:spPr/>
    </dgm:pt>
    <dgm:pt modelId="{CA20D3B5-9E5B-4A87-A4F8-B2D3BBAE1E9E}" type="pres">
      <dgm:prSet presAssocID="{1CDCDF0D-FE55-4DFF-AB16-0EA5247257AE}" presName="rootConnector" presStyleLbl="node3" presStyleIdx="3" presStyleCnt="5"/>
      <dgm:spPr/>
    </dgm:pt>
    <dgm:pt modelId="{EA2632A1-A049-43EC-8833-55F023F8AD43}" type="pres">
      <dgm:prSet presAssocID="{1CDCDF0D-FE55-4DFF-AB16-0EA5247257AE}" presName="hierChild4" presStyleCnt="0"/>
      <dgm:spPr/>
    </dgm:pt>
    <dgm:pt modelId="{68454DDD-491B-4D44-921D-21415CAA87C5}" type="pres">
      <dgm:prSet presAssocID="{1CDCDF0D-FE55-4DFF-AB16-0EA5247257AE}" presName="hierChild5" presStyleCnt="0"/>
      <dgm:spPr/>
    </dgm:pt>
    <dgm:pt modelId="{623E01C8-1475-4E86-8B52-A7A84C3C9BB7}" type="pres">
      <dgm:prSet presAssocID="{C6DD4511-4070-4B97-B80B-514813E994A7}" presName="Name37" presStyleLbl="parChTrans1D3" presStyleIdx="4" presStyleCnt="5"/>
      <dgm:spPr/>
    </dgm:pt>
    <dgm:pt modelId="{1AF6BE71-4A79-4E8E-8A01-8EB242F279EF}" type="pres">
      <dgm:prSet presAssocID="{68D9FEF8-0DA8-40BC-9EC5-5692178D8D4C}" presName="hierRoot2" presStyleCnt="0">
        <dgm:presLayoutVars>
          <dgm:hierBranch val="init"/>
        </dgm:presLayoutVars>
      </dgm:prSet>
      <dgm:spPr/>
    </dgm:pt>
    <dgm:pt modelId="{DB4C7D5A-C8F6-45D3-AD15-06D0F5394916}" type="pres">
      <dgm:prSet presAssocID="{68D9FEF8-0DA8-40BC-9EC5-5692178D8D4C}" presName="rootComposite" presStyleCnt="0"/>
      <dgm:spPr/>
    </dgm:pt>
    <dgm:pt modelId="{67AEE2C3-3392-4E35-AF5F-5184AE6CA7E6}" type="pres">
      <dgm:prSet presAssocID="{68D9FEF8-0DA8-40BC-9EC5-5692178D8D4C}" presName="rootText" presStyleLbl="node3" presStyleIdx="4" presStyleCnt="5">
        <dgm:presLayoutVars>
          <dgm:chPref val="3"/>
        </dgm:presLayoutVars>
      </dgm:prSet>
      <dgm:spPr/>
    </dgm:pt>
    <dgm:pt modelId="{5C879FA3-DF60-46F7-A7EB-BF8CD6974D72}" type="pres">
      <dgm:prSet presAssocID="{68D9FEF8-0DA8-40BC-9EC5-5692178D8D4C}" presName="rootConnector" presStyleLbl="node3" presStyleIdx="4" presStyleCnt="5"/>
      <dgm:spPr/>
    </dgm:pt>
    <dgm:pt modelId="{34CF42F6-C3FF-4510-8AE8-CD1CE18F7ADC}" type="pres">
      <dgm:prSet presAssocID="{68D9FEF8-0DA8-40BC-9EC5-5692178D8D4C}" presName="hierChild4" presStyleCnt="0"/>
      <dgm:spPr/>
    </dgm:pt>
    <dgm:pt modelId="{69A77DF3-2B56-4352-9B18-2265AA6CFE7B}" type="pres">
      <dgm:prSet presAssocID="{68D9FEF8-0DA8-40BC-9EC5-5692178D8D4C}" presName="hierChild5" presStyleCnt="0"/>
      <dgm:spPr/>
    </dgm:pt>
    <dgm:pt modelId="{B3502ABB-B480-42EB-8F52-C903111A1877}" type="pres">
      <dgm:prSet presAssocID="{80C7ABCF-A92E-4981-A399-156A68A2023C}" presName="hierChild7" presStyleCnt="0"/>
      <dgm:spPr/>
    </dgm:pt>
  </dgm:ptLst>
  <dgm:cxnLst>
    <dgm:cxn modelId="{652C2802-8549-432D-9ABD-3325F73E1140}" type="presOf" srcId="{FBDBF012-AAAB-4A24-AAF7-306EAAB5251F}" destId="{8564C299-EAEC-4E2E-9F63-05E1F0317FB8}" srcOrd="0" destOrd="0" presId="urn:microsoft.com/office/officeart/2005/8/layout/orgChart1"/>
    <dgm:cxn modelId="{F7820907-D973-4EBE-9D35-F43E84C89126}" type="presOf" srcId="{486011A7-4A7E-487C-BB53-582B5C8FE164}" destId="{7DF8AB2C-B06C-4E08-8514-71B9B8F27C5B}" srcOrd="0" destOrd="0" presId="urn:microsoft.com/office/officeart/2005/8/layout/orgChart1"/>
    <dgm:cxn modelId="{36558008-E76A-4473-BF1F-EAF8681C6959}" type="presOf" srcId="{0DE6D66B-3734-40C4-B754-2506A5594B0D}" destId="{0EDBACB2-9C73-4EC6-8CAC-2ECF2C45ADD2}" srcOrd="1" destOrd="0" presId="urn:microsoft.com/office/officeart/2005/8/layout/orgChart1"/>
    <dgm:cxn modelId="{5DC2B50E-81B0-49FD-AA8D-B1D502A51D7E}" type="presOf" srcId="{68D9FEF8-0DA8-40BC-9EC5-5692178D8D4C}" destId="{67AEE2C3-3392-4E35-AF5F-5184AE6CA7E6}" srcOrd="0" destOrd="0" presId="urn:microsoft.com/office/officeart/2005/8/layout/orgChart1"/>
    <dgm:cxn modelId="{E57EC618-73DF-4E36-9F21-D9EE1A93D661}" type="presOf" srcId="{4A6586B7-F523-4002-BF39-1BF5D84B3649}" destId="{997A81B1-3546-4507-9A6F-7310CE955893}" srcOrd="1" destOrd="0" presId="urn:microsoft.com/office/officeart/2005/8/layout/orgChart1"/>
    <dgm:cxn modelId="{5BAF072E-9C1F-4A9B-877E-578C34ADF689}" type="presOf" srcId="{C6DD4511-4070-4B97-B80B-514813E994A7}" destId="{623E01C8-1475-4E86-8B52-A7A84C3C9BB7}" srcOrd="0" destOrd="0" presId="urn:microsoft.com/office/officeart/2005/8/layout/orgChart1"/>
    <dgm:cxn modelId="{14B50F3D-2A1E-4D76-B840-55EACDFBC85F}" type="presOf" srcId="{1CDCDF0D-FE55-4DFF-AB16-0EA5247257AE}" destId="{D2EEA7AF-2141-4068-9BF2-E56EE2F1A50D}" srcOrd="0" destOrd="0" presId="urn:microsoft.com/office/officeart/2005/8/layout/orgChart1"/>
    <dgm:cxn modelId="{5ACC6960-7773-4E5A-BD3D-5DDA96B8965C}" type="presOf" srcId="{80C7ABCF-A92E-4981-A399-156A68A2023C}" destId="{08424D68-FA1A-4960-8A4E-D74A555A5A58}" srcOrd="0" destOrd="0" presId="urn:microsoft.com/office/officeart/2005/8/layout/orgChart1"/>
    <dgm:cxn modelId="{66E38642-B1FC-4BE3-9545-D6F9D862FAC6}" type="presOf" srcId="{4BFE2F0C-11A2-4AA4-B941-F0152908A565}" destId="{D2ED16B2-2BD3-4557-A9DA-BB31D3B3903A}" srcOrd="0" destOrd="0" presId="urn:microsoft.com/office/officeart/2005/8/layout/orgChart1"/>
    <dgm:cxn modelId="{2017D265-261B-477E-8E19-FA6457E9DD3B}" srcId="{CBF59FDB-8ED7-4B27-BAA1-43056CA5323A}" destId="{0DE6D66B-3734-40C4-B754-2506A5594B0D}" srcOrd="2" destOrd="0" parTransId="{1A0BF076-0734-463D-944B-D83E0A4FCBC2}" sibTransId="{D306440B-271B-481E-8A00-2C7152BDE190}"/>
    <dgm:cxn modelId="{29D56869-6320-4096-9F4E-CC6865447CE0}" type="presOf" srcId="{53C09AAA-D81E-44AD-B74A-BBF3123752B0}" destId="{5A72CA4A-2A7F-4444-B5BF-B5E76D59436D}" srcOrd="0" destOrd="0" presId="urn:microsoft.com/office/officeart/2005/8/layout/orgChart1"/>
    <dgm:cxn modelId="{89A7966A-5476-47EA-8F5A-C929B9129187}" srcId="{80C7ABCF-A92E-4981-A399-156A68A2023C}" destId="{68D9FEF8-0DA8-40BC-9EC5-5692178D8D4C}" srcOrd="1" destOrd="0" parTransId="{C6DD4511-4070-4B97-B80B-514813E994A7}" sibTransId="{500F5518-5687-4107-A346-4909CB982B04}"/>
    <dgm:cxn modelId="{9B5BA274-B5CE-4B02-8EFC-9B6F3833B6D6}" type="presOf" srcId="{FBDBF012-AAAB-4A24-AAF7-306EAAB5251F}" destId="{6499DE59-05F5-4F3B-82CA-AA96484B3B94}" srcOrd="1" destOrd="0" presId="urn:microsoft.com/office/officeart/2005/8/layout/orgChart1"/>
    <dgm:cxn modelId="{25FB1F57-4665-4CCD-B9E5-7D34EAD17CCE}" type="presOf" srcId="{8B27AC34-986D-4985-97E5-8DE95E53CAEB}" destId="{53792588-73D9-46CB-8B6C-DA5078E5A6CF}" srcOrd="0" destOrd="0" presId="urn:microsoft.com/office/officeart/2005/8/layout/orgChart1"/>
    <dgm:cxn modelId="{72337557-9023-452F-9D54-783493A27B6F}" type="presOf" srcId="{1A0BF076-0734-463D-944B-D83E0A4FCBC2}" destId="{B8B1F711-0211-41A6-9AD2-B934E119FC88}" srcOrd="0" destOrd="0" presId="urn:microsoft.com/office/officeart/2005/8/layout/orgChart1"/>
    <dgm:cxn modelId="{55338059-2916-432D-B81D-260282D218E8}" type="presOf" srcId="{1CDCDF0D-FE55-4DFF-AB16-0EA5247257AE}" destId="{CA20D3B5-9E5B-4A87-A4F8-B2D3BBAE1E9E}" srcOrd="1" destOrd="0" presId="urn:microsoft.com/office/officeart/2005/8/layout/orgChart1"/>
    <dgm:cxn modelId="{6BE4B881-B70E-46B7-A826-A1E1CD217F27}" type="presOf" srcId="{80C7ABCF-A92E-4981-A399-156A68A2023C}" destId="{FC2B506D-B334-497A-B089-3231285E08A7}" srcOrd="1" destOrd="0" presId="urn:microsoft.com/office/officeart/2005/8/layout/orgChart1"/>
    <dgm:cxn modelId="{D3603D8A-A8D8-45D4-9D13-6E5563A9D0D6}" type="presOf" srcId="{FEF4597D-F4E1-43A9-A598-B6BC76D7800F}" destId="{BA725FD3-8540-4BCA-A0E8-BE2590650218}" srcOrd="0" destOrd="0" presId="urn:microsoft.com/office/officeart/2005/8/layout/orgChart1"/>
    <dgm:cxn modelId="{4DAEBF90-BD01-4023-AD04-DBD90008B75F}" type="presOf" srcId="{68D9FEF8-0DA8-40BC-9EC5-5692178D8D4C}" destId="{5C879FA3-DF60-46F7-A7EB-BF8CD6974D72}" srcOrd="1" destOrd="0" presId="urn:microsoft.com/office/officeart/2005/8/layout/orgChart1"/>
    <dgm:cxn modelId="{BE497EA3-EEF7-4860-AC4E-E77D451BB82D}" type="presOf" srcId="{0DE6D66B-3734-40C4-B754-2506A5594B0D}" destId="{18C7729D-81B6-41EA-8488-7844537F05DB}" srcOrd="0" destOrd="0" presId="urn:microsoft.com/office/officeart/2005/8/layout/orgChart1"/>
    <dgm:cxn modelId="{58AEE1A8-5DA4-4854-AEB6-5569BA4E7B25}" srcId="{CBF59FDB-8ED7-4B27-BAA1-43056CA5323A}" destId="{FBDBF012-AAAB-4A24-AAF7-306EAAB5251F}" srcOrd="0" destOrd="0" parTransId="{4BFE2F0C-11A2-4AA4-B941-F0152908A565}" sibTransId="{36331D77-A719-4030-9317-FD0DF7B5C329}"/>
    <dgm:cxn modelId="{4C1CE4A9-4926-4FAF-AF52-653E7DC9E83C}" type="presOf" srcId="{CBF59FDB-8ED7-4B27-BAA1-43056CA5323A}" destId="{5A726A37-5B33-427F-8EB7-5E61DE872840}" srcOrd="0" destOrd="0" presId="urn:microsoft.com/office/officeart/2005/8/layout/orgChart1"/>
    <dgm:cxn modelId="{010026AB-82DB-4101-823C-D402503F9A35}" srcId="{80C7ABCF-A92E-4981-A399-156A68A2023C}" destId="{1CDCDF0D-FE55-4DFF-AB16-0EA5247257AE}" srcOrd="0" destOrd="0" parTransId="{F1CEA374-354D-47AF-9DF7-DE0D9216D4B4}" sibTransId="{B9CD6547-8174-4ABB-A6B2-78F76E20F4F2}"/>
    <dgm:cxn modelId="{76DAACB0-3DB9-498C-9C99-623758140E12}" srcId="{486011A7-4A7E-487C-BB53-582B5C8FE164}" destId="{FEF4597D-F4E1-43A9-A598-B6BC76D7800F}" srcOrd="0" destOrd="0" parTransId="{7C354031-39A6-468A-AE37-A5532C6E03DE}" sibTransId="{3B9E49D5-4A9A-49EE-AED3-1964810F3B57}"/>
    <dgm:cxn modelId="{0DE888B5-9785-4DC0-9D4C-DD0A149CB22D}" type="presOf" srcId="{4A6586B7-F523-4002-BF39-1BF5D84B3649}" destId="{DB777B9F-42D1-4E22-A990-FEE4E432E6DE}" srcOrd="0" destOrd="0" presId="urn:microsoft.com/office/officeart/2005/8/layout/orgChart1"/>
    <dgm:cxn modelId="{CCDC6BBE-1F98-4D5A-8111-F2AA89F2914C}" type="presOf" srcId="{18A4DAD2-D08E-4594-B146-73D1C60CF8D1}" destId="{0DF51E9B-11A1-47C7-97EC-42B08F295CB9}" srcOrd="0" destOrd="0" presId="urn:microsoft.com/office/officeart/2005/8/layout/orgChart1"/>
    <dgm:cxn modelId="{2D1D9AC0-210B-4408-8EC4-DF8EF3B21063}" srcId="{CBF59FDB-8ED7-4B27-BAA1-43056CA5323A}" destId="{4A6586B7-F523-4002-BF39-1BF5D84B3649}" srcOrd="1" destOrd="0" parTransId="{53C09AAA-D81E-44AD-B74A-BBF3123752B0}" sibTransId="{A68D63E6-853D-469E-B602-67A6A7A54539}"/>
    <dgm:cxn modelId="{3F68AACC-A06A-4BB4-B7BA-06D497BC7316}" type="presOf" srcId="{FEF4597D-F4E1-43A9-A598-B6BC76D7800F}" destId="{1A288DD2-F291-4C4C-B769-87496BB5FA45}" srcOrd="1" destOrd="0" presId="urn:microsoft.com/office/officeart/2005/8/layout/orgChart1"/>
    <dgm:cxn modelId="{A2E717E9-4FB4-4309-B5E8-BC310A17F0C5}" type="presOf" srcId="{F1CEA374-354D-47AF-9DF7-DE0D9216D4B4}" destId="{04886B1C-1931-431C-A9F4-E7848D03FC7A}" srcOrd="0" destOrd="0" presId="urn:microsoft.com/office/officeart/2005/8/layout/orgChart1"/>
    <dgm:cxn modelId="{54520DEA-88B3-4B4D-82BE-4F76F02CE144}" srcId="{FEF4597D-F4E1-43A9-A598-B6BC76D7800F}" destId="{CBF59FDB-8ED7-4B27-BAA1-43056CA5323A}" srcOrd="0" destOrd="0" parTransId="{18A4DAD2-D08E-4594-B146-73D1C60CF8D1}" sibTransId="{5A537B36-74BB-4564-93F6-20F618872124}"/>
    <dgm:cxn modelId="{2223BDEF-6619-4524-A734-1E1C1AD4B7AF}" type="presOf" srcId="{CBF59FDB-8ED7-4B27-BAA1-43056CA5323A}" destId="{ED5B3C21-4413-40D2-86BF-176CA97165A6}" srcOrd="1" destOrd="0" presId="urn:microsoft.com/office/officeart/2005/8/layout/orgChart1"/>
    <dgm:cxn modelId="{CAA5F7F5-86E5-4A44-9CAA-E50D95E01646}" srcId="{FEF4597D-F4E1-43A9-A598-B6BC76D7800F}" destId="{80C7ABCF-A92E-4981-A399-156A68A2023C}" srcOrd="1" destOrd="0" parTransId="{8B27AC34-986D-4985-97E5-8DE95E53CAEB}" sibTransId="{C39D40EC-73E7-4DC9-AA4C-CEEFE088FC87}"/>
    <dgm:cxn modelId="{F4922CB5-A9F4-43B8-89D6-2444FEDDFB95}" type="presParOf" srcId="{7DF8AB2C-B06C-4E08-8514-71B9B8F27C5B}" destId="{73DABCBA-C738-4D03-B25D-ED5E5C19CAA2}" srcOrd="0" destOrd="0" presId="urn:microsoft.com/office/officeart/2005/8/layout/orgChart1"/>
    <dgm:cxn modelId="{4586A94E-34EC-493C-A6CC-6568B25BF527}" type="presParOf" srcId="{73DABCBA-C738-4D03-B25D-ED5E5C19CAA2}" destId="{DCB890C8-7458-4705-B2DF-ED04D77B1E65}" srcOrd="0" destOrd="0" presId="urn:microsoft.com/office/officeart/2005/8/layout/orgChart1"/>
    <dgm:cxn modelId="{5192294A-9B4E-493F-AFFA-8C9CC6D1EDE8}" type="presParOf" srcId="{DCB890C8-7458-4705-B2DF-ED04D77B1E65}" destId="{BA725FD3-8540-4BCA-A0E8-BE2590650218}" srcOrd="0" destOrd="0" presId="urn:microsoft.com/office/officeart/2005/8/layout/orgChart1"/>
    <dgm:cxn modelId="{49A19FA3-BC03-4A65-8233-6F433B9E7D6B}" type="presParOf" srcId="{DCB890C8-7458-4705-B2DF-ED04D77B1E65}" destId="{1A288DD2-F291-4C4C-B769-87496BB5FA45}" srcOrd="1" destOrd="0" presId="urn:microsoft.com/office/officeart/2005/8/layout/orgChart1"/>
    <dgm:cxn modelId="{8FC7F342-3172-4CC2-BB6D-0A15C75C399A}" type="presParOf" srcId="{73DABCBA-C738-4D03-B25D-ED5E5C19CAA2}" destId="{003F66E3-AB12-4A6F-BB1E-E456008B3DE7}" srcOrd="1" destOrd="0" presId="urn:microsoft.com/office/officeart/2005/8/layout/orgChart1"/>
    <dgm:cxn modelId="{C8053FB7-1E50-462B-86CB-7A41E5AA358E}" type="presParOf" srcId="{73DABCBA-C738-4D03-B25D-ED5E5C19CAA2}" destId="{CCC26F7A-566E-482A-B618-CC8DBC55F8C2}" srcOrd="2" destOrd="0" presId="urn:microsoft.com/office/officeart/2005/8/layout/orgChart1"/>
    <dgm:cxn modelId="{58C8486C-7EC5-4701-B35B-DF70B819AD72}" type="presParOf" srcId="{CCC26F7A-566E-482A-B618-CC8DBC55F8C2}" destId="{0DF51E9B-11A1-47C7-97EC-42B08F295CB9}" srcOrd="0" destOrd="0" presId="urn:microsoft.com/office/officeart/2005/8/layout/orgChart1"/>
    <dgm:cxn modelId="{91EC4DA3-00C1-456D-87AC-96B23E2A868C}" type="presParOf" srcId="{CCC26F7A-566E-482A-B618-CC8DBC55F8C2}" destId="{3D4542CA-E267-49AB-ABC0-4993563E58AE}" srcOrd="1" destOrd="0" presId="urn:microsoft.com/office/officeart/2005/8/layout/orgChart1"/>
    <dgm:cxn modelId="{DA08905D-C4FC-4AAC-94B9-E5464309A91F}" type="presParOf" srcId="{3D4542CA-E267-49AB-ABC0-4993563E58AE}" destId="{95D33B3B-6F10-4A32-B80A-2F81CCD19726}" srcOrd="0" destOrd="0" presId="urn:microsoft.com/office/officeart/2005/8/layout/orgChart1"/>
    <dgm:cxn modelId="{2BE4F426-489F-4ABA-BBD6-93C07AC1A011}" type="presParOf" srcId="{95D33B3B-6F10-4A32-B80A-2F81CCD19726}" destId="{5A726A37-5B33-427F-8EB7-5E61DE872840}" srcOrd="0" destOrd="0" presId="urn:microsoft.com/office/officeart/2005/8/layout/orgChart1"/>
    <dgm:cxn modelId="{B90DB654-B140-4E9F-882B-0C68F1A6A4EF}" type="presParOf" srcId="{95D33B3B-6F10-4A32-B80A-2F81CCD19726}" destId="{ED5B3C21-4413-40D2-86BF-176CA97165A6}" srcOrd="1" destOrd="0" presId="urn:microsoft.com/office/officeart/2005/8/layout/orgChart1"/>
    <dgm:cxn modelId="{7B8A7806-49EA-4B46-828F-5A9A37864D16}" type="presParOf" srcId="{3D4542CA-E267-49AB-ABC0-4993563E58AE}" destId="{B23DDE5A-0D6B-44B0-AB79-1B7A8DB84571}" srcOrd="1" destOrd="0" presId="urn:microsoft.com/office/officeart/2005/8/layout/orgChart1"/>
    <dgm:cxn modelId="{9C8CEDBA-BD6C-4D2C-8180-52C275DAAD2F}" type="presParOf" srcId="{B23DDE5A-0D6B-44B0-AB79-1B7A8DB84571}" destId="{D2ED16B2-2BD3-4557-A9DA-BB31D3B3903A}" srcOrd="0" destOrd="0" presId="urn:microsoft.com/office/officeart/2005/8/layout/orgChart1"/>
    <dgm:cxn modelId="{AED84AC9-FD47-4082-B619-51B491C9F1C1}" type="presParOf" srcId="{B23DDE5A-0D6B-44B0-AB79-1B7A8DB84571}" destId="{1DE01EE8-8A52-4EEE-B13D-C80FDBAACD19}" srcOrd="1" destOrd="0" presId="urn:microsoft.com/office/officeart/2005/8/layout/orgChart1"/>
    <dgm:cxn modelId="{E596AC9F-51F4-4CED-81AA-FBF6ABC1ABA1}" type="presParOf" srcId="{1DE01EE8-8A52-4EEE-B13D-C80FDBAACD19}" destId="{DEC89CAC-8FFE-41DD-AC26-84581BC629A6}" srcOrd="0" destOrd="0" presId="urn:microsoft.com/office/officeart/2005/8/layout/orgChart1"/>
    <dgm:cxn modelId="{3E2AE829-0F11-4179-8FC4-497B8F799C57}" type="presParOf" srcId="{DEC89CAC-8FFE-41DD-AC26-84581BC629A6}" destId="{8564C299-EAEC-4E2E-9F63-05E1F0317FB8}" srcOrd="0" destOrd="0" presId="urn:microsoft.com/office/officeart/2005/8/layout/orgChart1"/>
    <dgm:cxn modelId="{F2D18C5F-5F80-4351-B251-3C42705E98C1}" type="presParOf" srcId="{DEC89CAC-8FFE-41DD-AC26-84581BC629A6}" destId="{6499DE59-05F5-4F3B-82CA-AA96484B3B94}" srcOrd="1" destOrd="0" presId="urn:microsoft.com/office/officeart/2005/8/layout/orgChart1"/>
    <dgm:cxn modelId="{DAE8C2A0-6A79-43BA-982E-F0BAA9105933}" type="presParOf" srcId="{1DE01EE8-8A52-4EEE-B13D-C80FDBAACD19}" destId="{EA9C7FF0-008F-48B5-A59F-3BF7AE526FDF}" srcOrd="1" destOrd="0" presId="urn:microsoft.com/office/officeart/2005/8/layout/orgChart1"/>
    <dgm:cxn modelId="{922345C6-1255-40AA-8CD0-8FBEEC5799E5}" type="presParOf" srcId="{1DE01EE8-8A52-4EEE-B13D-C80FDBAACD19}" destId="{7C504E12-ABBD-467C-B8C5-DC4CDE8C3C3B}" srcOrd="2" destOrd="0" presId="urn:microsoft.com/office/officeart/2005/8/layout/orgChart1"/>
    <dgm:cxn modelId="{D1E251B5-E5A4-4D8E-9601-3ACDFE71A957}" type="presParOf" srcId="{B23DDE5A-0D6B-44B0-AB79-1B7A8DB84571}" destId="{5A72CA4A-2A7F-4444-B5BF-B5E76D59436D}" srcOrd="2" destOrd="0" presId="urn:microsoft.com/office/officeart/2005/8/layout/orgChart1"/>
    <dgm:cxn modelId="{9BA652F7-3F71-485D-BE6D-5C7788CCEACB}" type="presParOf" srcId="{B23DDE5A-0D6B-44B0-AB79-1B7A8DB84571}" destId="{79CDF5AA-BB6D-4053-9559-D96B627D21DE}" srcOrd="3" destOrd="0" presId="urn:microsoft.com/office/officeart/2005/8/layout/orgChart1"/>
    <dgm:cxn modelId="{A7D616A0-C05D-485C-80B1-07D0FE2AC763}" type="presParOf" srcId="{79CDF5AA-BB6D-4053-9559-D96B627D21DE}" destId="{B1FC40E2-B983-4295-B6B9-761B706A855C}" srcOrd="0" destOrd="0" presId="urn:microsoft.com/office/officeart/2005/8/layout/orgChart1"/>
    <dgm:cxn modelId="{44588929-867F-4B1A-8369-8682F6FE31B7}" type="presParOf" srcId="{B1FC40E2-B983-4295-B6B9-761B706A855C}" destId="{DB777B9F-42D1-4E22-A990-FEE4E432E6DE}" srcOrd="0" destOrd="0" presId="urn:microsoft.com/office/officeart/2005/8/layout/orgChart1"/>
    <dgm:cxn modelId="{8FF65F80-BA68-4A50-840C-412935090637}" type="presParOf" srcId="{B1FC40E2-B983-4295-B6B9-761B706A855C}" destId="{997A81B1-3546-4507-9A6F-7310CE955893}" srcOrd="1" destOrd="0" presId="urn:microsoft.com/office/officeart/2005/8/layout/orgChart1"/>
    <dgm:cxn modelId="{1C7A4A58-90E0-486F-B2C2-D9B801FAB742}" type="presParOf" srcId="{79CDF5AA-BB6D-4053-9559-D96B627D21DE}" destId="{D2D6D010-EE7F-45A3-BC75-34F492D2BCCB}" srcOrd="1" destOrd="0" presId="urn:microsoft.com/office/officeart/2005/8/layout/orgChart1"/>
    <dgm:cxn modelId="{5BE7D5F5-16E5-4D76-B206-C1B2D8E8A321}" type="presParOf" srcId="{79CDF5AA-BB6D-4053-9559-D96B627D21DE}" destId="{74F726CB-6DDF-43DF-9F38-D8094C07EC2F}" srcOrd="2" destOrd="0" presId="urn:microsoft.com/office/officeart/2005/8/layout/orgChart1"/>
    <dgm:cxn modelId="{BCB0E830-512C-4E73-8F23-4A01B19F383F}" type="presParOf" srcId="{B23DDE5A-0D6B-44B0-AB79-1B7A8DB84571}" destId="{B8B1F711-0211-41A6-9AD2-B934E119FC88}" srcOrd="4" destOrd="0" presId="urn:microsoft.com/office/officeart/2005/8/layout/orgChart1"/>
    <dgm:cxn modelId="{E0E727D1-80BF-465B-A992-8E94CC7656C3}" type="presParOf" srcId="{B23DDE5A-0D6B-44B0-AB79-1B7A8DB84571}" destId="{DA877EB5-48D5-48A1-B493-65E59619B144}" srcOrd="5" destOrd="0" presId="urn:microsoft.com/office/officeart/2005/8/layout/orgChart1"/>
    <dgm:cxn modelId="{0417ACCC-84B7-427B-A983-87774BCC8500}" type="presParOf" srcId="{DA877EB5-48D5-48A1-B493-65E59619B144}" destId="{680E6FD6-2FB3-4641-93C8-67FE3A8DEA14}" srcOrd="0" destOrd="0" presId="urn:microsoft.com/office/officeart/2005/8/layout/orgChart1"/>
    <dgm:cxn modelId="{6413633F-0CA8-41DD-8816-D3ED1C739C6B}" type="presParOf" srcId="{680E6FD6-2FB3-4641-93C8-67FE3A8DEA14}" destId="{18C7729D-81B6-41EA-8488-7844537F05DB}" srcOrd="0" destOrd="0" presId="urn:microsoft.com/office/officeart/2005/8/layout/orgChart1"/>
    <dgm:cxn modelId="{01F06BAD-943A-4A46-B5EA-640AB1CB8201}" type="presParOf" srcId="{680E6FD6-2FB3-4641-93C8-67FE3A8DEA14}" destId="{0EDBACB2-9C73-4EC6-8CAC-2ECF2C45ADD2}" srcOrd="1" destOrd="0" presId="urn:microsoft.com/office/officeart/2005/8/layout/orgChart1"/>
    <dgm:cxn modelId="{1CFB3534-F71A-4CB9-879D-D9AED391CF29}" type="presParOf" srcId="{DA877EB5-48D5-48A1-B493-65E59619B144}" destId="{C5050F8E-BB05-426C-8F2D-E744DFD51DEB}" srcOrd="1" destOrd="0" presId="urn:microsoft.com/office/officeart/2005/8/layout/orgChart1"/>
    <dgm:cxn modelId="{A5D3A772-AC95-42A6-844B-7A7B043C1E37}" type="presParOf" srcId="{DA877EB5-48D5-48A1-B493-65E59619B144}" destId="{6F7D702F-2FB8-4CEB-B104-7EF07F79638D}" srcOrd="2" destOrd="0" presId="urn:microsoft.com/office/officeart/2005/8/layout/orgChart1"/>
    <dgm:cxn modelId="{352BC454-21EF-472E-B990-6ECCD705803A}" type="presParOf" srcId="{3D4542CA-E267-49AB-ABC0-4993563E58AE}" destId="{1BA1877D-0F8F-477E-B4D3-6810DDA1BBAD}" srcOrd="2" destOrd="0" presId="urn:microsoft.com/office/officeart/2005/8/layout/orgChart1"/>
    <dgm:cxn modelId="{6163D3BF-8A32-49F3-8081-97CC85395643}" type="presParOf" srcId="{CCC26F7A-566E-482A-B618-CC8DBC55F8C2}" destId="{53792588-73D9-46CB-8B6C-DA5078E5A6CF}" srcOrd="2" destOrd="0" presId="urn:microsoft.com/office/officeart/2005/8/layout/orgChart1"/>
    <dgm:cxn modelId="{690A47B8-191A-4DB4-8453-C26E22CBE3D9}" type="presParOf" srcId="{CCC26F7A-566E-482A-B618-CC8DBC55F8C2}" destId="{7585714B-96B6-46FA-8302-12CF683E3E45}" srcOrd="3" destOrd="0" presId="urn:microsoft.com/office/officeart/2005/8/layout/orgChart1"/>
    <dgm:cxn modelId="{F1AA8BA3-DDE6-4D4F-BE69-E7E97B9DF163}" type="presParOf" srcId="{7585714B-96B6-46FA-8302-12CF683E3E45}" destId="{A8786CD4-087E-458E-96DA-CF65FE09B0B7}" srcOrd="0" destOrd="0" presId="urn:microsoft.com/office/officeart/2005/8/layout/orgChart1"/>
    <dgm:cxn modelId="{50A460D6-9ED5-4300-A75B-0AA53AC0B6FE}" type="presParOf" srcId="{A8786CD4-087E-458E-96DA-CF65FE09B0B7}" destId="{08424D68-FA1A-4960-8A4E-D74A555A5A58}" srcOrd="0" destOrd="0" presId="urn:microsoft.com/office/officeart/2005/8/layout/orgChart1"/>
    <dgm:cxn modelId="{4B7C75B2-8333-48C6-B185-8E8ECD9E67DD}" type="presParOf" srcId="{A8786CD4-087E-458E-96DA-CF65FE09B0B7}" destId="{FC2B506D-B334-497A-B089-3231285E08A7}" srcOrd="1" destOrd="0" presId="urn:microsoft.com/office/officeart/2005/8/layout/orgChart1"/>
    <dgm:cxn modelId="{771D071A-5D78-49BC-9DE2-0EE34429C733}" type="presParOf" srcId="{7585714B-96B6-46FA-8302-12CF683E3E45}" destId="{C24D2A2C-19F3-4E4E-9F97-E1F94D0177A1}" srcOrd="1" destOrd="0" presId="urn:microsoft.com/office/officeart/2005/8/layout/orgChart1"/>
    <dgm:cxn modelId="{964C4FF0-9F85-493D-A9B0-4DA70683F41B}" type="presParOf" srcId="{C24D2A2C-19F3-4E4E-9F97-E1F94D0177A1}" destId="{04886B1C-1931-431C-A9F4-E7848D03FC7A}" srcOrd="0" destOrd="0" presId="urn:microsoft.com/office/officeart/2005/8/layout/orgChart1"/>
    <dgm:cxn modelId="{54A54F88-CA25-47ED-94CD-C16AFFBE48E9}" type="presParOf" srcId="{C24D2A2C-19F3-4E4E-9F97-E1F94D0177A1}" destId="{241E157D-D8FA-4BFC-BB85-07733B08354B}" srcOrd="1" destOrd="0" presId="urn:microsoft.com/office/officeart/2005/8/layout/orgChart1"/>
    <dgm:cxn modelId="{16141856-1124-4976-B73F-6DB29980CFEB}" type="presParOf" srcId="{241E157D-D8FA-4BFC-BB85-07733B08354B}" destId="{D57B51FC-1214-42A1-8028-77A746D82F8A}" srcOrd="0" destOrd="0" presId="urn:microsoft.com/office/officeart/2005/8/layout/orgChart1"/>
    <dgm:cxn modelId="{88BFE535-8BA6-4A0C-89AB-57FF0CBD31C9}" type="presParOf" srcId="{D57B51FC-1214-42A1-8028-77A746D82F8A}" destId="{D2EEA7AF-2141-4068-9BF2-E56EE2F1A50D}" srcOrd="0" destOrd="0" presId="urn:microsoft.com/office/officeart/2005/8/layout/orgChart1"/>
    <dgm:cxn modelId="{5113F19B-97AA-4872-AFD7-A5EF9F4E606A}" type="presParOf" srcId="{D57B51FC-1214-42A1-8028-77A746D82F8A}" destId="{CA20D3B5-9E5B-4A87-A4F8-B2D3BBAE1E9E}" srcOrd="1" destOrd="0" presId="urn:microsoft.com/office/officeart/2005/8/layout/orgChart1"/>
    <dgm:cxn modelId="{0790F66F-A499-45AD-8777-2415AC1E834B}" type="presParOf" srcId="{241E157D-D8FA-4BFC-BB85-07733B08354B}" destId="{EA2632A1-A049-43EC-8833-55F023F8AD43}" srcOrd="1" destOrd="0" presId="urn:microsoft.com/office/officeart/2005/8/layout/orgChart1"/>
    <dgm:cxn modelId="{6D8AAAC8-9799-4E3D-AE13-977579B50ACE}" type="presParOf" srcId="{241E157D-D8FA-4BFC-BB85-07733B08354B}" destId="{68454DDD-491B-4D44-921D-21415CAA87C5}" srcOrd="2" destOrd="0" presId="urn:microsoft.com/office/officeart/2005/8/layout/orgChart1"/>
    <dgm:cxn modelId="{C03E046A-57A6-4E35-90DB-26C6051966F9}" type="presParOf" srcId="{C24D2A2C-19F3-4E4E-9F97-E1F94D0177A1}" destId="{623E01C8-1475-4E86-8B52-A7A84C3C9BB7}" srcOrd="2" destOrd="0" presId="urn:microsoft.com/office/officeart/2005/8/layout/orgChart1"/>
    <dgm:cxn modelId="{2D463AAC-D0B5-44B1-A6BE-0B8BC6C46917}" type="presParOf" srcId="{C24D2A2C-19F3-4E4E-9F97-E1F94D0177A1}" destId="{1AF6BE71-4A79-4E8E-8A01-8EB242F279EF}" srcOrd="3" destOrd="0" presId="urn:microsoft.com/office/officeart/2005/8/layout/orgChart1"/>
    <dgm:cxn modelId="{20E96138-5E4A-488B-A544-EE7B10DF13F7}" type="presParOf" srcId="{1AF6BE71-4A79-4E8E-8A01-8EB242F279EF}" destId="{DB4C7D5A-C8F6-45D3-AD15-06D0F5394916}" srcOrd="0" destOrd="0" presId="urn:microsoft.com/office/officeart/2005/8/layout/orgChart1"/>
    <dgm:cxn modelId="{DB2FABE3-7F74-4889-8114-2F43C21D34C2}" type="presParOf" srcId="{DB4C7D5A-C8F6-45D3-AD15-06D0F5394916}" destId="{67AEE2C3-3392-4E35-AF5F-5184AE6CA7E6}" srcOrd="0" destOrd="0" presId="urn:microsoft.com/office/officeart/2005/8/layout/orgChart1"/>
    <dgm:cxn modelId="{98D30A95-0658-4F50-AC5F-EA6B18AFF1AD}" type="presParOf" srcId="{DB4C7D5A-C8F6-45D3-AD15-06D0F5394916}" destId="{5C879FA3-DF60-46F7-A7EB-BF8CD6974D72}" srcOrd="1" destOrd="0" presId="urn:microsoft.com/office/officeart/2005/8/layout/orgChart1"/>
    <dgm:cxn modelId="{72ADFFB4-09F8-4AB7-B335-0FB00886F504}" type="presParOf" srcId="{1AF6BE71-4A79-4E8E-8A01-8EB242F279EF}" destId="{34CF42F6-C3FF-4510-8AE8-CD1CE18F7ADC}" srcOrd="1" destOrd="0" presId="urn:microsoft.com/office/officeart/2005/8/layout/orgChart1"/>
    <dgm:cxn modelId="{88979FCA-383B-4C57-BF07-5B189260ABCE}" type="presParOf" srcId="{1AF6BE71-4A79-4E8E-8A01-8EB242F279EF}" destId="{69A77DF3-2B56-4352-9B18-2265AA6CFE7B}" srcOrd="2" destOrd="0" presId="urn:microsoft.com/office/officeart/2005/8/layout/orgChart1"/>
    <dgm:cxn modelId="{AFF9E441-D5F9-46AA-ACDD-A075CF6611C3}" type="presParOf" srcId="{7585714B-96B6-46FA-8302-12CF683E3E45}" destId="{B3502ABB-B480-42EB-8F52-C903111A187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166611-4018-4715-9D78-DF7329901273}">
      <dsp:nvSpPr>
        <dsp:cNvPr id="0" name=""/>
        <dsp:cNvSpPr/>
      </dsp:nvSpPr>
      <dsp:spPr>
        <a:xfrm>
          <a:off x="1502354" y="2709333"/>
          <a:ext cx="675382" cy="19304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7691" y="0"/>
              </a:lnTo>
              <a:lnTo>
                <a:pt x="337691" y="1930400"/>
              </a:lnTo>
              <a:lnTo>
                <a:pt x="675382" y="1930400"/>
              </a:lnTo>
            </a:path>
          </a:pathLst>
        </a:cu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700" kern="1200"/>
        </a:p>
      </dsp:txBody>
      <dsp:txXfrm>
        <a:off x="1788917" y="3623405"/>
        <a:ext cx="102256" cy="102256"/>
      </dsp:txXfrm>
    </dsp:sp>
    <dsp:sp modelId="{F91B27CE-4277-483F-A087-592622B27B9C}">
      <dsp:nvSpPr>
        <dsp:cNvPr id="0" name=""/>
        <dsp:cNvSpPr/>
      </dsp:nvSpPr>
      <dsp:spPr>
        <a:xfrm>
          <a:off x="1502354" y="2709333"/>
          <a:ext cx="675382" cy="643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7691" y="0"/>
              </a:lnTo>
              <a:lnTo>
                <a:pt x="337691" y="643466"/>
              </a:lnTo>
              <a:lnTo>
                <a:pt x="675382" y="643466"/>
              </a:lnTo>
            </a:path>
          </a:pathLst>
        </a:cu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>
        <a:off x="1816725" y="3007745"/>
        <a:ext cx="46642" cy="46642"/>
      </dsp:txXfrm>
    </dsp:sp>
    <dsp:sp modelId="{5320F9E0-64E9-457F-8CCB-EDDF7DD26866}">
      <dsp:nvSpPr>
        <dsp:cNvPr id="0" name=""/>
        <dsp:cNvSpPr/>
      </dsp:nvSpPr>
      <dsp:spPr>
        <a:xfrm>
          <a:off x="1502354" y="2065866"/>
          <a:ext cx="675382" cy="643466"/>
        </a:xfrm>
        <a:custGeom>
          <a:avLst/>
          <a:gdLst/>
          <a:ahLst/>
          <a:cxnLst/>
          <a:rect l="0" t="0" r="0" b="0"/>
          <a:pathLst>
            <a:path>
              <a:moveTo>
                <a:pt x="0" y="643466"/>
              </a:moveTo>
              <a:lnTo>
                <a:pt x="337691" y="643466"/>
              </a:lnTo>
              <a:lnTo>
                <a:pt x="337691" y="0"/>
              </a:lnTo>
              <a:lnTo>
                <a:pt x="675382" y="0"/>
              </a:lnTo>
            </a:path>
          </a:pathLst>
        </a:cu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>
        <a:off x="1816725" y="2364279"/>
        <a:ext cx="46642" cy="46642"/>
      </dsp:txXfrm>
    </dsp:sp>
    <dsp:sp modelId="{7E23EB54-EF2A-4D56-8091-CC0721E4B642}">
      <dsp:nvSpPr>
        <dsp:cNvPr id="0" name=""/>
        <dsp:cNvSpPr/>
      </dsp:nvSpPr>
      <dsp:spPr>
        <a:xfrm>
          <a:off x="1502354" y="778933"/>
          <a:ext cx="675382" cy="1930400"/>
        </a:xfrm>
        <a:custGeom>
          <a:avLst/>
          <a:gdLst/>
          <a:ahLst/>
          <a:cxnLst/>
          <a:rect l="0" t="0" r="0" b="0"/>
          <a:pathLst>
            <a:path>
              <a:moveTo>
                <a:pt x="0" y="1930400"/>
              </a:moveTo>
              <a:lnTo>
                <a:pt x="337691" y="1930400"/>
              </a:lnTo>
              <a:lnTo>
                <a:pt x="337691" y="0"/>
              </a:lnTo>
              <a:lnTo>
                <a:pt x="675382" y="0"/>
              </a:lnTo>
            </a:path>
          </a:pathLst>
        </a:cu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700" kern="1200"/>
        </a:p>
      </dsp:txBody>
      <dsp:txXfrm>
        <a:off x="1788917" y="1693005"/>
        <a:ext cx="102256" cy="102256"/>
      </dsp:txXfrm>
    </dsp:sp>
    <dsp:sp modelId="{8C331FE0-B2C9-4AFF-BDD2-3DA0D68E4A2C}">
      <dsp:nvSpPr>
        <dsp:cNvPr id="0" name=""/>
        <dsp:cNvSpPr/>
      </dsp:nvSpPr>
      <dsp:spPr>
        <a:xfrm rot="16200000">
          <a:off x="-1721752" y="2194560"/>
          <a:ext cx="5418667" cy="10295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500" kern="1200" dirty="0"/>
            <a:t>Сутність психологічної підготовки:</a:t>
          </a:r>
        </a:p>
      </dsp:txBody>
      <dsp:txXfrm>
        <a:off x="-1721752" y="2194560"/>
        <a:ext cx="5418667" cy="1029546"/>
      </dsp:txXfrm>
    </dsp:sp>
    <dsp:sp modelId="{65E8D442-1B9A-4F53-BF3D-3DBF1C21B953}">
      <dsp:nvSpPr>
        <dsp:cNvPr id="0" name=""/>
        <dsp:cNvSpPr/>
      </dsp:nvSpPr>
      <dsp:spPr>
        <a:xfrm>
          <a:off x="2177737" y="264160"/>
          <a:ext cx="5472625" cy="10295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/>
            <a:t>Підвищення психічної стійкості і його психологічної готовності;</a:t>
          </a:r>
        </a:p>
      </dsp:txBody>
      <dsp:txXfrm>
        <a:off x="2177737" y="264160"/>
        <a:ext cx="5472625" cy="1029546"/>
      </dsp:txXfrm>
    </dsp:sp>
    <dsp:sp modelId="{15373C8C-FEA5-4D6B-83ED-2BD6C57ED5B6}">
      <dsp:nvSpPr>
        <dsp:cNvPr id="0" name=""/>
        <dsp:cNvSpPr/>
      </dsp:nvSpPr>
      <dsp:spPr>
        <a:xfrm>
          <a:off x="2177737" y="1551093"/>
          <a:ext cx="5477454" cy="10295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/>
            <a:t>Перетворення факторів бою в знайомі, звичні, очікувані (адаптування);</a:t>
          </a:r>
        </a:p>
      </dsp:txBody>
      <dsp:txXfrm>
        <a:off x="2177737" y="1551093"/>
        <a:ext cx="5477454" cy="1029546"/>
      </dsp:txXfrm>
    </dsp:sp>
    <dsp:sp modelId="{72D0E31E-FDE7-4DA5-B3A7-E295324C93E4}">
      <dsp:nvSpPr>
        <dsp:cNvPr id="0" name=""/>
        <dsp:cNvSpPr/>
      </dsp:nvSpPr>
      <dsp:spPr>
        <a:xfrm>
          <a:off x="2177737" y="2838026"/>
          <a:ext cx="5452972" cy="10295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 dirty="0"/>
            <a:t>Оволодіння військовослужбовцями необхідними знаннями та досвідом у подоланні психологічних навантажень;</a:t>
          </a:r>
        </a:p>
      </dsp:txBody>
      <dsp:txXfrm>
        <a:off x="2177737" y="2838026"/>
        <a:ext cx="5452972" cy="1029546"/>
      </dsp:txXfrm>
    </dsp:sp>
    <dsp:sp modelId="{629A0233-2B8C-4AAD-B82B-B88B3FDF6A18}">
      <dsp:nvSpPr>
        <dsp:cNvPr id="0" name=""/>
        <dsp:cNvSpPr/>
      </dsp:nvSpPr>
      <dsp:spPr>
        <a:xfrm>
          <a:off x="2177737" y="4124960"/>
          <a:ext cx="5433284" cy="10295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 dirty="0"/>
            <a:t>Розвиток у особового складу здатності швидко перебудовуватись відповідно до обставин.</a:t>
          </a:r>
        </a:p>
      </dsp:txBody>
      <dsp:txXfrm>
        <a:off x="2177737" y="4124960"/>
        <a:ext cx="5433284" cy="10295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D3F406-040B-44AD-8913-9092BFBD35E3}">
      <dsp:nvSpPr>
        <dsp:cNvPr id="0" name=""/>
        <dsp:cNvSpPr/>
      </dsp:nvSpPr>
      <dsp:spPr>
        <a:xfrm>
          <a:off x="4486171" y="2763957"/>
          <a:ext cx="3173999" cy="55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429"/>
              </a:lnTo>
              <a:lnTo>
                <a:pt x="3173999" y="275429"/>
              </a:lnTo>
              <a:lnTo>
                <a:pt x="3173999" y="55085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7C81B2-8BD8-47A8-9218-60CC80E5B0F3}">
      <dsp:nvSpPr>
        <dsp:cNvPr id="0" name=""/>
        <dsp:cNvSpPr/>
      </dsp:nvSpPr>
      <dsp:spPr>
        <a:xfrm>
          <a:off x="4440451" y="2763957"/>
          <a:ext cx="91440" cy="5508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085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994F8D-912C-481B-90A9-3D25D49B9F8D}">
      <dsp:nvSpPr>
        <dsp:cNvPr id="0" name=""/>
        <dsp:cNvSpPr/>
      </dsp:nvSpPr>
      <dsp:spPr>
        <a:xfrm>
          <a:off x="1312172" y="2763957"/>
          <a:ext cx="3173999" cy="550859"/>
        </a:xfrm>
        <a:custGeom>
          <a:avLst/>
          <a:gdLst/>
          <a:ahLst/>
          <a:cxnLst/>
          <a:rect l="0" t="0" r="0" b="0"/>
          <a:pathLst>
            <a:path>
              <a:moveTo>
                <a:pt x="3173999" y="0"/>
              </a:moveTo>
              <a:lnTo>
                <a:pt x="3173999" y="275429"/>
              </a:lnTo>
              <a:lnTo>
                <a:pt x="0" y="275429"/>
              </a:lnTo>
              <a:lnTo>
                <a:pt x="0" y="55085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85557E-5575-4DB8-A58F-2595B386C6E4}">
      <dsp:nvSpPr>
        <dsp:cNvPr id="0" name=""/>
        <dsp:cNvSpPr/>
      </dsp:nvSpPr>
      <dsp:spPr>
        <a:xfrm>
          <a:off x="2433702" y="1452387"/>
          <a:ext cx="4104938" cy="1311569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100013-5678-4736-B11D-7C1575D94298}">
      <dsp:nvSpPr>
        <dsp:cNvPr id="0" name=""/>
        <dsp:cNvSpPr/>
      </dsp:nvSpPr>
      <dsp:spPr>
        <a:xfrm>
          <a:off x="2433702" y="1452387"/>
          <a:ext cx="4104938" cy="1311569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52781C-0CFE-4466-9630-2B3FBC646BE6}">
      <dsp:nvSpPr>
        <dsp:cNvPr id="0" name=""/>
        <dsp:cNvSpPr/>
      </dsp:nvSpPr>
      <dsp:spPr>
        <a:xfrm>
          <a:off x="381233" y="1688469"/>
          <a:ext cx="8209876" cy="83940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kern="1200" dirty="0"/>
            <a:t>Форми психологічної підготовки:</a:t>
          </a:r>
          <a:endParaRPr lang="uk-UA" sz="3600" kern="1200" dirty="0"/>
        </a:p>
      </dsp:txBody>
      <dsp:txXfrm>
        <a:off x="381233" y="1688469"/>
        <a:ext cx="8209876" cy="839404"/>
      </dsp:txXfrm>
    </dsp:sp>
    <dsp:sp modelId="{96FBB929-E403-48DD-B451-D04363CB9CC0}">
      <dsp:nvSpPr>
        <dsp:cNvPr id="0" name=""/>
        <dsp:cNvSpPr/>
      </dsp:nvSpPr>
      <dsp:spPr>
        <a:xfrm>
          <a:off x="656387" y="3314816"/>
          <a:ext cx="1311569" cy="1311569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575D2C-EA5D-4937-A369-377C342E0287}">
      <dsp:nvSpPr>
        <dsp:cNvPr id="0" name=""/>
        <dsp:cNvSpPr/>
      </dsp:nvSpPr>
      <dsp:spPr>
        <a:xfrm>
          <a:off x="656387" y="3314816"/>
          <a:ext cx="1311569" cy="1311569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CA7B4D-B6FA-48DB-B1E8-11FCE13BEC58}">
      <dsp:nvSpPr>
        <dsp:cNvPr id="0" name=""/>
        <dsp:cNvSpPr/>
      </dsp:nvSpPr>
      <dsp:spPr>
        <a:xfrm>
          <a:off x="602" y="3550899"/>
          <a:ext cx="2623139" cy="83940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Психологічна просвіта</a:t>
          </a:r>
        </a:p>
      </dsp:txBody>
      <dsp:txXfrm>
        <a:off x="602" y="3550899"/>
        <a:ext cx="2623139" cy="839404"/>
      </dsp:txXfrm>
    </dsp:sp>
    <dsp:sp modelId="{D0A9BE5D-2E58-4C8B-AC1F-B87ABC5A13E9}">
      <dsp:nvSpPr>
        <dsp:cNvPr id="0" name=""/>
        <dsp:cNvSpPr/>
      </dsp:nvSpPr>
      <dsp:spPr>
        <a:xfrm>
          <a:off x="3830386" y="3314816"/>
          <a:ext cx="1311569" cy="1311569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B4F3C8-E9AC-4543-98A3-51D3E6A99378}">
      <dsp:nvSpPr>
        <dsp:cNvPr id="0" name=""/>
        <dsp:cNvSpPr/>
      </dsp:nvSpPr>
      <dsp:spPr>
        <a:xfrm>
          <a:off x="3830386" y="3314816"/>
          <a:ext cx="1311569" cy="1311569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B67B80-7CF5-4DF9-B43A-2EE1A75B9C2D}">
      <dsp:nvSpPr>
        <dsp:cNvPr id="0" name=""/>
        <dsp:cNvSpPr/>
      </dsp:nvSpPr>
      <dsp:spPr>
        <a:xfrm>
          <a:off x="3174601" y="3550899"/>
          <a:ext cx="2623139" cy="83940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Заняття з предметів бойової підготовки</a:t>
          </a:r>
        </a:p>
      </dsp:txBody>
      <dsp:txXfrm>
        <a:off x="3174601" y="3550899"/>
        <a:ext cx="2623139" cy="839404"/>
      </dsp:txXfrm>
    </dsp:sp>
    <dsp:sp modelId="{FB2EA129-DAB1-4920-BE4E-70BC2701154E}">
      <dsp:nvSpPr>
        <dsp:cNvPr id="0" name=""/>
        <dsp:cNvSpPr/>
      </dsp:nvSpPr>
      <dsp:spPr>
        <a:xfrm>
          <a:off x="7004385" y="3314816"/>
          <a:ext cx="1311569" cy="1311569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500611-BD05-43D0-A9C1-AA93CA0149BB}">
      <dsp:nvSpPr>
        <dsp:cNvPr id="0" name=""/>
        <dsp:cNvSpPr/>
      </dsp:nvSpPr>
      <dsp:spPr>
        <a:xfrm>
          <a:off x="7004385" y="3314816"/>
          <a:ext cx="1311569" cy="1311569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F14303-F25B-4F52-B02E-2804CA8B794A}">
      <dsp:nvSpPr>
        <dsp:cNvPr id="0" name=""/>
        <dsp:cNvSpPr/>
      </dsp:nvSpPr>
      <dsp:spPr>
        <a:xfrm>
          <a:off x="6348600" y="3550899"/>
          <a:ext cx="2623139" cy="83940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Спеціальні форми</a:t>
          </a:r>
        </a:p>
      </dsp:txBody>
      <dsp:txXfrm>
        <a:off x="6348600" y="3550899"/>
        <a:ext cx="2623139" cy="8394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3E01C8-1475-4E86-8B52-A7A84C3C9BB7}">
      <dsp:nvSpPr>
        <dsp:cNvPr id="0" name=""/>
        <dsp:cNvSpPr/>
      </dsp:nvSpPr>
      <dsp:spPr>
        <a:xfrm>
          <a:off x="5045447" y="1963109"/>
          <a:ext cx="243333" cy="1898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8005"/>
              </a:lnTo>
              <a:lnTo>
                <a:pt x="243333" y="1898005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886B1C-1931-431C-A9F4-E7848D03FC7A}">
      <dsp:nvSpPr>
        <dsp:cNvPr id="0" name=""/>
        <dsp:cNvSpPr/>
      </dsp:nvSpPr>
      <dsp:spPr>
        <a:xfrm>
          <a:off x="5045447" y="1963109"/>
          <a:ext cx="243333" cy="7462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6224"/>
              </a:lnTo>
              <a:lnTo>
                <a:pt x="243333" y="746224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792588-73D9-46CB-8B6C-DA5078E5A6CF}">
      <dsp:nvSpPr>
        <dsp:cNvPr id="0" name=""/>
        <dsp:cNvSpPr/>
      </dsp:nvSpPr>
      <dsp:spPr>
        <a:xfrm>
          <a:off x="4064000" y="811328"/>
          <a:ext cx="170333" cy="7462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6224"/>
              </a:lnTo>
              <a:lnTo>
                <a:pt x="170333" y="746224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B1F711-0211-41A6-9AD2-B934E119FC88}">
      <dsp:nvSpPr>
        <dsp:cNvPr id="0" name=""/>
        <dsp:cNvSpPr/>
      </dsp:nvSpPr>
      <dsp:spPr>
        <a:xfrm>
          <a:off x="2028105" y="1963109"/>
          <a:ext cx="243333" cy="30497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9785"/>
              </a:lnTo>
              <a:lnTo>
                <a:pt x="243333" y="3049785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72CA4A-2A7F-4444-B5BF-B5E76D59436D}">
      <dsp:nvSpPr>
        <dsp:cNvPr id="0" name=""/>
        <dsp:cNvSpPr/>
      </dsp:nvSpPr>
      <dsp:spPr>
        <a:xfrm>
          <a:off x="2028105" y="1963109"/>
          <a:ext cx="243333" cy="1898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8005"/>
              </a:lnTo>
              <a:lnTo>
                <a:pt x="243333" y="1898005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ED16B2-2BD3-4557-A9DA-BB31D3B3903A}">
      <dsp:nvSpPr>
        <dsp:cNvPr id="0" name=""/>
        <dsp:cNvSpPr/>
      </dsp:nvSpPr>
      <dsp:spPr>
        <a:xfrm>
          <a:off x="2028105" y="1963109"/>
          <a:ext cx="243333" cy="7462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6224"/>
              </a:lnTo>
              <a:lnTo>
                <a:pt x="243333" y="746224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F51E9B-11A1-47C7-97EC-42B08F295CB9}">
      <dsp:nvSpPr>
        <dsp:cNvPr id="0" name=""/>
        <dsp:cNvSpPr/>
      </dsp:nvSpPr>
      <dsp:spPr>
        <a:xfrm>
          <a:off x="2839218" y="811328"/>
          <a:ext cx="1224781" cy="746224"/>
        </a:xfrm>
        <a:custGeom>
          <a:avLst/>
          <a:gdLst/>
          <a:ahLst/>
          <a:cxnLst/>
          <a:rect l="0" t="0" r="0" b="0"/>
          <a:pathLst>
            <a:path>
              <a:moveTo>
                <a:pt x="1224781" y="0"/>
              </a:moveTo>
              <a:lnTo>
                <a:pt x="1224781" y="746224"/>
              </a:lnTo>
              <a:lnTo>
                <a:pt x="0" y="746224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725FD3-8540-4BCA-A0E8-BE2590650218}">
      <dsp:nvSpPr>
        <dsp:cNvPr id="0" name=""/>
        <dsp:cNvSpPr/>
      </dsp:nvSpPr>
      <dsp:spPr>
        <a:xfrm>
          <a:off x="2090820" y="215"/>
          <a:ext cx="3946358" cy="811113"/>
        </a:xfrm>
        <a:prstGeom prst="flowChartPredefinedProcess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Чинники впливу</a:t>
          </a:r>
        </a:p>
      </dsp:txBody>
      <dsp:txXfrm>
        <a:off x="2584115" y="215"/>
        <a:ext cx="2959768" cy="811113"/>
      </dsp:txXfrm>
    </dsp:sp>
    <dsp:sp modelId="{5A726A37-5B33-427F-8EB7-5E61DE872840}">
      <dsp:nvSpPr>
        <dsp:cNvPr id="0" name=""/>
        <dsp:cNvSpPr/>
      </dsp:nvSpPr>
      <dsp:spPr>
        <a:xfrm>
          <a:off x="1216992" y="1151996"/>
          <a:ext cx="1622226" cy="8111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Зовнішні</a:t>
          </a:r>
        </a:p>
      </dsp:txBody>
      <dsp:txXfrm>
        <a:off x="1216992" y="1151996"/>
        <a:ext cx="1622226" cy="811113"/>
      </dsp:txXfrm>
    </dsp:sp>
    <dsp:sp modelId="{8564C299-EAEC-4E2E-9F63-05E1F0317FB8}">
      <dsp:nvSpPr>
        <dsp:cNvPr id="0" name=""/>
        <dsp:cNvSpPr/>
      </dsp:nvSpPr>
      <dsp:spPr>
        <a:xfrm>
          <a:off x="2271439" y="2303776"/>
          <a:ext cx="1622226" cy="8111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/>
            <a:t>Соціальні</a:t>
          </a:r>
        </a:p>
      </dsp:txBody>
      <dsp:txXfrm>
        <a:off x="2271439" y="2303776"/>
        <a:ext cx="1622226" cy="811113"/>
      </dsp:txXfrm>
    </dsp:sp>
    <dsp:sp modelId="{DB777B9F-42D1-4E22-A990-FEE4E432E6DE}">
      <dsp:nvSpPr>
        <dsp:cNvPr id="0" name=""/>
        <dsp:cNvSpPr/>
      </dsp:nvSpPr>
      <dsp:spPr>
        <a:xfrm>
          <a:off x="2271439" y="3455557"/>
          <a:ext cx="1622226" cy="8111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/>
            <a:t>Бойові</a:t>
          </a:r>
        </a:p>
      </dsp:txBody>
      <dsp:txXfrm>
        <a:off x="2271439" y="3455557"/>
        <a:ext cx="1622226" cy="811113"/>
      </dsp:txXfrm>
    </dsp:sp>
    <dsp:sp modelId="{18C7729D-81B6-41EA-8488-7844537F05DB}">
      <dsp:nvSpPr>
        <dsp:cNvPr id="0" name=""/>
        <dsp:cNvSpPr/>
      </dsp:nvSpPr>
      <dsp:spPr>
        <a:xfrm>
          <a:off x="2271439" y="4607338"/>
          <a:ext cx="1622226" cy="8111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/>
            <a:t>Еколого-ергономічні</a:t>
          </a:r>
        </a:p>
      </dsp:txBody>
      <dsp:txXfrm>
        <a:off x="2271439" y="4607338"/>
        <a:ext cx="1622226" cy="811113"/>
      </dsp:txXfrm>
    </dsp:sp>
    <dsp:sp modelId="{08424D68-FA1A-4960-8A4E-D74A555A5A58}">
      <dsp:nvSpPr>
        <dsp:cNvPr id="0" name=""/>
        <dsp:cNvSpPr/>
      </dsp:nvSpPr>
      <dsp:spPr>
        <a:xfrm>
          <a:off x="4234333" y="1151996"/>
          <a:ext cx="1622226" cy="8111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/>
            <a:t>Внутрішні</a:t>
          </a:r>
        </a:p>
      </dsp:txBody>
      <dsp:txXfrm>
        <a:off x="4234333" y="1151996"/>
        <a:ext cx="1622226" cy="811113"/>
      </dsp:txXfrm>
    </dsp:sp>
    <dsp:sp modelId="{D2EEA7AF-2141-4068-9BF2-E56EE2F1A50D}">
      <dsp:nvSpPr>
        <dsp:cNvPr id="0" name=""/>
        <dsp:cNvSpPr/>
      </dsp:nvSpPr>
      <dsp:spPr>
        <a:xfrm>
          <a:off x="5288781" y="2303776"/>
          <a:ext cx="1622226" cy="8111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/>
            <a:t>Психофізіологічні;</a:t>
          </a:r>
        </a:p>
      </dsp:txBody>
      <dsp:txXfrm>
        <a:off x="5288781" y="2303776"/>
        <a:ext cx="1622226" cy="811113"/>
      </dsp:txXfrm>
    </dsp:sp>
    <dsp:sp modelId="{67AEE2C3-3392-4E35-AF5F-5184AE6CA7E6}">
      <dsp:nvSpPr>
        <dsp:cNvPr id="0" name=""/>
        <dsp:cNvSpPr/>
      </dsp:nvSpPr>
      <dsp:spPr>
        <a:xfrm>
          <a:off x="5288781" y="3455557"/>
          <a:ext cx="1622226" cy="8111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/>
            <a:t>Психологічні.</a:t>
          </a:r>
        </a:p>
      </dsp:txBody>
      <dsp:txXfrm>
        <a:off x="5288781" y="3455557"/>
        <a:ext cx="1622226" cy="8111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383155-7AA0-845B-EE4B-16EEDE19A4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DFF0C760-08E7-8E62-8A67-BAED291638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B027FCE-CDAC-229A-B65A-F927F3B8E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0926-3533-47FE-9124-10BAB7493859}" type="datetimeFigureOut">
              <a:rPr lang="uk-UA" smtClean="0"/>
              <a:t>06.05.2025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1D48B7D-970D-66ED-8D13-28BB956DD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74FC23C-4615-BCBA-E660-DCF343D97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9698-B66E-432F-977B-D0D8034B2B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1564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EA7FF0-7C78-70A9-BADF-974F69B6F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14D9942-5591-6BDC-8689-62CD334E5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912BE4C-9DAE-4F61-FDEF-5CC98A49E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0926-3533-47FE-9124-10BAB7493859}" type="datetimeFigureOut">
              <a:rPr lang="uk-UA" smtClean="0"/>
              <a:t>06.05.2025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67A32FA-A9A9-EE15-3368-F5A91AB1F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794E62B-60ED-BCD8-1AAB-600159199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9698-B66E-432F-977B-D0D8034B2B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3177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391188-4012-5F8E-15CC-EA18A80F0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F9AA5FA6-B84E-1300-7EBA-296CEBA74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741F36F-F8F7-1B99-588E-B388EF077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0926-3533-47FE-9124-10BAB7493859}" type="datetimeFigureOut">
              <a:rPr lang="uk-UA" smtClean="0"/>
              <a:t>06.05.2025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DDC4B37-21DC-9640-41A4-2324E795C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B84A698-564A-2705-0484-FD17F4A4B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9698-B66E-432F-977B-D0D8034B2B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3015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55775B-8077-5D61-ADA9-08CD537DC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6417047-DBCC-7EC8-86E6-0EBD102FE2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0DB841F-E749-61BF-ACEB-9E532AD1E8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04AD762-D777-8901-8726-2D70D1345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0926-3533-47FE-9124-10BAB7493859}" type="datetimeFigureOut">
              <a:rPr lang="uk-UA" smtClean="0"/>
              <a:t>06.05.2025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44738D4D-66F6-C3ED-8EE6-495A69EAF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5B525842-BBE2-ABCE-41FB-ADB1CB9D2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9698-B66E-432F-977B-D0D8034B2B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1077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0A1230-B55E-7B80-32F5-BEA2627E6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C91B6F40-40BB-48D5-23A1-359C5F830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6C3D564-CC01-DE22-10B7-A6B9A0415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662ED56C-5353-73F8-DA3A-E0D90BEAED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A8DD386D-1ED2-BD6B-01D0-D155A1A81E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09BC26D7-35EC-3FA1-7C3D-87B67A982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0926-3533-47FE-9124-10BAB7493859}" type="datetimeFigureOut">
              <a:rPr lang="uk-UA" smtClean="0"/>
              <a:t>06.05.2025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C508FB03-2BFF-BC06-BAA2-D81EECC16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90832148-E17D-79EF-9BCC-B897DA49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9698-B66E-432F-977B-D0D8034B2B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3434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E60BDF-AAD4-F027-75D6-D8B3D1C56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861551EB-CC4D-58A7-2F94-5812855C2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0926-3533-47FE-9124-10BAB7493859}" type="datetimeFigureOut">
              <a:rPr lang="uk-UA" smtClean="0"/>
              <a:t>06.05.2025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22C20F07-2C48-2C1A-8CD4-00EC72600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27384DCB-E579-3808-0C6F-5271307D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9698-B66E-432F-977B-D0D8034B2B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0609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5830FC45-6AF3-3CE1-A7FD-05B50E9B0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0926-3533-47FE-9124-10BAB7493859}" type="datetimeFigureOut">
              <a:rPr lang="uk-UA" smtClean="0"/>
              <a:t>06.05.2025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2285697B-0BB9-A7FE-63D6-750F174E6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4116D3DA-DE50-4F77-9FF7-5BC439BC1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9698-B66E-432F-977B-D0D8034B2B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7520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AFE1B-3533-B505-4F01-D44C2EBFF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D250ED8-DA50-D1DD-2D4B-9C636C61A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FBECC268-10BF-4BDF-062D-20DC374675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EE13489D-8D3F-675E-44CF-ED524D92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0926-3533-47FE-9124-10BAB7493859}" type="datetimeFigureOut">
              <a:rPr lang="uk-UA" smtClean="0"/>
              <a:t>06.05.2025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B699BE4-C143-1958-6B67-479383BAD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B1DB621E-A5B1-B13A-F672-595F8F59A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9698-B66E-432F-977B-D0D8034B2B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9175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2F63A8-8146-F64B-F819-7E8354836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FAC6CDEC-5B95-6B21-1EA5-F4E2702779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603EC117-920C-96ED-5C09-E42B1CBEF8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39CA26D-7311-31D1-BB15-A5557EC76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0926-3533-47FE-9124-10BAB7493859}" type="datetimeFigureOut">
              <a:rPr lang="uk-UA" smtClean="0"/>
              <a:t>06.05.2025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2C6094EA-65AE-D44C-FBD2-8A64FAE96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305B6AD-2CC4-A1DA-3756-5DA88CA6C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9698-B66E-432F-977B-D0D8034B2B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0282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833A56-D2CA-376D-5CF4-41C428C2A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1ACC45A-3D73-1DDB-1C2F-5F3CB32A2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33224D2-4598-3A1C-3991-B335C33B7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0926-3533-47FE-9124-10BAB7493859}" type="datetimeFigureOut">
              <a:rPr lang="uk-UA" smtClean="0"/>
              <a:t>06.05.2025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0FB943C-9FC0-6F14-E1B0-D7148BA25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90B730F-1D55-3A69-12F3-7C245D383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9698-B66E-432F-977B-D0D8034B2B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9441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DB7E79ED-E8F0-E8FF-FF51-F60B4552B3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30BB1DF8-3681-CD12-5865-5C5A09C6D5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3D5882A-A26C-7A25-B4B7-E41DBFF1D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40926-3533-47FE-9124-10BAB7493859}" type="datetimeFigureOut">
              <a:rPr lang="uk-UA" smtClean="0"/>
              <a:t>06.05.2025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60D36C1-26BE-4AB5-32A1-AE0BD2C0C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85E649E-2F28-C72F-D4B3-CAF43996D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E9698-B66E-432F-977B-D0D8034B2B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1697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A2697541-A563-80FE-1386-DA03B90B4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0BD2CF5-A202-81AB-DED0-6150E1E0B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6C51B4F-3912-B3C7-B2CD-73307E0848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B40926-3533-47FE-9124-10BAB7493859}" type="datetimeFigureOut">
              <a:rPr lang="uk-UA" smtClean="0"/>
              <a:t>06.05.2025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0572400-3566-3E75-6A9E-867B23D7E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E640D0E-3D08-0F22-2648-FE7E069B36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3E9698-B66E-432F-977B-D0D8034B2B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3601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8CCFDA9C-B5F0-5D84-B14A-BA4B762635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311545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0795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99827D-6EB0-175D-A52F-DCC58C0DD5D2}"/>
              </a:ext>
            </a:extLst>
          </p:cNvPr>
          <p:cNvSpPr txBox="1"/>
          <p:nvPr/>
        </p:nvSpPr>
        <p:spPr>
          <a:xfrm>
            <a:off x="1543665" y="688258"/>
            <a:ext cx="92914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/>
              <a:t>Об’єкти психологічної підготовки</a:t>
            </a:r>
          </a:p>
        </p:txBody>
      </p:sp>
      <p:pic>
        <p:nvPicPr>
          <p:cNvPr id="6" name="Рисунок 5" descr="Зображення, що містить ескіз, малюнок, картинки, Лінійне мистецтво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DFBE0A3A-1E35-DC32-8A90-637DBB1B80EE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25000"/>
          </a:blip>
          <a:stretch>
            <a:fillRect/>
          </a:stretch>
        </p:blipFill>
        <p:spPr>
          <a:xfrm>
            <a:off x="6215214" y="1364225"/>
            <a:ext cx="3871452" cy="3871452"/>
          </a:xfrm>
          <a:prstGeom prst="rect">
            <a:avLst/>
          </a:prstGeom>
        </p:spPr>
      </p:pic>
      <p:pic>
        <p:nvPicPr>
          <p:cNvPr id="8" name="Рисунок 7" descr="Зображення, що містить ескіз, малюнок, Лінійне мистецтво, картинки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35270218-3C6F-0B84-9E4F-FA421C9EA06D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1662880" y="1364225"/>
            <a:ext cx="3871452" cy="38714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737C8F-1812-E213-6185-5B9239771656}"/>
              </a:ext>
            </a:extLst>
          </p:cNvPr>
          <p:cNvSpPr txBox="1"/>
          <p:nvPr/>
        </p:nvSpPr>
        <p:spPr>
          <a:xfrm>
            <a:off x="1101213" y="5092524"/>
            <a:ext cx="49947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/>
              <a:t>Військовослужбовець (свідомість)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EDFB9C-E010-E6BB-4860-E10585F93EDA}"/>
              </a:ext>
            </a:extLst>
          </p:cNvPr>
          <p:cNvSpPr txBox="1"/>
          <p:nvPr/>
        </p:nvSpPr>
        <p:spPr>
          <a:xfrm>
            <a:off x="5653547" y="5092524"/>
            <a:ext cx="49947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/>
              <a:t>Військові підрозділи (суспільна свідомість)</a:t>
            </a:r>
          </a:p>
        </p:txBody>
      </p:sp>
    </p:spTree>
    <p:extLst>
      <p:ext uri="{BB962C8B-B14F-4D97-AF65-F5344CB8AC3E}">
        <p14:creationId xmlns:p14="http://schemas.microsoft.com/office/powerpoint/2010/main" val="860897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C3874-0F99-09DD-BA04-72C682C68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Зображення, що містить малюнок, ескіз, Лінійне мистецтво, картинки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8F822D1A-955D-9DFC-C72F-F5B4FBD7FCA9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25000"/>
          </a:blip>
          <a:stretch>
            <a:fillRect/>
          </a:stretch>
        </p:blipFill>
        <p:spPr>
          <a:xfrm>
            <a:off x="538932" y="1685615"/>
            <a:ext cx="2904902" cy="29049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606879-9C80-0F72-B145-75CDD63811E2}"/>
              </a:ext>
            </a:extLst>
          </p:cNvPr>
          <p:cNvSpPr txBox="1"/>
          <p:nvPr/>
        </p:nvSpPr>
        <p:spPr>
          <a:xfrm>
            <a:off x="1292635" y="366690"/>
            <a:ext cx="96067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/>
              <a:t>Суб’єкти психологічної підготовки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DA817D-15A9-62CB-76AA-8CB1BD6C6E57}"/>
              </a:ext>
            </a:extLst>
          </p:cNvPr>
          <p:cNvSpPr txBox="1"/>
          <p:nvPr/>
        </p:nvSpPr>
        <p:spPr>
          <a:xfrm>
            <a:off x="192079" y="4620068"/>
            <a:ext cx="3637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/>
              <a:t>Командири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B582FB-6F51-3F21-6AF9-9948CC978CDD}"/>
              </a:ext>
            </a:extLst>
          </p:cNvPr>
          <p:cNvSpPr txBox="1"/>
          <p:nvPr/>
        </p:nvSpPr>
        <p:spPr>
          <a:xfrm>
            <a:off x="2889144" y="4644816"/>
            <a:ext cx="35018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/>
              <a:t>Офіцери структур морально-психологічного забезпечення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003885-7B0F-38A8-CE3E-F65606974B43}"/>
              </a:ext>
            </a:extLst>
          </p:cNvPr>
          <p:cNvSpPr txBox="1"/>
          <p:nvPr/>
        </p:nvSpPr>
        <p:spPr>
          <a:xfrm>
            <a:off x="5574120" y="4644816"/>
            <a:ext cx="2989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/>
              <a:t>Інструктори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AB89BB-55AF-1DB5-9235-D2E1B5C06000}"/>
              </a:ext>
            </a:extLst>
          </p:cNvPr>
          <p:cNvSpPr txBox="1"/>
          <p:nvPr/>
        </p:nvSpPr>
        <p:spPr>
          <a:xfrm>
            <a:off x="8385377" y="4644816"/>
            <a:ext cx="35018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/>
              <a:t>Викладацький склад навчальних підрозділів</a:t>
            </a:r>
          </a:p>
        </p:txBody>
      </p:sp>
      <p:pic>
        <p:nvPicPr>
          <p:cNvPr id="11" name="Рисунок 10" descr="Зображення, що містить малюнок, ескіз, Лінійне мистецтво, картинки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212649D6-D179-E63A-9DF3-D21608DE929D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3083602" y="1685615"/>
            <a:ext cx="2904902" cy="2904902"/>
          </a:xfrm>
          <a:prstGeom prst="rect">
            <a:avLst/>
          </a:prstGeom>
        </p:spPr>
      </p:pic>
      <p:pic>
        <p:nvPicPr>
          <p:cNvPr id="15" name="Рисунок 14" descr="Зображення, що містить ескіз, малюнок, Обличчя людини, Лінійне мистецтво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961B8D14-95C2-4AB7-5E45-171C61431F13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5656456" y="1712765"/>
            <a:ext cx="2904902" cy="2904902"/>
          </a:xfrm>
          <a:prstGeom prst="rect">
            <a:avLst/>
          </a:prstGeom>
        </p:spPr>
      </p:pic>
      <p:pic>
        <p:nvPicPr>
          <p:cNvPr id="17" name="Рисунок 16" descr="Зображення, що містить ескіз, малюнок, Лінійне мистецтво, картинки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694F98D0-7580-D641-5FD8-057B632EC868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</a:blip>
          <a:stretch>
            <a:fillRect/>
          </a:stretch>
        </p:blipFill>
        <p:spPr>
          <a:xfrm>
            <a:off x="8646618" y="1479150"/>
            <a:ext cx="3152091" cy="315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07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55B006-1028-030B-C02D-4DFBBBC3FFE1}"/>
              </a:ext>
            </a:extLst>
          </p:cNvPr>
          <p:cNvSpPr txBox="1"/>
          <p:nvPr/>
        </p:nvSpPr>
        <p:spPr>
          <a:xfrm>
            <a:off x="506571" y="366690"/>
            <a:ext cx="96067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/>
              <a:t>Загальна психологічна підготовка 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67267E-50CF-A22A-A002-8E63EDF225C7}"/>
              </a:ext>
            </a:extLst>
          </p:cNvPr>
          <p:cNvSpPr txBox="1"/>
          <p:nvPr/>
        </p:nvSpPr>
        <p:spPr>
          <a:xfrm>
            <a:off x="634531" y="1943104"/>
            <a:ext cx="45863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/>
              <a:t>вид психологічної підготовки особового складу, завданням якого  є формування                                   і удосконалення єдиних для всіх військовослужбовців психологічних якостей згідно                        з вимогами сучасної війни.</a:t>
            </a:r>
          </a:p>
        </p:txBody>
      </p:sp>
      <p:pic>
        <p:nvPicPr>
          <p:cNvPr id="7" name="Рисунок 6" descr="Зображення, що містить малюнок, ескіз, Лінійне мистецтво, картинки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A30E2D8D-DA90-917F-1EDD-41C6D1FD0EE5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5823284" y="1264467"/>
            <a:ext cx="5462337" cy="546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036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8ED78-5393-B51F-DA16-F4B3DC93F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699CFC-8281-0718-B6FA-C465F368DCC7}"/>
              </a:ext>
            </a:extLst>
          </p:cNvPr>
          <p:cNvSpPr txBox="1"/>
          <p:nvPr/>
        </p:nvSpPr>
        <p:spPr>
          <a:xfrm>
            <a:off x="506571" y="366690"/>
            <a:ext cx="96067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/>
              <a:t>Цільова психологічна підготовка 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F6EEF3-CC2C-8E21-1B9B-6C3217567A93}"/>
              </a:ext>
            </a:extLst>
          </p:cNvPr>
          <p:cNvSpPr txBox="1"/>
          <p:nvPr/>
        </p:nvSpPr>
        <p:spPr>
          <a:xfrm>
            <a:off x="634531" y="1943104"/>
            <a:ext cx="49108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dirty="0"/>
              <a:t>вид психологічної підготовки особового складу, завданням якого  є адаптація психіки воїна до умов виконання бойового завдання, формування бойового психічного стану, напрацювання чіткої внутрішньої установки на підготовку до конкретного бою.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8E105B-6EAD-E4A2-D71E-CF474A9405FA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</a:blip>
          <a:srcRect/>
          <a:stretch/>
        </p:blipFill>
        <p:spPr>
          <a:xfrm>
            <a:off x="5823284" y="1264467"/>
            <a:ext cx="5462337" cy="546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451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E1BD0-A3E4-EE1A-FBB6-7E68160E8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6468F4-B8AE-629F-7AA9-B76D035CE8DF}"/>
              </a:ext>
            </a:extLst>
          </p:cNvPr>
          <p:cNvSpPr txBox="1"/>
          <p:nvPr/>
        </p:nvSpPr>
        <p:spPr>
          <a:xfrm>
            <a:off x="506571" y="366690"/>
            <a:ext cx="96067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/>
              <a:t>Цільова психологічна підготовка 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42BEE9-2AD5-33AE-3144-A81992384263}"/>
              </a:ext>
            </a:extLst>
          </p:cNvPr>
          <p:cNvSpPr txBox="1"/>
          <p:nvPr/>
        </p:nvSpPr>
        <p:spPr>
          <a:xfrm>
            <a:off x="634531" y="2358248"/>
            <a:ext cx="53331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/>
              <a:t>І етап </a:t>
            </a:r>
            <a:r>
              <a:rPr lang="uk-UA" sz="2400" dirty="0"/>
              <a:t>(перед виконанням бойового завдання)</a:t>
            </a:r>
          </a:p>
          <a:p>
            <a:endParaRPr lang="uk-UA" sz="2400" dirty="0"/>
          </a:p>
          <a:p>
            <a:r>
              <a:rPr lang="uk-UA" sz="2400" b="1" dirty="0"/>
              <a:t>ІІ етап </a:t>
            </a:r>
            <a:r>
              <a:rPr lang="uk-UA" sz="2400" dirty="0"/>
              <a:t>(безпосередньо в ході виконання бойового завдання)</a:t>
            </a:r>
          </a:p>
          <a:p>
            <a:endParaRPr lang="uk-UA" sz="2400" dirty="0"/>
          </a:p>
          <a:p>
            <a:r>
              <a:rPr lang="uk-UA" sz="2400" b="1" dirty="0"/>
              <a:t>ІІІ етап </a:t>
            </a:r>
            <a:r>
              <a:rPr lang="uk-UA" sz="2400" dirty="0"/>
              <a:t>(після виконання бойового завдання)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8EF12E-456C-98DB-0AF3-58E686F94FE7}"/>
              </a:ext>
            </a:extLst>
          </p:cNvPr>
          <p:cNvSpPr txBox="1"/>
          <p:nvPr/>
        </p:nvSpPr>
        <p:spPr>
          <a:xfrm>
            <a:off x="759153" y="975711"/>
            <a:ext cx="9606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/>
              <a:t>проводиться у комплексі з тактичною підготовкою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510FE2-A368-F5D4-FBC1-A6A9B9AD15F0}"/>
              </a:ext>
            </a:extLst>
          </p:cNvPr>
          <p:cNvSpPr txBox="1"/>
          <p:nvPr/>
        </p:nvSpPr>
        <p:spPr>
          <a:xfrm>
            <a:off x="759153" y="1452764"/>
            <a:ext cx="9606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/>
              <a:t>та ділиться на етапи:</a:t>
            </a:r>
          </a:p>
        </p:txBody>
      </p:sp>
      <p:pic>
        <p:nvPicPr>
          <p:cNvPr id="8" name="Рисунок 7" descr="Зображення, що містить малюнок, ескіз, Лінійне мистецтво, ілюстрація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70C64411-2D62-F9AE-62D3-F904A9096763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5967663" y="1516484"/>
            <a:ext cx="5297514" cy="529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571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9BF8D-EFCA-80F1-EFA4-E4C0F691C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127541-A28B-1056-13DC-7B6DC4FDE6DA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</a:blip>
          <a:srcRect/>
          <a:stretch/>
        </p:blipFill>
        <p:spPr>
          <a:xfrm>
            <a:off x="5377726" y="250479"/>
            <a:ext cx="6607521" cy="66075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1C5AA7-720B-E29E-9143-B3E6D4B1FA08}"/>
              </a:ext>
            </a:extLst>
          </p:cNvPr>
          <p:cNvSpPr txBox="1"/>
          <p:nvPr/>
        </p:nvSpPr>
        <p:spPr>
          <a:xfrm>
            <a:off x="759154" y="975711"/>
            <a:ext cx="4791414" cy="4531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/>
              <a:t>В основі способів психологічної підготовки лежить внесення елементів:</a:t>
            </a:r>
          </a:p>
          <a:p>
            <a:pPr>
              <a:lnSpc>
                <a:spcPct val="200000"/>
              </a:lnSpc>
            </a:pPr>
            <a:r>
              <a:rPr lang="uk-UA" sz="2800" b="1" dirty="0"/>
              <a:t>Напруженості</a:t>
            </a:r>
            <a:br>
              <a:rPr lang="uk-UA" sz="2800" b="1" dirty="0"/>
            </a:br>
            <a:r>
              <a:rPr lang="uk-UA" sz="2800" b="1" dirty="0"/>
              <a:t>Раптовості</a:t>
            </a:r>
          </a:p>
          <a:p>
            <a:pPr>
              <a:lnSpc>
                <a:spcPct val="200000"/>
              </a:lnSpc>
            </a:pPr>
            <a:r>
              <a:rPr lang="uk-UA" sz="2800" b="1" dirty="0"/>
              <a:t>Небезпеки</a:t>
            </a:r>
          </a:p>
          <a:p>
            <a:pPr>
              <a:lnSpc>
                <a:spcPct val="200000"/>
              </a:lnSpc>
            </a:pPr>
            <a:r>
              <a:rPr lang="uk-UA" sz="2800" b="1" dirty="0"/>
              <a:t>Ризику</a:t>
            </a:r>
          </a:p>
        </p:txBody>
      </p:sp>
    </p:spTree>
    <p:extLst>
      <p:ext uri="{BB962C8B-B14F-4D97-AF65-F5344CB8AC3E}">
        <p14:creationId xmlns:p14="http://schemas.microsoft.com/office/powerpoint/2010/main" val="1549305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649AD-8587-B76D-165E-D69A246C7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Зображення, що містить малюнок, ескіз, чоловік, Лінійне мистецтво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3CBC4FD2-031E-6B65-BA70-74135E00C77A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6418302" y="1590070"/>
            <a:ext cx="4442019" cy="4442019"/>
          </a:xfrm>
          <a:prstGeom prst="rect">
            <a:avLst/>
          </a:prstGeom>
        </p:spPr>
      </p:pic>
      <p:pic>
        <p:nvPicPr>
          <p:cNvPr id="8" name="Рисунок 7" descr="Зображення, що містить малюнок, ескіз, чоловік, одежа&#10;&#10;Вміст, створений ШІ, може бути неправильним.">
            <a:extLst>
              <a:ext uri="{FF2B5EF4-FFF2-40B4-BE49-F238E27FC236}">
                <a16:creationId xmlns:a16="http://schemas.microsoft.com/office/drawing/2014/main" id="{5D9DA72A-0800-2ADB-735C-8C14322620CB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850794" y="1680728"/>
            <a:ext cx="4442018" cy="44420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C9173F-C2B6-5D01-BE8C-54592B9DA895}"/>
              </a:ext>
            </a:extLst>
          </p:cNvPr>
          <p:cNvSpPr txBox="1"/>
          <p:nvPr/>
        </p:nvSpPr>
        <p:spPr>
          <a:xfrm>
            <a:off x="506571" y="366690"/>
            <a:ext cx="96067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/>
              <a:t>Методи психологічної підготовки: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1B31EC-2F71-7DEE-4C83-28578FFFD840}"/>
              </a:ext>
            </a:extLst>
          </p:cNvPr>
          <p:cNvSpPr txBox="1"/>
          <p:nvPr/>
        </p:nvSpPr>
        <p:spPr>
          <a:xfrm>
            <a:off x="778911" y="959669"/>
            <a:ext cx="9985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/>
              <a:t>систематизована сукупність дій для вирішення визначених завдань або досягнення визначеної мети психологічної підготовки.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82E977-D69F-ED68-07B1-F4E5943083E0}"/>
              </a:ext>
            </a:extLst>
          </p:cNvPr>
          <p:cNvSpPr txBox="1"/>
          <p:nvPr/>
        </p:nvSpPr>
        <p:spPr>
          <a:xfrm>
            <a:off x="1226961" y="5414092"/>
            <a:ext cx="36896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/>
              <a:t>вербальні (словесні, </a:t>
            </a:r>
            <a:r>
              <a:rPr lang="uk-UA" sz="3200" dirty="0" err="1"/>
              <a:t>мовні</a:t>
            </a:r>
            <a:r>
              <a:rPr lang="uk-UA" sz="3200" dirty="0"/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51048C-F68E-01C0-92E6-9AA2CBFB0419}"/>
              </a:ext>
            </a:extLst>
          </p:cNvPr>
          <p:cNvSpPr txBox="1"/>
          <p:nvPr/>
        </p:nvSpPr>
        <p:spPr>
          <a:xfrm>
            <a:off x="6141917" y="5414092"/>
            <a:ext cx="4994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/>
              <a:t>практичні</a:t>
            </a:r>
          </a:p>
        </p:txBody>
      </p:sp>
    </p:spTree>
    <p:extLst>
      <p:ext uri="{BB962C8B-B14F-4D97-AF65-F5344CB8AC3E}">
        <p14:creationId xmlns:p14="http://schemas.microsoft.com/office/powerpoint/2010/main" val="382714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09982-FE9D-918A-EF27-D1E0A0619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D072284-E99F-8D1A-14C7-FBF8E5CABB4C}"/>
              </a:ext>
            </a:extLst>
          </p:cNvPr>
          <p:cNvSpPr txBox="1"/>
          <p:nvPr/>
        </p:nvSpPr>
        <p:spPr>
          <a:xfrm>
            <a:off x="4155209" y="4509114"/>
            <a:ext cx="38815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/>
              <a:t>Встановлений зв’язок, сукупність прийомів та засобів проведення психологічної підготовки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3A38E85D-F6CE-4A12-E058-54290FFBFD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9131388"/>
              </p:ext>
            </p:extLst>
          </p:nvPr>
        </p:nvGraphicFramePr>
        <p:xfrm>
          <a:off x="1609828" y="-811888"/>
          <a:ext cx="8972343" cy="6078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9461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CBCDB-B5E1-55C7-C1F6-639EC59A1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CF5B4A63-1462-A260-B345-32CE8BA5B7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121324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0969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4426A-6F6A-5A57-A670-9C38D1697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080238B-B411-FC6D-3FE3-958AA3F0BE2E}"/>
              </a:ext>
            </a:extLst>
          </p:cNvPr>
          <p:cNvSpPr txBox="1"/>
          <p:nvPr/>
        </p:nvSpPr>
        <p:spPr>
          <a:xfrm>
            <a:off x="1292635" y="366690"/>
            <a:ext cx="96067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/>
              <a:t>СТРЕС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6C679F-2C04-EE10-301F-7D6F8A9ECF44}"/>
              </a:ext>
            </a:extLst>
          </p:cNvPr>
          <p:cNvSpPr txBox="1"/>
          <p:nvPr/>
        </p:nvSpPr>
        <p:spPr>
          <a:xfrm>
            <a:off x="778911" y="959669"/>
            <a:ext cx="9985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400" b="1" dirty="0"/>
              <a:t>психічний і фізіологічний стан людини, який виникає у відповідь на різноманітні екстремальні впливи.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096A07-7A5D-666A-2F69-C82A6CB13DF2}"/>
              </a:ext>
            </a:extLst>
          </p:cNvPr>
          <p:cNvSpPr txBox="1"/>
          <p:nvPr/>
        </p:nvSpPr>
        <p:spPr>
          <a:xfrm>
            <a:off x="3012339" y="2358248"/>
            <a:ext cx="61673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/>
              <a:t>І стадія стресу </a:t>
            </a:r>
            <a:r>
              <a:rPr lang="uk-UA" sz="2400" dirty="0"/>
              <a:t>реакція тривоги;</a:t>
            </a:r>
          </a:p>
          <a:p>
            <a:endParaRPr lang="uk-UA" sz="2400" dirty="0"/>
          </a:p>
          <a:p>
            <a:r>
              <a:rPr lang="uk-UA" sz="2400" b="1" dirty="0"/>
              <a:t>ІІ стадія стресу </a:t>
            </a:r>
            <a:r>
              <a:rPr lang="uk-UA" sz="2400" dirty="0"/>
              <a:t>реакція адаптації (опору);</a:t>
            </a:r>
          </a:p>
          <a:p>
            <a:endParaRPr lang="uk-UA" sz="2400" dirty="0"/>
          </a:p>
          <a:p>
            <a:r>
              <a:rPr lang="uk-UA" sz="2400" b="1" dirty="0"/>
              <a:t>ІІІ стадія стресу </a:t>
            </a:r>
            <a:r>
              <a:rPr lang="uk-UA" sz="2400" dirty="0"/>
              <a:t>реакція виснаження.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235FE566-DC54-72BF-77BA-DE86645C2BF2}"/>
              </a:ext>
            </a:extLst>
          </p:cNvPr>
          <p:cNvSpPr/>
          <p:nvPr/>
        </p:nvSpPr>
        <p:spPr>
          <a:xfrm>
            <a:off x="2172929" y="4864822"/>
            <a:ext cx="7846142" cy="153383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tx1"/>
                </a:solidFill>
              </a:rPr>
              <a:t>Слід пам’ятати, що у військовослужбовців стрес може виникнути в будь-який час: </a:t>
            </a:r>
            <a:r>
              <a:rPr lang="uk-UA" sz="2400" b="1" dirty="0">
                <a:solidFill>
                  <a:srgbClr val="C00000"/>
                </a:solidFill>
              </a:rPr>
              <a:t>до бойової операції, під час і після неї</a:t>
            </a:r>
            <a:r>
              <a:rPr lang="uk-UA" sz="2400" b="1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357172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310</Words>
  <Application>Microsoft Office PowerPoint</Application>
  <PresentationFormat>Широкий екран</PresentationFormat>
  <Paragraphs>54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A2900</dc:creator>
  <cp:lastModifiedBy>A2900</cp:lastModifiedBy>
  <cp:revision>11</cp:revision>
  <dcterms:created xsi:type="dcterms:W3CDTF">2025-05-06T05:13:31Z</dcterms:created>
  <dcterms:modified xsi:type="dcterms:W3CDTF">2025-05-06T07:07:31Z</dcterms:modified>
</cp:coreProperties>
</file>