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314" r:id="rId2"/>
    <p:sldId id="373" r:id="rId3"/>
    <p:sldId id="352" r:id="rId4"/>
    <p:sldId id="315" r:id="rId5"/>
    <p:sldId id="382" r:id="rId6"/>
    <p:sldId id="379" r:id="rId7"/>
    <p:sldId id="384" r:id="rId8"/>
    <p:sldId id="385" r:id="rId9"/>
    <p:sldId id="386" r:id="rId10"/>
    <p:sldId id="387" r:id="rId11"/>
    <p:sldId id="388" r:id="rId12"/>
    <p:sldId id="389" r:id="rId13"/>
    <p:sldId id="390" r:id="rId14"/>
    <p:sldId id="391" r:id="rId15"/>
    <p:sldId id="290" r:id="rId16"/>
  </p:sldIdLst>
  <p:sldSz cx="12192000" cy="6858000"/>
  <p:notesSz cx="6792913" cy="99250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AA9944E4-3DF4-49CE-B5A2-1DE6E4FE1838}">
          <p14:sldIdLst>
            <p14:sldId id="314"/>
            <p14:sldId id="373"/>
            <p14:sldId id="352"/>
            <p14:sldId id="315"/>
            <p14:sldId id="382"/>
            <p14:sldId id="379"/>
            <p14:sldId id="384"/>
            <p14:sldId id="385"/>
            <p14:sldId id="386"/>
            <p14:sldId id="387"/>
            <p14:sldId id="388"/>
            <p14:sldId id="389"/>
            <p14:sldId id="390"/>
            <p14:sldId id="391"/>
            <p14:sldId id="29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монова" initials="Г" lastIdx="0" clrIdx="0">
    <p:extLst>
      <p:ext uri="{19B8F6BF-5375-455C-9EA6-DF929625EA0E}">
        <p15:presenceInfo xmlns:p15="http://schemas.microsoft.com/office/powerpoint/2012/main" userId="Гомонова"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Помір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ітли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Світли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Без стилю та сітки таблиці">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61" autoAdjust="0"/>
    <p:restoredTop sz="82272" autoAdjust="0"/>
  </p:normalViewPr>
  <p:slideViewPr>
    <p:cSldViewPr snapToGrid="0">
      <p:cViewPr varScale="1">
        <p:scale>
          <a:sx n="75" d="100"/>
          <a:sy n="75" d="100"/>
        </p:scale>
        <p:origin x="1157" y="43"/>
      </p:cViewPr>
      <p:guideLst>
        <p:guide orient="horz" pos="2160"/>
        <p:guide pos="384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3595" cy="497976"/>
          </a:xfrm>
          <a:prstGeom prst="rect">
            <a:avLst/>
          </a:prstGeom>
        </p:spPr>
        <p:txBody>
          <a:bodyPr vert="horz" lIns="91384" tIns="45692" rIns="91384" bIns="45692" rtlCol="0"/>
          <a:lstStyle>
            <a:lvl1pPr algn="l">
              <a:defRPr sz="1200"/>
            </a:lvl1pPr>
          </a:lstStyle>
          <a:p>
            <a:endParaRPr lang="ru-RU" dirty="0"/>
          </a:p>
        </p:txBody>
      </p:sp>
      <p:sp>
        <p:nvSpPr>
          <p:cNvPr id="3" name="Дата 2"/>
          <p:cNvSpPr>
            <a:spLocks noGrp="1"/>
          </p:cNvSpPr>
          <p:nvPr>
            <p:ph type="dt" sz="quarter" idx="1"/>
          </p:nvPr>
        </p:nvSpPr>
        <p:spPr>
          <a:xfrm>
            <a:off x="3847746" y="1"/>
            <a:ext cx="2943595" cy="497976"/>
          </a:xfrm>
          <a:prstGeom prst="rect">
            <a:avLst/>
          </a:prstGeom>
        </p:spPr>
        <p:txBody>
          <a:bodyPr vert="horz" lIns="91384" tIns="45692" rIns="91384" bIns="45692" rtlCol="0"/>
          <a:lstStyle>
            <a:lvl1pPr algn="r">
              <a:defRPr sz="1200"/>
            </a:lvl1pPr>
          </a:lstStyle>
          <a:p>
            <a:fld id="{69A48E52-F80A-4033-88CB-B0B6DADA2F71}" type="datetimeFigureOut">
              <a:rPr lang="ru-RU" smtClean="0"/>
              <a:t>24.07.2025</a:t>
            </a:fld>
            <a:endParaRPr lang="ru-RU" dirty="0"/>
          </a:p>
        </p:txBody>
      </p:sp>
      <p:sp>
        <p:nvSpPr>
          <p:cNvPr id="4" name="Нижний колонтитул 3"/>
          <p:cNvSpPr>
            <a:spLocks noGrp="1"/>
          </p:cNvSpPr>
          <p:nvPr>
            <p:ph type="ftr" sz="quarter" idx="2"/>
          </p:nvPr>
        </p:nvSpPr>
        <p:spPr>
          <a:xfrm>
            <a:off x="1" y="9427076"/>
            <a:ext cx="2943595" cy="497975"/>
          </a:xfrm>
          <a:prstGeom prst="rect">
            <a:avLst/>
          </a:prstGeom>
        </p:spPr>
        <p:txBody>
          <a:bodyPr vert="horz" lIns="91384" tIns="45692" rIns="91384" bIns="45692" rtlCol="0" anchor="b"/>
          <a:lstStyle>
            <a:lvl1pPr algn="l">
              <a:defRPr sz="1200"/>
            </a:lvl1pPr>
          </a:lstStyle>
          <a:p>
            <a:endParaRPr lang="ru-RU" dirty="0"/>
          </a:p>
        </p:txBody>
      </p:sp>
      <p:sp>
        <p:nvSpPr>
          <p:cNvPr id="5" name="Номер слайда 4"/>
          <p:cNvSpPr>
            <a:spLocks noGrp="1"/>
          </p:cNvSpPr>
          <p:nvPr>
            <p:ph type="sldNum" sz="quarter" idx="3"/>
          </p:nvPr>
        </p:nvSpPr>
        <p:spPr>
          <a:xfrm>
            <a:off x="3847746" y="9427076"/>
            <a:ext cx="2943595" cy="497975"/>
          </a:xfrm>
          <a:prstGeom prst="rect">
            <a:avLst/>
          </a:prstGeom>
        </p:spPr>
        <p:txBody>
          <a:bodyPr vert="horz" lIns="91384" tIns="45692" rIns="91384" bIns="45692" rtlCol="0" anchor="b"/>
          <a:lstStyle>
            <a:lvl1pPr algn="r">
              <a:defRPr sz="1200"/>
            </a:lvl1pPr>
          </a:lstStyle>
          <a:p>
            <a:fld id="{3167DAA4-5D1B-408C-9879-48BB934E7921}" type="slidenum">
              <a:rPr lang="ru-RU" smtClean="0"/>
              <a:t>‹№›</a:t>
            </a:fld>
            <a:endParaRPr lang="ru-RU" dirty="0"/>
          </a:p>
        </p:txBody>
      </p:sp>
    </p:spTree>
    <p:extLst>
      <p:ext uri="{BB962C8B-B14F-4D97-AF65-F5344CB8AC3E}">
        <p14:creationId xmlns:p14="http://schemas.microsoft.com/office/powerpoint/2010/main" val="1845144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3595" cy="497976"/>
          </a:xfrm>
          <a:prstGeom prst="rect">
            <a:avLst/>
          </a:prstGeom>
        </p:spPr>
        <p:txBody>
          <a:bodyPr vert="horz" lIns="91384" tIns="45692" rIns="91384" bIns="45692" rtlCol="0"/>
          <a:lstStyle>
            <a:lvl1pPr algn="l">
              <a:defRPr sz="1200"/>
            </a:lvl1pPr>
          </a:lstStyle>
          <a:p>
            <a:endParaRPr lang="ru-RU" dirty="0"/>
          </a:p>
        </p:txBody>
      </p:sp>
      <p:sp>
        <p:nvSpPr>
          <p:cNvPr id="3" name="Дата 2"/>
          <p:cNvSpPr>
            <a:spLocks noGrp="1"/>
          </p:cNvSpPr>
          <p:nvPr>
            <p:ph type="dt" idx="1"/>
          </p:nvPr>
        </p:nvSpPr>
        <p:spPr>
          <a:xfrm>
            <a:off x="3847746" y="1"/>
            <a:ext cx="2943595" cy="497976"/>
          </a:xfrm>
          <a:prstGeom prst="rect">
            <a:avLst/>
          </a:prstGeom>
        </p:spPr>
        <p:txBody>
          <a:bodyPr vert="horz" lIns="91384" tIns="45692" rIns="91384" bIns="45692" rtlCol="0"/>
          <a:lstStyle>
            <a:lvl1pPr algn="r">
              <a:defRPr sz="1200"/>
            </a:lvl1pPr>
          </a:lstStyle>
          <a:p>
            <a:fld id="{479633FE-69ED-4947-9A82-851244C7C659}" type="datetimeFigureOut">
              <a:rPr lang="ru-RU" smtClean="0"/>
              <a:t>24.07.2025</a:t>
            </a:fld>
            <a:endParaRPr lang="ru-RU" dirty="0"/>
          </a:p>
        </p:txBody>
      </p:sp>
      <p:sp>
        <p:nvSpPr>
          <p:cNvPr id="4" name="Образ слайда 3"/>
          <p:cNvSpPr>
            <a:spLocks noGrp="1" noRot="1" noChangeAspect="1"/>
          </p:cNvSpPr>
          <p:nvPr>
            <p:ph type="sldImg" idx="2"/>
          </p:nvPr>
        </p:nvSpPr>
        <p:spPr>
          <a:xfrm>
            <a:off x="420688" y="1241425"/>
            <a:ext cx="5951537" cy="3348038"/>
          </a:xfrm>
          <a:prstGeom prst="rect">
            <a:avLst/>
          </a:prstGeom>
          <a:noFill/>
          <a:ln w="12700">
            <a:solidFill>
              <a:prstClr val="black"/>
            </a:solidFill>
          </a:ln>
        </p:spPr>
        <p:txBody>
          <a:bodyPr vert="horz" lIns="91384" tIns="45692" rIns="91384" bIns="45692" rtlCol="0" anchor="ctr"/>
          <a:lstStyle/>
          <a:p>
            <a:endParaRPr lang="ru-RU" dirty="0"/>
          </a:p>
        </p:txBody>
      </p:sp>
      <p:sp>
        <p:nvSpPr>
          <p:cNvPr id="5" name="Заметки 4"/>
          <p:cNvSpPr>
            <a:spLocks noGrp="1"/>
          </p:cNvSpPr>
          <p:nvPr>
            <p:ph type="body" sz="quarter" idx="3"/>
          </p:nvPr>
        </p:nvSpPr>
        <p:spPr>
          <a:xfrm>
            <a:off x="679292" y="4776431"/>
            <a:ext cx="5434330" cy="3907988"/>
          </a:xfrm>
          <a:prstGeom prst="rect">
            <a:avLst/>
          </a:prstGeom>
        </p:spPr>
        <p:txBody>
          <a:bodyPr vert="horz" lIns="91384" tIns="45692" rIns="91384" bIns="45692"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27076"/>
            <a:ext cx="2943595" cy="497975"/>
          </a:xfrm>
          <a:prstGeom prst="rect">
            <a:avLst/>
          </a:prstGeom>
        </p:spPr>
        <p:txBody>
          <a:bodyPr vert="horz" lIns="91384" tIns="45692" rIns="91384" bIns="45692" rtlCol="0" anchor="b"/>
          <a:lstStyle>
            <a:lvl1pPr algn="l">
              <a:defRPr sz="1200"/>
            </a:lvl1pPr>
          </a:lstStyle>
          <a:p>
            <a:endParaRPr lang="ru-RU" dirty="0"/>
          </a:p>
        </p:txBody>
      </p:sp>
      <p:sp>
        <p:nvSpPr>
          <p:cNvPr id="7" name="Номер слайда 6"/>
          <p:cNvSpPr>
            <a:spLocks noGrp="1"/>
          </p:cNvSpPr>
          <p:nvPr>
            <p:ph type="sldNum" sz="quarter" idx="5"/>
          </p:nvPr>
        </p:nvSpPr>
        <p:spPr>
          <a:xfrm>
            <a:off x="3847746" y="9427076"/>
            <a:ext cx="2943595" cy="497975"/>
          </a:xfrm>
          <a:prstGeom prst="rect">
            <a:avLst/>
          </a:prstGeom>
        </p:spPr>
        <p:txBody>
          <a:bodyPr vert="horz" lIns="91384" tIns="45692" rIns="91384" bIns="45692" rtlCol="0" anchor="b"/>
          <a:lstStyle>
            <a:lvl1pPr algn="r">
              <a:defRPr sz="1200"/>
            </a:lvl1pPr>
          </a:lstStyle>
          <a:p>
            <a:fld id="{94215199-6E10-49CF-8E4B-29E93AAB3628}" type="slidenum">
              <a:rPr lang="ru-RU" smtClean="0"/>
              <a:t>‹№›</a:t>
            </a:fld>
            <a:endParaRPr lang="ru-RU" dirty="0"/>
          </a:p>
        </p:txBody>
      </p:sp>
    </p:spTree>
    <p:extLst>
      <p:ext uri="{BB962C8B-B14F-4D97-AF65-F5344CB8AC3E}">
        <p14:creationId xmlns:p14="http://schemas.microsoft.com/office/powerpoint/2010/main" val="3244841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algn="just" defTabSz="904067">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7869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500" algn="just">
              <a:spcBef>
                <a:spcPct val="0"/>
              </a:spcBef>
              <a:defRPr/>
            </a:pPr>
            <a:endParaRPr lang="ru-RU" sz="1400" dirty="0"/>
          </a:p>
        </p:txBody>
      </p:sp>
    </p:spTree>
    <p:extLst>
      <p:ext uri="{BB962C8B-B14F-4D97-AF65-F5344CB8AC3E}">
        <p14:creationId xmlns:p14="http://schemas.microsoft.com/office/powerpoint/2010/main" val="1714434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500" algn="just">
              <a:spcBef>
                <a:spcPct val="0"/>
              </a:spcBef>
              <a:defRPr/>
            </a:pPr>
            <a:endParaRPr lang="ru-RU" sz="1400" dirty="0"/>
          </a:p>
        </p:txBody>
      </p:sp>
    </p:spTree>
    <p:extLst>
      <p:ext uri="{BB962C8B-B14F-4D97-AF65-F5344CB8AC3E}">
        <p14:creationId xmlns:p14="http://schemas.microsoft.com/office/powerpoint/2010/main" val="1158417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6215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062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6530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4734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4465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513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456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7099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0754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1760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pPr indent="358139" algn="just">
              <a:defRPr/>
            </a:pPr>
            <a:endParaRPr lang="uk-UA"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1848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TextEdit="1"/>
          </p:cNvSpPr>
          <p:nvPr>
            <p:ph type="sldImg"/>
          </p:nvPr>
        </p:nvSpPr>
        <p:spPr bwMode="auto">
          <a:xfrm>
            <a:off x="-542925" y="355600"/>
            <a:ext cx="8316913" cy="46783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Заметки 2"/>
          <p:cNvSpPr>
            <a:spLocks noGrp="1"/>
          </p:cNvSpPr>
          <p:nvPr>
            <p:ph type="body" idx="3"/>
          </p:nvPr>
        </p:nvSpPr>
        <p:spPr bwMode="auto">
          <a:xfrm>
            <a:off x="754769" y="5295085"/>
            <a:ext cx="5656044" cy="5090034"/>
          </a:xfrm>
        </p:spPr>
        <p:txBody>
          <a:bodyPr wrap="square" lIns="0" tIns="43005" rIns="0" bIns="43005" numCol="1" anchor="t" anchorCtr="0" compatLnSpc="1">
            <a:prstTxWarp prst="textNoShape">
              <a:avLst/>
            </a:prstTxWarp>
          </a:bodyPr>
          <a:lstStyle/>
          <a:p>
            <a:pPr indent="538539" algn="just">
              <a:spcBef>
                <a:spcPct val="0"/>
              </a:spcBef>
              <a:defRPr/>
            </a:pP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2091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5"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12"/>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3" name="Subtitle 2"/>
          <p:cNvSpPr>
            <a:spLocks noGrp="1"/>
          </p:cNvSpPr>
          <p:nvPr>
            <p:ph type="subTitle" idx="1"/>
          </p:nvPr>
        </p:nvSpPr>
        <p:spPr>
          <a:xfrm>
            <a:off x="1965059" y="5052547"/>
            <a:ext cx="7516015"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2" name="Title 1"/>
          <p:cNvSpPr>
            <a:spLocks noGrp="1"/>
          </p:cNvSpPr>
          <p:nvPr>
            <p:ph type="ctrTitle"/>
          </p:nvPr>
        </p:nvSpPr>
        <p:spPr>
          <a:xfrm>
            <a:off x="1090110" y="3132290"/>
            <a:ext cx="9567135" cy="1793167"/>
          </a:xfrm>
          <a:effectLst/>
        </p:spPr>
        <p:txBody>
          <a:bodyPr/>
          <a:lstStyle>
            <a:lvl1pPr marL="640080" indent="-457200" algn="l">
              <a:defRPr sz="5400"/>
            </a:lvl1pPr>
          </a:lstStyle>
          <a:p>
            <a:r>
              <a:rPr lang="ru-RU"/>
              <a:t>Образец заголовка</a:t>
            </a:r>
            <a:endParaRPr lang="en-US" dirty="0"/>
          </a:p>
        </p:txBody>
      </p:sp>
      <p:sp>
        <p:nvSpPr>
          <p:cNvPr id="8"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A3FA6C72-B806-4DFC-9F4B-968C7F17FB97}" type="slidenum">
              <a:rPr lang="ru-RU" altLang="ru-RU"/>
              <a:pPr>
                <a:defRPr/>
              </a:pPr>
              <a:t>‹№›</a:t>
            </a:fld>
            <a:endParaRPr lang="ru-RU" altLang="ru-RU" dirty="0"/>
          </a:p>
        </p:txBody>
      </p:sp>
    </p:spTree>
    <p:extLst>
      <p:ext uri="{BB962C8B-B14F-4D97-AF65-F5344CB8AC3E}">
        <p14:creationId xmlns:p14="http://schemas.microsoft.com/office/powerpoint/2010/main" val="670350111"/>
      </p:ext>
    </p:extLst>
  </p:cSld>
  <p:clrMapOvr>
    <a:masterClrMapping/>
  </p:clrMapOvr>
  <p:transition>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4"/>
          </p:nvPr>
        </p:nvSpPr>
        <p:spPr/>
        <p:txBody>
          <a:bodyPr/>
          <a:lstStyle>
            <a:lvl1pPr>
              <a:defRPr/>
            </a:lvl1pPr>
          </a:lstStyle>
          <a:p>
            <a:pPr>
              <a:defRPr/>
            </a:pPr>
            <a:endParaRPr lang="ru-RU" dirty="0">
              <a:solidFill>
                <a:prstClr val="black">
                  <a:lumMod val="50000"/>
                  <a:lumOff val="50000"/>
                </a:prstClr>
              </a:solidFill>
            </a:endParaRPr>
          </a:p>
        </p:txBody>
      </p:sp>
      <p:sp>
        <p:nvSpPr>
          <p:cNvPr id="5" name="Footer Placeholder 4"/>
          <p:cNvSpPr>
            <a:spLocks noGrp="1"/>
          </p:cNvSpPr>
          <p:nvPr>
            <p:ph type="ftr" sz="quarter" idx="15"/>
          </p:nvPr>
        </p:nvSpPr>
        <p:spPr/>
        <p:txBody>
          <a:bodyPr/>
          <a:lstStyle>
            <a:lvl1pPr>
              <a:defRPr/>
            </a:lvl1pPr>
          </a:lstStyle>
          <a:p>
            <a:pPr>
              <a:defRPr/>
            </a:pPr>
            <a:endParaRPr lang="ru-RU" dirty="0">
              <a:solidFill>
                <a:prstClr val="black">
                  <a:lumMod val="50000"/>
                  <a:lumOff val="50000"/>
                </a:prstClr>
              </a:solidFill>
            </a:endParaRPr>
          </a:p>
        </p:txBody>
      </p:sp>
      <p:sp>
        <p:nvSpPr>
          <p:cNvPr id="6" name="Slide Number Placeholder 5"/>
          <p:cNvSpPr>
            <a:spLocks noGrp="1"/>
          </p:cNvSpPr>
          <p:nvPr>
            <p:ph type="sldNum" sz="quarter" idx="16"/>
          </p:nvPr>
        </p:nvSpPr>
        <p:spPr/>
        <p:txBody>
          <a:bodyPr/>
          <a:lstStyle>
            <a:lvl1pPr>
              <a:defRPr/>
            </a:lvl1pPr>
          </a:lstStyle>
          <a:p>
            <a:pPr>
              <a:defRPr/>
            </a:pPr>
            <a:fld id="{1B6E6473-664B-4B2B-A02B-0ED66F71DE3A}" type="slidenum">
              <a:rPr lang="ru-RU" altLang="ru-RU"/>
              <a:pPr>
                <a:defRPr/>
              </a:pPr>
              <a:t>‹№›</a:t>
            </a:fld>
            <a:endParaRPr lang="ru-RU" altLang="ru-RU" dirty="0"/>
          </a:p>
        </p:txBody>
      </p:sp>
    </p:spTree>
    <p:extLst>
      <p:ext uri="{BB962C8B-B14F-4D97-AF65-F5344CB8AC3E}">
        <p14:creationId xmlns:p14="http://schemas.microsoft.com/office/powerpoint/2010/main" val="37566212"/>
      </p:ext>
    </p:extLst>
  </p:cSld>
  <p:clrMapOvr>
    <a:masterClrMapping/>
  </p:clrMapOvr>
  <p:transition>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5"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8"/>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2" name="Title 1"/>
          <p:cNvSpPr>
            <a:spLocks noGrp="1"/>
          </p:cNvSpPr>
          <p:nvPr>
            <p:ph type="title"/>
          </p:nvPr>
        </p:nvSpPr>
        <p:spPr>
          <a:xfrm>
            <a:off x="2710927" y="2172648"/>
            <a:ext cx="7955556" cy="2423346"/>
          </a:xfrm>
          <a:effectLst/>
        </p:spPr>
        <p:txBody>
          <a:bodyPr anchor="b"/>
          <a:lstStyle>
            <a:lvl1pPr algn="r">
              <a:defRPr sz="4600" b="1" cap="none" baseline="0"/>
            </a:lvl1pPr>
          </a:lstStyle>
          <a:p>
            <a:r>
              <a:rPr lang="ru-RU"/>
              <a:t>Образец заголовка</a:t>
            </a:r>
            <a:endParaRPr lang="en-US" dirty="0"/>
          </a:p>
        </p:txBody>
      </p:sp>
      <p:sp>
        <p:nvSpPr>
          <p:cNvPr id="3" name="Text Placeholder 2"/>
          <p:cNvSpPr>
            <a:spLocks noGrp="1"/>
          </p:cNvSpPr>
          <p:nvPr>
            <p:ph type="body" idx="1"/>
          </p:nvPr>
        </p:nvSpPr>
        <p:spPr>
          <a:xfrm>
            <a:off x="2696585" y="4607512"/>
            <a:ext cx="7960660" cy="835460"/>
          </a:xfrm>
        </p:spPr>
        <p:txBody>
          <a:bodyPr/>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8"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10" name="Slide Number Placeholder 5"/>
          <p:cNvSpPr>
            <a:spLocks noGrp="1"/>
          </p:cNvSpPr>
          <p:nvPr>
            <p:ph type="sldNum" sz="quarter" idx="12"/>
          </p:nvPr>
        </p:nvSpPr>
        <p:spPr/>
        <p:txBody>
          <a:bodyPr/>
          <a:lstStyle>
            <a:lvl1pPr>
              <a:defRPr/>
            </a:lvl1pPr>
          </a:lstStyle>
          <a:p>
            <a:pPr>
              <a:defRPr/>
            </a:pPr>
            <a:fld id="{19188341-1CF8-4D26-873D-E13D3D5F2B52}" type="slidenum">
              <a:rPr lang="ru-RU" altLang="ru-RU"/>
              <a:pPr>
                <a:defRPr/>
              </a:pPr>
              <a:t>‹№›</a:t>
            </a:fld>
            <a:endParaRPr lang="ru-RU" altLang="ru-RU" dirty="0"/>
          </a:p>
        </p:txBody>
      </p:sp>
    </p:spTree>
    <p:extLst>
      <p:ext uri="{BB962C8B-B14F-4D97-AF65-F5344CB8AC3E}">
        <p14:creationId xmlns:p14="http://schemas.microsoft.com/office/powerpoint/2010/main" val="2558120467"/>
      </p:ext>
    </p:extLst>
  </p:cSld>
  <p:clrMapOvr>
    <a:masterClrMapping/>
  </p:clrMapOvr>
  <p:transition>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endParaRPr lang="ru-RU" dirty="0">
              <a:solidFill>
                <a:prstClr val="black">
                  <a:lumMod val="50000"/>
                  <a:lumOff val="50000"/>
                </a:prstClr>
              </a:solidFill>
            </a:endParaRPr>
          </a:p>
        </p:txBody>
      </p:sp>
      <p:sp>
        <p:nvSpPr>
          <p:cNvPr id="6" name="Footer Placeholder 4"/>
          <p:cNvSpPr>
            <a:spLocks noGrp="1"/>
          </p:cNvSpPr>
          <p:nvPr>
            <p:ph type="ftr" sz="quarter" idx="16"/>
          </p:nvPr>
        </p:nvSpPr>
        <p:spPr/>
        <p:txBody>
          <a:bodyPr/>
          <a:lstStyle>
            <a:lvl1pPr>
              <a:defRPr/>
            </a:lvl1pPr>
          </a:lstStyle>
          <a:p>
            <a:pPr>
              <a:defRPr/>
            </a:pPr>
            <a:endParaRPr lang="ru-RU" dirty="0">
              <a:solidFill>
                <a:prstClr val="black">
                  <a:lumMod val="50000"/>
                  <a:lumOff val="50000"/>
                </a:prstClr>
              </a:solidFill>
            </a:endParaRPr>
          </a:p>
        </p:txBody>
      </p:sp>
      <p:sp>
        <p:nvSpPr>
          <p:cNvPr id="7" name="Slide Number Placeholder 5"/>
          <p:cNvSpPr>
            <a:spLocks noGrp="1"/>
          </p:cNvSpPr>
          <p:nvPr>
            <p:ph type="sldNum" sz="quarter" idx="17"/>
          </p:nvPr>
        </p:nvSpPr>
        <p:spPr/>
        <p:txBody>
          <a:bodyPr/>
          <a:lstStyle>
            <a:lvl1pPr>
              <a:defRPr/>
            </a:lvl1pPr>
          </a:lstStyle>
          <a:p>
            <a:pPr>
              <a:defRPr/>
            </a:pPr>
            <a:fld id="{9EB2B9FB-5FF8-44D9-9A21-C6678E9CEA49}" type="slidenum">
              <a:rPr lang="ru-RU" altLang="ru-RU"/>
              <a:pPr>
                <a:defRPr/>
              </a:pPr>
              <a:t>‹№›</a:t>
            </a:fld>
            <a:endParaRPr lang="ru-RU" altLang="ru-RU" dirty="0"/>
          </a:p>
        </p:txBody>
      </p:sp>
    </p:spTree>
    <p:extLst>
      <p:ext uri="{BB962C8B-B14F-4D97-AF65-F5344CB8AC3E}">
        <p14:creationId xmlns:p14="http://schemas.microsoft.com/office/powerpoint/2010/main" val="2989344716"/>
      </p:ext>
    </p:extLst>
  </p:cSld>
  <p:clrMapOvr>
    <a:masterClrMapping/>
  </p:clrMapOvr>
  <p:transition>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96401"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10" name="Title 9"/>
          <p:cNvSpPr>
            <a:spLocks noGrp="1"/>
          </p:cNvSpPr>
          <p:nvPr>
            <p:ph type="title"/>
          </p:nvPr>
        </p:nvSpPr>
        <p:spPr/>
        <p:txBody>
          <a:bodyPr/>
          <a:lstStyle/>
          <a:p>
            <a:r>
              <a:rPr lang="ru-RU"/>
              <a:t>Образец заголовка</a:t>
            </a:r>
            <a:endParaRPr lang="en-US" dirty="0"/>
          </a:p>
        </p:txBody>
      </p:sp>
      <p:sp>
        <p:nvSpPr>
          <p:cNvPr id="7"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20C2E6A2-01BF-4B96-A806-321A1B4135E8}" type="slidenum">
              <a:rPr lang="ru-RU" altLang="ru-RU"/>
              <a:pPr>
                <a:defRPr/>
              </a:pPr>
              <a:t>‹№›</a:t>
            </a:fld>
            <a:endParaRPr lang="ru-RU" altLang="ru-RU" dirty="0"/>
          </a:p>
        </p:txBody>
      </p:sp>
    </p:spTree>
    <p:extLst>
      <p:ext uri="{BB962C8B-B14F-4D97-AF65-F5344CB8AC3E}">
        <p14:creationId xmlns:p14="http://schemas.microsoft.com/office/powerpoint/2010/main" val="1376408726"/>
      </p:ext>
    </p:extLst>
  </p:cSld>
  <p:clrMapOvr>
    <a:masterClrMapping/>
  </p:clrMapOvr>
  <p:transition>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BABDE47A-F1F2-41A5-AB44-D0C3007BC1CC}" type="slidenum">
              <a:rPr lang="ru-RU" altLang="ru-RU"/>
              <a:pPr>
                <a:defRPr/>
              </a:pPr>
              <a:t>‹№›</a:t>
            </a:fld>
            <a:endParaRPr lang="ru-RU" altLang="ru-RU" dirty="0"/>
          </a:p>
        </p:txBody>
      </p:sp>
    </p:spTree>
    <p:extLst>
      <p:ext uri="{BB962C8B-B14F-4D97-AF65-F5344CB8AC3E}">
        <p14:creationId xmlns:p14="http://schemas.microsoft.com/office/powerpoint/2010/main" val="3906225116"/>
      </p:ext>
    </p:extLst>
  </p:cSld>
  <p:clrMapOvr>
    <a:masterClrMapping/>
  </p:clrMapOvr>
  <p:transition>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BA912B4-AE27-43A2-BCA2-931C83AB038A}" type="slidenum">
              <a:rPr lang="ru-RU" altLang="ru-RU"/>
              <a:pPr>
                <a:defRPr/>
              </a:pPr>
              <a:t>‹№›</a:t>
            </a:fld>
            <a:endParaRPr lang="ru-RU" altLang="ru-RU" dirty="0"/>
          </a:p>
        </p:txBody>
      </p:sp>
    </p:spTree>
    <p:extLst>
      <p:ext uri="{BB962C8B-B14F-4D97-AF65-F5344CB8AC3E}">
        <p14:creationId xmlns:p14="http://schemas.microsoft.com/office/powerpoint/2010/main" val="474292743"/>
      </p:ext>
    </p:extLst>
  </p:cSld>
  <p:clrMapOvr>
    <a:masterClrMapping/>
  </p:clrMapOvr>
  <p:transition>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2"/>
            <a:ext cx="4848113" cy="1258493"/>
          </a:xfrm>
          <a:effectLst/>
        </p:spPr>
        <p:txBody>
          <a:bodyPr anchor="b"/>
          <a:lstStyle>
            <a:lvl1pPr marL="228600" indent="-228600" algn="l">
              <a:defRPr sz="2800" b="1">
                <a:effectLst/>
              </a:defRPr>
            </a:lvl1pPr>
          </a:lstStyle>
          <a:p>
            <a:r>
              <a:rPr lang="ru-RU"/>
              <a:t>Образец заголовка</a:t>
            </a:r>
            <a:endParaRPr lang="en-US" dirty="0"/>
          </a:p>
        </p:txBody>
      </p:sp>
      <p:sp>
        <p:nvSpPr>
          <p:cNvPr id="3" name="Content Placeholder 2"/>
          <p:cNvSpPr>
            <a:spLocks noGrp="1"/>
          </p:cNvSpPr>
          <p:nvPr>
            <p:ph idx="1"/>
          </p:nvPr>
        </p:nvSpPr>
        <p:spPr>
          <a:xfrm>
            <a:off x="6124689" y="731521"/>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434355" y="3497803"/>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AB7926A-3C62-4889-95F3-BC448F555793}" type="slidenum">
              <a:rPr lang="ru-RU" altLang="ru-RU"/>
              <a:pPr>
                <a:defRPr/>
              </a:pPr>
              <a:t>‹№›</a:t>
            </a:fld>
            <a:endParaRPr lang="ru-RU" altLang="ru-RU" dirty="0"/>
          </a:p>
        </p:txBody>
      </p:sp>
    </p:spTree>
    <p:extLst>
      <p:ext uri="{BB962C8B-B14F-4D97-AF65-F5344CB8AC3E}">
        <p14:creationId xmlns:p14="http://schemas.microsoft.com/office/powerpoint/2010/main" val="3525936470"/>
      </p:ext>
    </p:extLst>
  </p:cSld>
  <p:clrMapOvr>
    <a:masterClrMapping/>
  </p:clrMapOvr>
  <p:transition>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6"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7" name="Rectangle 9"/>
          <p:cNvSpPr/>
          <p:nvPr/>
        </p:nvSpPr>
        <p:spPr>
          <a:xfrm>
            <a:off x="0" y="2652713"/>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8"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rtlCol="0">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dirty="0"/>
              <a:t>Вставка рисунка</a:t>
            </a:r>
            <a:endParaRPr lang="en-US" noProof="0" dirty="0"/>
          </a:p>
        </p:txBody>
      </p:sp>
      <p:sp>
        <p:nvSpPr>
          <p:cNvPr id="4" name="Text Placeholder 3"/>
          <p:cNvSpPr>
            <a:spLocks noGrp="1"/>
          </p:cNvSpPr>
          <p:nvPr>
            <p:ph type="body" sz="half" idx="2"/>
          </p:nvPr>
        </p:nvSpPr>
        <p:spPr>
          <a:xfrm>
            <a:off x="1170517" y="1010486"/>
            <a:ext cx="4925487"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 name="Title 1"/>
          <p:cNvSpPr>
            <a:spLocks noGrp="1"/>
          </p:cNvSpPr>
          <p:nvPr>
            <p:ph type="title"/>
          </p:nvPr>
        </p:nvSpPr>
        <p:spPr>
          <a:xfrm>
            <a:off x="969692" y="4464421"/>
            <a:ext cx="8511385" cy="1143000"/>
          </a:xfrm>
        </p:spPr>
        <p:txBody>
          <a:bodyPr anchor="b"/>
          <a:lstStyle>
            <a:lvl1pPr algn="l">
              <a:defRPr sz="4600" b="1"/>
            </a:lvl1pPr>
          </a:lstStyle>
          <a:p>
            <a:r>
              <a:rPr lang="ru-RU"/>
              <a:t>Образец заголовка</a:t>
            </a:r>
            <a:endParaRPr lang="en-US" dirty="0"/>
          </a:p>
        </p:txBody>
      </p:sp>
      <p:sp>
        <p:nvSpPr>
          <p:cNvPr id="9" name="Date Placeholder 4"/>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10" name="Footer Placeholder 5"/>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11" name="Slide Number Placeholder 6"/>
          <p:cNvSpPr>
            <a:spLocks noGrp="1"/>
          </p:cNvSpPr>
          <p:nvPr>
            <p:ph type="sldNum" sz="quarter" idx="12"/>
          </p:nvPr>
        </p:nvSpPr>
        <p:spPr/>
        <p:txBody>
          <a:bodyPr/>
          <a:lstStyle>
            <a:lvl1pPr>
              <a:defRPr/>
            </a:lvl1pPr>
          </a:lstStyle>
          <a:p>
            <a:pPr>
              <a:defRPr/>
            </a:pPr>
            <a:fld id="{DF113E1F-FC4C-49B5-87A7-BDC0B803FE41}" type="slidenum">
              <a:rPr lang="ru-RU" altLang="ru-RU"/>
              <a:pPr>
                <a:defRPr/>
              </a:pPr>
              <a:t>‹№›</a:t>
            </a:fld>
            <a:endParaRPr lang="ru-RU" altLang="ru-RU" dirty="0"/>
          </a:p>
        </p:txBody>
      </p:sp>
    </p:spTree>
    <p:extLst>
      <p:ext uri="{BB962C8B-B14F-4D97-AF65-F5344CB8AC3E}">
        <p14:creationId xmlns:p14="http://schemas.microsoft.com/office/powerpoint/2010/main" val="3082278754"/>
      </p:ext>
    </p:extLst>
  </p:cSld>
  <p:clrMapOvr>
    <a:masterClrMapping/>
  </p:clrMapOvr>
  <p:transition>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C7F16A9-EB4D-434A-8C19-8DFA6436F111}" type="slidenum">
              <a:rPr lang="ru-RU" altLang="ru-RU"/>
              <a:pPr>
                <a:defRPr/>
              </a:pPr>
              <a:t>‹№›</a:t>
            </a:fld>
            <a:endParaRPr lang="ru-RU" altLang="ru-RU" dirty="0"/>
          </a:p>
        </p:txBody>
      </p:sp>
    </p:spTree>
    <p:extLst>
      <p:ext uri="{BB962C8B-B14F-4D97-AF65-F5344CB8AC3E}">
        <p14:creationId xmlns:p14="http://schemas.microsoft.com/office/powerpoint/2010/main" val="50507609"/>
      </p:ext>
    </p:extLst>
  </p:cSld>
  <p:clrMapOvr>
    <a:masterClrMapping/>
  </p:clrMapOvr>
  <p:transition>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3" y="376518"/>
            <a:ext cx="2743200" cy="5238339"/>
          </a:xfrm>
          <a:effectLst/>
        </p:spPr>
        <p:txBody>
          <a:bodyPr vert="eaVert"/>
          <a:lstStyle>
            <a:lvl1pPr algn="l">
              <a:defRPr/>
            </a:lvl1pPr>
          </a:lstStyle>
          <a:p>
            <a:r>
              <a:rPr lang="ru-RU"/>
              <a:t>Образец заголовка</a:t>
            </a:r>
            <a:endParaRPr lang="en-US"/>
          </a:p>
        </p:txBody>
      </p:sp>
      <p:sp>
        <p:nvSpPr>
          <p:cNvPr id="3" name="Vertical Text Placeholder 2"/>
          <p:cNvSpPr>
            <a:spLocks noGrp="1"/>
          </p:cNvSpPr>
          <p:nvPr>
            <p:ph type="body" orient="vert" idx="1"/>
          </p:nvPr>
        </p:nvSpPr>
        <p:spPr>
          <a:xfrm>
            <a:off x="4432153" y="731520"/>
            <a:ext cx="6439049" cy="489472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endParaRPr lang="ru-RU" dirty="0">
              <a:solidFill>
                <a:prstClr val="black">
                  <a:lumMod val="50000"/>
                  <a:lumOff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ru-RU" dirty="0">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D21E598-3B01-464B-A2EC-4932D718ABE9}" type="slidenum">
              <a:rPr lang="ru-RU" altLang="ru-RU"/>
              <a:pPr>
                <a:defRPr/>
              </a:pPr>
              <a:t>‹№›</a:t>
            </a:fld>
            <a:endParaRPr lang="ru-RU" altLang="ru-RU" dirty="0"/>
          </a:p>
        </p:txBody>
      </p:sp>
    </p:spTree>
    <p:extLst>
      <p:ext uri="{BB962C8B-B14F-4D97-AF65-F5344CB8AC3E}">
        <p14:creationId xmlns:p14="http://schemas.microsoft.com/office/powerpoint/2010/main" val="2652363051"/>
      </p:ext>
    </p:extLst>
  </p:cSld>
  <p:clrMapOvr>
    <a:masterClrMapping/>
  </p:clrMapOvr>
  <p:transition>
    <p:pull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9" name="Rectangle 8"/>
          <p:cNvSpPr/>
          <p:nvPr/>
        </p:nvSpPr>
        <p:spPr>
          <a:xfrm>
            <a:off x="0" y="3768725"/>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1800" b="1" dirty="0">
              <a:solidFill>
                <a:prstClr val="white"/>
              </a:solidFill>
            </a:endParaRPr>
          </a:p>
        </p:txBody>
      </p:sp>
      <p:sp>
        <p:nvSpPr>
          <p:cNvPr id="2" name="Title Placeholder 1"/>
          <p:cNvSpPr>
            <a:spLocks noGrp="1"/>
          </p:cNvSpPr>
          <p:nvPr>
            <p:ph type="title"/>
          </p:nvPr>
        </p:nvSpPr>
        <p:spPr>
          <a:xfrm>
            <a:off x="2391834" y="4371975"/>
            <a:ext cx="8682567" cy="1143000"/>
          </a:xfrm>
          <a:prstGeom prst="rect">
            <a:avLst/>
          </a:prstGeom>
          <a:effectLst/>
        </p:spPr>
        <p:txBody>
          <a:bodyPr vert="horz" lIns="91440" tIns="45720" rIns="91440" bIns="45720" rtlCol="0" anchor="t" anchorCtr="0">
            <a:noAutofit/>
          </a:bodyPr>
          <a:lstStyle/>
          <a:p>
            <a:r>
              <a:rPr lang="ru-RU"/>
              <a:t>Образец заголовка</a:t>
            </a:r>
            <a:endParaRPr lang="en-US" dirty="0"/>
          </a:p>
        </p:txBody>
      </p:sp>
      <p:sp>
        <p:nvSpPr>
          <p:cNvPr id="1037" name="Text Placeholder 2"/>
          <p:cNvSpPr>
            <a:spLocks noGrp="1"/>
          </p:cNvSpPr>
          <p:nvPr>
            <p:ph type="body" idx="1"/>
          </p:nvPr>
        </p:nvSpPr>
        <p:spPr bwMode="auto">
          <a:xfrm>
            <a:off x="1524000" y="731839"/>
            <a:ext cx="8534400" cy="34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uk-UA"/>
              <a:t>Образец текста</a:t>
            </a:r>
          </a:p>
          <a:p>
            <a:pPr lvl="1"/>
            <a:r>
              <a:rPr lang="ru-RU" altLang="uk-UA"/>
              <a:t>Второй уровень</a:t>
            </a:r>
          </a:p>
          <a:p>
            <a:pPr lvl="2"/>
            <a:r>
              <a:rPr lang="ru-RU" altLang="uk-UA"/>
              <a:t>Третий уровень</a:t>
            </a:r>
          </a:p>
          <a:p>
            <a:pPr lvl="3"/>
            <a:r>
              <a:rPr lang="ru-RU" altLang="uk-UA"/>
              <a:t>Четвертый уровень</a:t>
            </a:r>
          </a:p>
          <a:p>
            <a:pPr lvl="4"/>
            <a:r>
              <a:rPr lang="ru-RU" altLang="uk-UA"/>
              <a:t>Пятый уровень</a:t>
            </a:r>
            <a:endParaRPr lang="en-US" altLang="uk-UA"/>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dirty="0">
              <a:solidFill>
                <a:prstClr val="black">
                  <a:lumMod val="50000"/>
                  <a:lumOff val="50000"/>
                </a:prstClr>
              </a:solidFill>
            </a:endParaRPr>
          </a:p>
        </p:txBody>
      </p:sp>
      <p:sp>
        <p:nvSpPr>
          <p:cNvPr id="5" name="Footer Placeholder 4"/>
          <p:cNvSpPr>
            <a:spLocks noGrp="1"/>
          </p:cNvSpPr>
          <p:nvPr>
            <p:ph type="ftr" sz="quarter" idx="3"/>
          </p:nvPr>
        </p:nvSpPr>
        <p:spPr>
          <a:xfrm>
            <a:off x="609600" y="6172201"/>
            <a:ext cx="4470400" cy="365125"/>
          </a:xfrm>
          <a:prstGeom prst="rect">
            <a:avLst/>
          </a:prstGeom>
        </p:spPr>
        <p:txBody>
          <a:bodyPr vert="horz" lIns="91440" tIns="45720" rIns="91440" bIns="45720" rtlCol="0" anchor="ctr"/>
          <a:lstStyle>
            <a:lvl1pPr algn="l" eaLnBrk="1" hangingPunct="1">
              <a:defRPr sz="1100" b="1">
                <a:solidFill>
                  <a:schemeClr val="tx1">
                    <a:lumMod val="50000"/>
                    <a:lumOff val="50000"/>
                  </a:schemeClr>
                </a:solidFill>
                <a:latin typeface="Arial" charset="0"/>
              </a:defRPr>
            </a:lvl1pPr>
          </a:lstStyle>
          <a:p>
            <a:pPr fontAlgn="base">
              <a:spcBef>
                <a:spcPct val="0"/>
              </a:spcBef>
              <a:spcAft>
                <a:spcPct val="0"/>
              </a:spcAft>
              <a:defRPr/>
            </a:pPr>
            <a:endParaRPr lang="ru-RU" dirty="0">
              <a:solidFill>
                <a:prstClr val="black">
                  <a:lumMod val="50000"/>
                  <a:lumOff val="50000"/>
                </a:prstClr>
              </a:solidFill>
            </a:endParaRP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7F7F7F"/>
                </a:solidFill>
              </a:defRPr>
            </a:lvl1pPr>
          </a:lstStyle>
          <a:p>
            <a:pPr fontAlgn="base">
              <a:spcBef>
                <a:spcPct val="0"/>
              </a:spcBef>
              <a:spcAft>
                <a:spcPct val="0"/>
              </a:spcAft>
              <a:defRPr/>
            </a:pPr>
            <a:fld id="{DAB29DF7-4E0C-4AF2-BD05-42C8C49F02FD}" type="slidenum">
              <a:rPr lang="ru-RU" altLang="ru-RU" b="1">
                <a:latin typeface="Arial" panose="020B0604020202020204" pitchFamily="34" charset="0"/>
              </a:rPr>
              <a:pPr fontAlgn="base">
                <a:spcBef>
                  <a:spcPct val="0"/>
                </a:spcBef>
                <a:spcAft>
                  <a:spcPct val="0"/>
                </a:spcAft>
                <a:defRPr/>
              </a:pPr>
              <a:t>‹№›</a:t>
            </a:fld>
            <a:endParaRPr lang="ru-RU" altLang="ru-RU" b="1" dirty="0">
              <a:latin typeface="Arial" panose="020B0604020202020204" pitchFamily="34" charset="0"/>
            </a:endParaRPr>
          </a:p>
        </p:txBody>
      </p:sp>
    </p:spTree>
    <p:extLst>
      <p:ext uri="{BB962C8B-B14F-4D97-AF65-F5344CB8AC3E}">
        <p14:creationId xmlns:p14="http://schemas.microsoft.com/office/powerpoint/2010/main" val="2667769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ll dir="d"/>
  </p:transition>
  <p:txStyles>
    <p:titleStyle>
      <a:lvl1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2pPr>
      <a:lvl3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3pPr>
      <a:lvl4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4pPr>
      <a:lvl5pPr marL="319088" indent="-319088" algn="r" rtl="0" eaLnBrk="0" fontAlgn="base" hangingPunct="0">
        <a:spcBef>
          <a:spcPct val="0"/>
        </a:spcBef>
        <a:spcAft>
          <a:spcPct val="0"/>
        </a:spcAft>
        <a:buClr>
          <a:srgbClr val="C3260C"/>
        </a:buClr>
        <a:buSzPct val="128000"/>
        <a:buFont typeface="Georgia" panose="02040502050405020303" pitchFamily="18" charset="0"/>
        <a:buChar char="*"/>
        <a:defRPr sz="4600" b="1">
          <a:solidFill>
            <a:schemeClr val="tx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563" algn="l" rtl="0" eaLnBrk="0" fontAlgn="base" hangingPunct="0">
        <a:spcBef>
          <a:spcPct val="20000"/>
        </a:spcBef>
        <a:spcAft>
          <a:spcPts val="300"/>
        </a:spcAft>
        <a:buClr>
          <a:srgbClr val="C3260C"/>
        </a:buClr>
        <a:buSzPct val="130000"/>
        <a:buFont typeface="Georgia" panose="02040502050405020303" pitchFamily="18" charset="0"/>
        <a:buChar char="*"/>
        <a:defRPr sz="2200" kern="1200">
          <a:solidFill>
            <a:srgbClr val="404040"/>
          </a:solidFill>
          <a:latin typeface="+mn-lt"/>
          <a:ea typeface="+mn-ea"/>
          <a:cs typeface="+mn-cs"/>
        </a:defRPr>
      </a:lvl1pPr>
      <a:lvl2pPr marL="547688" indent="-182563" algn="l" rtl="0" eaLnBrk="0" fontAlgn="base" hangingPunct="0">
        <a:spcBef>
          <a:spcPct val="20000"/>
        </a:spcBef>
        <a:spcAft>
          <a:spcPts val="300"/>
        </a:spcAft>
        <a:buClr>
          <a:srgbClr val="C3260C"/>
        </a:buClr>
        <a:buSzPct val="130000"/>
        <a:buFont typeface="Georgia" panose="02040502050405020303" pitchFamily="18" charset="0"/>
        <a:buChar char="*"/>
        <a:defRPr sz="2000" kern="1200">
          <a:solidFill>
            <a:srgbClr val="404040"/>
          </a:solidFill>
          <a:latin typeface="+mn-lt"/>
          <a:ea typeface="+mn-ea"/>
          <a:cs typeface="+mn-cs"/>
        </a:defRPr>
      </a:lvl2pPr>
      <a:lvl3pPr marL="822325" indent="-182563" algn="l" rtl="0" eaLnBrk="0" fontAlgn="base" hangingPunct="0">
        <a:spcBef>
          <a:spcPct val="20000"/>
        </a:spcBef>
        <a:spcAft>
          <a:spcPts val="300"/>
        </a:spcAft>
        <a:buClr>
          <a:srgbClr val="C3260C"/>
        </a:buClr>
        <a:buSzPct val="130000"/>
        <a:buFont typeface="Georgia" panose="02040502050405020303" pitchFamily="18" charset="0"/>
        <a:buChar char="*"/>
        <a:defRPr sz="2400" kern="1200">
          <a:solidFill>
            <a:srgbClr val="404040"/>
          </a:solidFill>
          <a:latin typeface="+mn-lt"/>
          <a:ea typeface="+mn-ea"/>
          <a:cs typeface="+mn-cs"/>
        </a:defRPr>
      </a:lvl3pPr>
      <a:lvl4pPr marL="1096963" indent="-182563" algn="l" rtl="0" eaLnBrk="0" fontAlgn="base" hangingPunct="0">
        <a:spcBef>
          <a:spcPct val="20000"/>
        </a:spcBef>
        <a:spcAft>
          <a:spcPts val="300"/>
        </a:spcAft>
        <a:buClr>
          <a:srgbClr val="C3260C"/>
        </a:buClr>
        <a:buSzPct val="130000"/>
        <a:buFont typeface="Georgia" panose="02040502050405020303" pitchFamily="18" charset="0"/>
        <a:buChar char="*"/>
        <a:defRPr sz="1600" kern="1200">
          <a:solidFill>
            <a:srgbClr val="404040"/>
          </a:solidFill>
          <a:latin typeface="+mn-lt"/>
          <a:ea typeface="+mn-ea"/>
          <a:cs typeface="+mn-cs"/>
        </a:defRPr>
      </a:lvl4pPr>
      <a:lvl5pPr marL="1389063" indent="-182563" algn="l" rtl="0" eaLnBrk="0" fontAlgn="base" hangingPunct="0">
        <a:spcBef>
          <a:spcPct val="20000"/>
        </a:spcBef>
        <a:spcAft>
          <a:spcPts val="300"/>
        </a:spcAft>
        <a:buClr>
          <a:srgbClr val="C3260C"/>
        </a:buClr>
        <a:buSzPct val="130000"/>
        <a:buFont typeface="Georgia" panose="02040502050405020303" pitchFamily="18" charset="0"/>
        <a:buChar char="*"/>
        <a:defRPr sz="1400" kern="1200">
          <a:solidFill>
            <a:srgbClr val="404040"/>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s://nordvpn.com/uk/cybersecurity/what-is-malwar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nordvpn.com/uk/cybersecurity/what-is-malwar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www.microsoft.com/uk-ua/security/business/security-101/what-is-insider-threa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4"/>
          <p:cNvGrpSpPr>
            <a:grpSpLocks/>
          </p:cNvGrpSpPr>
          <p:nvPr/>
        </p:nvGrpSpPr>
        <p:grpSpPr bwMode="auto">
          <a:xfrm>
            <a:off x="0" y="11237"/>
            <a:ext cx="12192000" cy="3768725"/>
            <a:chOff x="0" y="-10"/>
            <a:chExt cx="5760" cy="2163"/>
          </a:xfrm>
        </p:grpSpPr>
        <p:sp>
          <p:nvSpPr>
            <p:cNvPr id="29"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0"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1"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2"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3"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4"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5"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6"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7"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8"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39"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0"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1"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2"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3"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4"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5"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6"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7"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8"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49"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0"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1"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2"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3"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4"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5"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6"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7"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8"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59"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0"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1"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2"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3"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4"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5"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6"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7"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8"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69"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0"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4"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5"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6"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7"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8"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9"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0"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1"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2"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3"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4"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5"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6"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7"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8"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89"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0"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1"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2"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3"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4"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5"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6"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7"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8"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99"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0"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1"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2"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3"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4"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5"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6"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7"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8"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09"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grpSp>
      <p:grpSp>
        <p:nvGrpSpPr>
          <p:cNvPr id="110" name="Group 86"/>
          <p:cNvGrpSpPr>
            <a:grpSpLocks/>
          </p:cNvGrpSpPr>
          <p:nvPr/>
        </p:nvGrpSpPr>
        <p:grpSpPr bwMode="auto">
          <a:xfrm>
            <a:off x="0" y="3370507"/>
            <a:ext cx="12192000" cy="4912101"/>
            <a:chOff x="0" y="2157"/>
            <a:chExt cx="5760" cy="2168"/>
          </a:xfrm>
        </p:grpSpPr>
        <p:sp>
          <p:nvSpPr>
            <p:cNvPr id="111"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2"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3"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4"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5"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6"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7"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8"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19"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0"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1"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2"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3"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4"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5"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6"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7"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8"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29"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0"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1"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2"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3"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4"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5"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6"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7"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8"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39"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0"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1"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2"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3"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4"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5"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6"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7"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8"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49"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0"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1"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2"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3"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4"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5"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6"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7"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8"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59"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0"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1"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2"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3"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4"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5"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6"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7"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8"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69"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0"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1"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2"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3"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4"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5"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6"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7"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8"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79"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0"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1"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2"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3"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4"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5"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6"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7"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8"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89"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0"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1"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2"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3"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4"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5"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6"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7"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8"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199"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0"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1"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2"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3"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4"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5"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6"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7"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8"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09"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10"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11"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212"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grpSp>
      <p:sp>
        <p:nvSpPr>
          <p:cNvPr id="213" name="Rectangle 192"/>
          <p:cNvSpPr>
            <a:spLocks noChangeArrowheads="1"/>
          </p:cNvSpPr>
          <p:nvPr/>
        </p:nvSpPr>
        <p:spPr bwMode="auto">
          <a:xfrm>
            <a:off x="1256672" y="564516"/>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sp>
        <p:nvSpPr>
          <p:cNvPr id="214" name="Прямокутник 213"/>
          <p:cNvSpPr/>
          <p:nvPr/>
        </p:nvSpPr>
        <p:spPr>
          <a:xfrm>
            <a:off x="344879" y="3699192"/>
            <a:ext cx="11618128" cy="978729"/>
          </a:xfrm>
          <a:prstGeom prst="rect">
            <a:avLst/>
          </a:prstGeom>
        </p:spPr>
        <p:txBody>
          <a:bodyPr wrap="square">
            <a:spAutoFit/>
          </a:bodyPr>
          <a:lstStyle/>
          <a:p>
            <a:pPr algn="ctr" defTabSz="842947">
              <a:lnSpc>
                <a:spcPct val="80000"/>
              </a:lnSpc>
              <a:spcBef>
                <a:spcPts val="0"/>
              </a:spcBef>
              <a:defRPr/>
            </a:pPr>
            <a:r>
              <a:rPr lang="uk-UA"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ПРЕЗЕНТАЦІЯ</a:t>
            </a:r>
          </a:p>
          <a:p>
            <a:pPr algn="ctr" defTabSz="842947">
              <a:lnSpc>
                <a:spcPct val="80000"/>
              </a:lnSpc>
              <a:defRPr/>
            </a:pPr>
            <a:r>
              <a:rPr lang="uk-UA" sz="36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 основ кібербезпеки</a:t>
            </a:r>
          </a:p>
        </p:txBody>
      </p:sp>
      <p:pic>
        <p:nvPicPr>
          <p:cNvPr id="215" name="Рисунок 2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841" y="1151794"/>
            <a:ext cx="2562425" cy="2391844"/>
          </a:xfrm>
          <a:prstGeom prst="rect">
            <a:avLst/>
          </a:prstGeom>
        </p:spPr>
      </p:pic>
      <p:pic>
        <p:nvPicPr>
          <p:cNvPr id="216" name="Рисунок 215">
            <a:extLst>
              <a:ext uri="{FF2B5EF4-FFF2-40B4-BE49-F238E27FC236}">
                <a16:creationId xmlns:a16="http://schemas.microsoft.com/office/drawing/2014/main" id="{8E8795FF-80D7-4AC8-9D4A-0EFB17C5FCA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343894" y="1206937"/>
            <a:ext cx="2385898" cy="2475262"/>
          </a:xfrm>
          <a:prstGeom prst="rect">
            <a:avLst/>
          </a:prstGeom>
        </p:spPr>
      </p:pic>
      <p:sp>
        <p:nvSpPr>
          <p:cNvPr id="217" name="Прямокутник 216"/>
          <p:cNvSpPr/>
          <p:nvPr/>
        </p:nvSpPr>
        <p:spPr>
          <a:xfrm>
            <a:off x="138841" y="4508982"/>
            <a:ext cx="11914318" cy="646331"/>
          </a:xfrm>
          <a:prstGeom prst="rect">
            <a:avLst/>
          </a:prstGeom>
        </p:spPr>
        <p:txBody>
          <a:bodyPr wrap="square">
            <a:spAutoFit/>
          </a:bodyPr>
          <a:lstStyle/>
          <a:p>
            <a:r>
              <a:rPr lang="uk-UA" sz="3200" dirty="0">
                <a:solidFill>
                  <a:srgbClr val="0070C0"/>
                </a:solidFill>
                <a:latin typeface="Times New Roman" panose="02020603050405020304" pitchFamily="18" charset="0"/>
                <a:cs typeface="Times New Roman" panose="02020603050405020304" pitchFamily="18" charset="0"/>
              </a:rPr>
              <a:t>На тему 1: “</a:t>
            </a:r>
            <a:r>
              <a:rPr lang="ru-RU" sz="3200" dirty="0">
                <a:solidFill>
                  <a:schemeClr val="bg2">
                    <a:lumMod val="50000"/>
                  </a:schemeClr>
                </a:solidFill>
                <a:effectLst/>
                <a:latin typeface="Times New Roman" panose="02020603050405020304" pitchFamily="18" charset="0"/>
                <a:ea typeface="Times New Roman" panose="02020603050405020304" pitchFamily="18" charset="0"/>
              </a:rPr>
              <a:t>Основи кібербезпеки та захисту інформації</a:t>
            </a:r>
            <a:r>
              <a:rPr lang="uk-UA" sz="3600" dirty="0">
                <a:solidFill>
                  <a:schemeClr val="bg2">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3600" dirty="0">
                <a:solidFill>
                  <a:srgbClr val="0070C0"/>
                </a:solidFill>
                <a:latin typeface="Times New Roman" panose="02020603050405020304" pitchFamily="18" charset="0"/>
                <a:cs typeface="Times New Roman" panose="02020603050405020304" pitchFamily="18" charset="0"/>
              </a:rPr>
              <a:t>”</a:t>
            </a:r>
            <a:endParaRPr lang="uk-UA" sz="3200" dirty="0">
              <a:solidFill>
                <a:srgbClr val="0070C0"/>
              </a:solidFill>
              <a:latin typeface="Times New Roman" panose="02020603050405020304" pitchFamily="18" charset="0"/>
              <a:cs typeface="Times New Roman" panose="02020603050405020304" pitchFamily="18" charset="0"/>
            </a:endParaRPr>
          </a:p>
        </p:txBody>
      </p:sp>
      <p:sp>
        <p:nvSpPr>
          <p:cNvPr id="218" name="Прямокутник 217"/>
          <p:cNvSpPr/>
          <p:nvPr/>
        </p:nvSpPr>
        <p:spPr>
          <a:xfrm>
            <a:off x="138841" y="5452611"/>
            <a:ext cx="11914318" cy="1766637"/>
          </a:xfrm>
          <a:prstGeom prst="rect">
            <a:avLst/>
          </a:prstGeom>
        </p:spPr>
        <p:txBody>
          <a:bodyPr wrap="square">
            <a:spAutoFit/>
          </a:bodyPr>
          <a:lstStyle/>
          <a:p>
            <a:pPr algn="just" defTabSz="842947">
              <a:lnSpc>
                <a:spcPct val="80000"/>
              </a:lnSpc>
              <a:spcBef>
                <a:spcPts val="0"/>
              </a:spcBef>
              <a:defRPr/>
            </a:pPr>
            <a:r>
              <a:rPr lang="uk-UA" sz="3200" dirty="0">
                <a:solidFill>
                  <a:schemeClr val="accent6"/>
                </a:solidFill>
                <a:latin typeface="Times New Roman" panose="02020603050405020304" pitchFamily="18" charset="0"/>
                <a:cs typeface="Times New Roman" panose="02020603050405020304" pitchFamily="18" charset="0"/>
              </a:rPr>
              <a:t>Заняття 1: “</a:t>
            </a:r>
            <a:r>
              <a:rPr lang="uk-UA" sz="2400" dirty="0">
                <a:solidFill>
                  <a:srgbClr val="FF0000"/>
                </a:solidFill>
                <a:latin typeface="Times New Roman" panose="02020603050405020304" pitchFamily="18" charset="0"/>
                <a:ea typeface="Times New Roman" panose="02020603050405020304" pitchFamily="18" charset="0"/>
              </a:rPr>
              <a:t>Кіберзагрози, які безпосередньо направлені на військовослужбовця та наявні у нього особисті та службові мобільні комунікаційні пристрої. Кіберзагрози через невірні налаштування АРМ (ПЕОМ), мобільні комунікаційні пристрої. Кіберзагрози, які реалізуються через соціальну інженерію, фішинг, шкідливі програмні засоби тощо та протидія таким кіберзагрозам</a:t>
            </a:r>
            <a:r>
              <a:rPr lang="uk-UA" sz="3200" dirty="0">
                <a:solidFill>
                  <a:srgbClr val="FF0000"/>
                </a:solidFill>
                <a:latin typeface="Times New Roman" panose="02020603050405020304" pitchFamily="18" charset="0"/>
                <a:ea typeface="Times New Roman" panose="02020603050405020304" pitchFamily="18" charset="0"/>
              </a:rPr>
              <a:t>”</a:t>
            </a:r>
            <a:endParaRPr lang="uk-UA" sz="3200" dirty="0">
              <a:solidFill>
                <a:schemeClr val="accent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28935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МЕТА ЗАНЯТТЯ</a:t>
            </a:r>
          </a:p>
        </p:txBody>
      </p:sp>
      <p:sp>
        <p:nvSpPr>
          <p:cNvPr id="16"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2</a:t>
            </a:r>
          </a:p>
        </p:txBody>
      </p:sp>
      <p:pic>
        <p:nvPicPr>
          <p:cNvPr id="28" name="Рисунок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3" name="TextBox 2">
            <a:extLst>
              <a:ext uri="{FF2B5EF4-FFF2-40B4-BE49-F238E27FC236}">
                <a16:creationId xmlns:a16="http://schemas.microsoft.com/office/drawing/2014/main" id="{81A597DD-2D22-54B3-54F7-D8085F0DA60A}"/>
              </a:ext>
            </a:extLst>
          </p:cNvPr>
          <p:cNvSpPr txBox="1"/>
          <p:nvPr/>
        </p:nvSpPr>
        <p:spPr>
          <a:xfrm>
            <a:off x="173059" y="1487347"/>
            <a:ext cx="11808619" cy="1815882"/>
          </a:xfrm>
          <a:prstGeom prst="rect">
            <a:avLst/>
          </a:prstGeom>
          <a:noFill/>
        </p:spPr>
        <p:txBody>
          <a:bodyPr wrap="square">
            <a:spAutoFit/>
          </a:bodyPr>
          <a:lstStyle/>
          <a:p>
            <a:pPr marL="914400" indent="-914400" algn="just"/>
            <a:r>
              <a:rPr lang="uk-UA" sz="2800" b="1" dirty="0">
                <a:latin typeface="Times New Roman" panose="02020603050405020304" pitchFamily="18" charset="0"/>
                <a:ea typeface="Times New Roman" panose="02020603050405020304" pitchFamily="18" charset="0"/>
              </a:rPr>
              <a:t>Ознайомити тих, хто навчається з основними кіберзагрозами, методами та заходами протидії кіберзагрозам, які безпосередньо направлені на військовослужбовця та наявні у нього особисті та службові АРМ (ПЕОМ), мобільні комунікаційні пристрої.</a:t>
            </a:r>
            <a:endParaRPr lang="ru-UA" sz="2800" dirty="0">
              <a:solidFill>
                <a:schemeClr val="bg2">
                  <a:lumMod val="5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210201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НАВЧАЛЬНІ ПИТАННЯ</a:t>
            </a:r>
          </a:p>
        </p:txBody>
      </p:sp>
      <p:sp>
        <p:nvSpPr>
          <p:cNvPr id="16"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3</a:t>
            </a:r>
          </a:p>
        </p:txBody>
      </p:sp>
      <p:pic>
        <p:nvPicPr>
          <p:cNvPr id="28" name="Рисунок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27" name="Прямокутник 26"/>
          <p:cNvSpPr/>
          <p:nvPr/>
        </p:nvSpPr>
        <p:spPr>
          <a:xfrm>
            <a:off x="282910" y="1355172"/>
            <a:ext cx="11618128" cy="2369880"/>
          </a:xfrm>
          <a:prstGeom prst="rect">
            <a:avLst/>
          </a:prstGeom>
        </p:spPr>
        <p:txBody>
          <a:bodyPr wrap="square">
            <a:spAutoFit/>
          </a:bodyPr>
          <a:lstStyle/>
          <a:p>
            <a:r>
              <a:rPr lang="uk-UA" sz="3200" b="1" dirty="0">
                <a:latin typeface="Times New Roman" panose="02020603050405020304" pitchFamily="18" charset="0"/>
                <a:cs typeface="Times New Roman" panose="02020603050405020304" pitchFamily="18" charset="0"/>
              </a:rPr>
              <a:t>Питання 1</a:t>
            </a:r>
            <a:r>
              <a:rPr lang="uk-UA" sz="3200" dirty="0">
                <a:latin typeface="Times New Roman" panose="02020603050405020304" pitchFamily="18" charset="0"/>
                <a:cs typeface="Times New Roman" panose="02020603050405020304" pitchFamily="18" charset="0"/>
              </a:rPr>
              <a:t>: “</a:t>
            </a:r>
            <a:r>
              <a:rPr lang="uk-UA" sz="2800" dirty="0">
                <a:effectLst/>
                <a:latin typeface="Times New Roman" panose="02020603050405020304" pitchFamily="18" charset="0"/>
                <a:ea typeface="Times New Roman" panose="02020603050405020304" pitchFamily="18" charset="0"/>
              </a:rPr>
              <a:t>Що таке кіберзагроза</a:t>
            </a:r>
            <a:r>
              <a:rPr lang="en-US" sz="2800" dirty="0">
                <a:effectLst/>
                <a:latin typeface="Times New Roman" panose="02020603050405020304" pitchFamily="18" charset="0"/>
                <a:ea typeface="Times New Roman" panose="02020603050405020304" pitchFamily="18" charset="0"/>
              </a:rPr>
              <a:t>? </a:t>
            </a:r>
            <a:r>
              <a:rPr lang="uk-UA" sz="2800" dirty="0">
                <a:latin typeface="Times New Roman" panose="02020603050405020304" pitchFamily="18" charset="0"/>
                <a:ea typeface="Times New Roman" panose="02020603050405020304" pitchFamily="18" charset="0"/>
              </a:rPr>
              <a:t>Види кіберзагроз</a:t>
            </a:r>
            <a:r>
              <a:rPr lang="uk-UA" sz="2800" dirty="0">
                <a:latin typeface="Times New Roman" panose="02020603050405020304" pitchFamily="18" charset="0"/>
                <a:cs typeface="Times New Roman" panose="02020603050405020304" pitchFamily="18" charset="0"/>
              </a:rPr>
              <a:t>”</a:t>
            </a:r>
          </a:p>
          <a:p>
            <a:endParaRPr lang="uk-UA" sz="2800" dirty="0">
              <a:latin typeface="Times New Roman" panose="02020603050405020304" pitchFamily="18" charset="0"/>
              <a:cs typeface="Times New Roman" panose="02020603050405020304" pitchFamily="18" charset="0"/>
            </a:endParaRPr>
          </a:p>
          <a:p>
            <a:pPr algn="just">
              <a:tabLst>
                <a:tab pos="1257300" algn="l"/>
              </a:tabLst>
            </a:pPr>
            <a:r>
              <a:rPr lang="uk-UA" sz="2800" b="1" dirty="0">
                <a:latin typeface="Times New Roman" panose="02020603050405020304" pitchFamily="18" charset="0"/>
                <a:cs typeface="Times New Roman" panose="02020603050405020304" pitchFamily="18" charset="0"/>
              </a:rPr>
              <a:t>Питання 2</a:t>
            </a:r>
            <a:r>
              <a:rPr lang="uk-UA" sz="2800" dirty="0">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rPr>
              <a:t>Методи та заходи протидії кіберзагрозам</a:t>
            </a:r>
            <a:r>
              <a:rPr lang="uk-UA" sz="2800" dirty="0">
                <a:latin typeface="Times New Roman" panose="02020603050405020304" pitchFamily="18" charset="0"/>
                <a:cs typeface="Times New Roman" panose="02020603050405020304" pitchFamily="18" charset="0"/>
              </a:rPr>
              <a:t>”.</a:t>
            </a:r>
          </a:p>
          <a:p>
            <a:pPr marL="342900" lvl="0" indent="-342900" algn="just">
              <a:buFont typeface="+mj-lt"/>
              <a:buAutoNum type="arabicPeriod"/>
              <a:tabLst>
                <a:tab pos="1257300" algn="l"/>
              </a:tabLst>
            </a:pPr>
            <a:endParaRPr lang="uk-UA" sz="2800" dirty="0">
              <a:solidFill>
                <a:schemeClr val="bg2">
                  <a:lumMod val="50000"/>
                </a:schemeClr>
              </a:solidFill>
              <a:latin typeface="Times New Roman" panose="02020603050405020304" pitchFamily="18" charset="0"/>
              <a:cs typeface="Times New Roman" panose="02020603050405020304" pitchFamily="18" charset="0"/>
            </a:endParaRPr>
          </a:p>
          <a:p>
            <a:endParaRPr lang="uk-UA" sz="32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0765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1974" y="0"/>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Що таке кіберзагроза</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ru-RU" sz="3200" b="1" dirty="0">
                <a:solidFill>
                  <a:srgbClr val="000000"/>
                </a:solidFill>
                <a:latin typeface="Times New Roman" panose="02020603050405020304" pitchFamily="18" charset="0"/>
                <a:cs typeface="Times New Roman" panose="02020603050405020304" pitchFamily="18" charset="0"/>
              </a:rPr>
              <a:t>4</a:t>
            </a:r>
            <a:endParaRPr lang="uk-UA" altLang="ru-RU" sz="3200" b="1" dirty="0">
              <a:solidFill>
                <a:srgbClr val="0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8A33D698-FA53-8C28-FE98-6AF61775205E}"/>
              </a:ext>
            </a:extLst>
          </p:cNvPr>
          <p:cNvSpPr txBox="1"/>
          <p:nvPr/>
        </p:nvSpPr>
        <p:spPr>
          <a:xfrm>
            <a:off x="332509" y="867496"/>
            <a:ext cx="11292841" cy="954107"/>
          </a:xfrm>
          <a:prstGeom prst="rect">
            <a:avLst/>
          </a:prstGeom>
          <a:noFill/>
        </p:spPr>
        <p:txBody>
          <a:bodyPr wrap="square">
            <a:spAutoFit/>
          </a:bodyPr>
          <a:lstStyle/>
          <a:p>
            <a:pPr algn="just"/>
            <a:br>
              <a:rPr lang="uk-UA" sz="2800" dirty="0">
                <a:solidFill>
                  <a:schemeClr val="bg2">
                    <a:lumMod val="50000"/>
                  </a:schemeClr>
                </a:solidFill>
              </a:rPr>
            </a:br>
            <a:endParaRPr lang="uk-UA" sz="2800" dirty="0">
              <a:latin typeface="Times New Roman" panose="02020603050405020304" pitchFamily="18" charset="0"/>
              <a:cs typeface="Times New Roman" panose="02020603050405020304" pitchFamily="18" charset="0"/>
            </a:endParaRPr>
          </a:p>
        </p:txBody>
      </p:sp>
      <p:sp>
        <p:nvSpPr>
          <p:cNvPr id="2" name="Прямокутник 1">
            <a:extLst>
              <a:ext uri="{FF2B5EF4-FFF2-40B4-BE49-F238E27FC236}">
                <a16:creationId xmlns:a16="http://schemas.microsoft.com/office/drawing/2014/main" id="{2047DA8F-E50A-443A-A7B3-C62581ABDC7F}"/>
              </a:ext>
            </a:extLst>
          </p:cNvPr>
          <p:cNvSpPr/>
          <p:nvPr/>
        </p:nvSpPr>
        <p:spPr>
          <a:xfrm>
            <a:off x="380309" y="1806045"/>
            <a:ext cx="11543805" cy="1384995"/>
          </a:xfrm>
          <a:prstGeom prst="rect">
            <a:avLst/>
          </a:prstGeom>
        </p:spPr>
        <p:txBody>
          <a:bodyPr wrap="square">
            <a:spAutoFit/>
          </a:bodyPr>
          <a:lstStyle/>
          <a:p>
            <a:pPr algn="just"/>
            <a:r>
              <a:rPr lang="uk-UA" sz="2800" b="1" dirty="0">
                <a:latin typeface="Times New Roman" panose="02020603050405020304" pitchFamily="18" charset="0"/>
                <a:cs typeface="Times New Roman" panose="02020603050405020304" pitchFamily="18" charset="0"/>
              </a:rPr>
              <a:t>Кібербезпека стає все більш актуальною в сучасному світі, оскільки комп'ютери, мобільні пристрої та інтернет суттєво впливають на наше щоденне життя, бізнес-процеси та навіть національну безпеку. </a:t>
            </a:r>
          </a:p>
        </p:txBody>
      </p:sp>
      <p:pic>
        <p:nvPicPr>
          <p:cNvPr id="5" name="Рисунок 4">
            <a:extLst>
              <a:ext uri="{FF2B5EF4-FFF2-40B4-BE49-F238E27FC236}">
                <a16:creationId xmlns:a16="http://schemas.microsoft.com/office/drawing/2014/main" id="{31383B8F-6324-4579-AC07-CE07862D11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681" y="3429000"/>
            <a:ext cx="4455208" cy="2972481"/>
          </a:xfrm>
          <a:prstGeom prst="rect">
            <a:avLst/>
          </a:prstGeom>
        </p:spPr>
      </p:pic>
      <p:pic>
        <p:nvPicPr>
          <p:cNvPr id="9" name="Рисунок 8">
            <a:extLst>
              <a:ext uri="{FF2B5EF4-FFF2-40B4-BE49-F238E27FC236}">
                <a16:creationId xmlns:a16="http://schemas.microsoft.com/office/drawing/2014/main" id="{15E42B9B-AD28-4FD1-AF8F-1B584C2DC4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8550" y="3428999"/>
            <a:ext cx="4876800" cy="2972481"/>
          </a:xfrm>
          <a:prstGeom prst="rect">
            <a:avLst/>
          </a:prstGeom>
        </p:spPr>
      </p:pic>
    </p:spTree>
    <p:extLst>
      <p:ext uri="{BB962C8B-B14F-4D97-AF65-F5344CB8AC3E}">
        <p14:creationId xmlns:p14="http://schemas.microsoft.com/office/powerpoint/2010/main" val="1189479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4026" y="-1749"/>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Що таке кіберзагроза</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5</a:t>
            </a:r>
          </a:p>
        </p:txBody>
      </p:sp>
      <p:sp>
        <p:nvSpPr>
          <p:cNvPr id="6" name="TextBox 5">
            <a:extLst>
              <a:ext uri="{FF2B5EF4-FFF2-40B4-BE49-F238E27FC236}">
                <a16:creationId xmlns:a16="http://schemas.microsoft.com/office/drawing/2014/main" id="{F0D864E9-30D8-B952-0B4A-568BBA5F81E3}"/>
              </a:ext>
            </a:extLst>
          </p:cNvPr>
          <p:cNvSpPr txBox="1"/>
          <p:nvPr/>
        </p:nvSpPr>
        <p:spPr>
          <a:xfrm>
            <a:off x="306752" y="1681522"/>
            <a:ext cx="11559443" cy="3970318"/>
          </a:xfrm>
          <a:prstGeom prst="rect">
            <a:avLst/>
          </a:prstGeom>
          <a:noFill/>
        </p:spPr>
        <p:txBody>
          <a:bodyPr wrap="square">
            <a:spAutoFit/>
          </a:bodyPr>
          <a:lstStyle/>
          <a:p>
            <a:pPr algn="just"/>
            <a:r>
              <a:rPr lang="uk-UA" sz="2800" b="1" u="sng" dirty="0">
                <a:solidFill>
                  <a:schemeClr val="bg2">
                    <a:lumMod val="50000"/>
                  </a:schemeClr>
                </a:solidFill>
                <a:latin typeface="Times New Roman" panose="02020603050405020304" pitchFamily="18" charset="0"/>
                <a:cs typeface="Times New Roman" panose="02020603050405020304" pitchFamily="18" charset="0"/>
              </a:rPr>
              <a:t>Кіберзагроза</a:t>
            </a:r>
            <a:r>
              <a:rPr lang="uk-UA" sz="2800" dirty="0">
                <a:solidFill>
                  <a:schemeClr val="bg2">
                    <a:lumMod val="50000"/>
                  </a:schemeClr>
                </a:solidFill>
                <a:latin typeface="Times New Roman" panose="02020603050405020304" pitchFamily="18" charset="0"/>
                <a:cs typeface="Times New Roman" panose="02020603050405020304" pitchFamily="18" charset="0"/>
              </a:rPr>
              <a:t> - </a:t>
            </a:r>
            <a:r>
              <a:rPr lang="uk-UA" sz="2800" dirty="0">
                <a:solidFill>
                  <a:schemeClr val="bg2">
                    <a:lumMod val="50000"/>
                  </a:schemeClr>
                </a:solidFill>
              </a:rPr>
              <a:t> </a:t>
            </a:r>
            <a:r>
              <a:rPr lang="uk-UA" sz="2800" dirty="0">
                <a:latin typeface="Times New Roman" panose="02020603050405020304" pitchFamily="18" charset="0"/>
                <a:cs typeface="Times New Roman" panose="02020603050405020304" pitchFamily="18" charset="0"/>
              </a:rPr>
              <a:t>це потенційна зловмисна дія, спрямована на порушення, викрадення або пошкодження даних. Кіберзагрози також можуть створити небезпеку важливим інтересам держави у кіберпросторі та заподіяти шкоду її об’єктам і суб’єктам. Це може бути будь-яка діяльність, яка має негативний вплив на інформаційну систему, комп'ютерні мережі, дані користувачів або інші цифрові ресурси. У сучасному світі кіберзагрози стали серйозним викликом для компаній, урядів і індивідуальних користувачів і вимагають постійного моніторингу, захисту та реагування. </a:t>
            </a:r>
          </a:p>
          <a:p>
            <a:pPr algn="just"/>
            <a:endParaRPr lang="uk-UA" sz="2800" dirty="0">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2628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6</a:t>
            </a:r>
          </a:p>
        </p:txBody>
      </p:sp>
      <p:sp>
        <p:nvSpPr>
          <p:cNvPr id="2" name="Прямокутник 1">
            <a:extLst>
              <a:ext uri="{FF2B5EF4-FFF2-40B4-BE49-F238E27FC236}">
                <a16:creationId xmlns:a16="http://schemas.microsoft.com/office/drawing/2014/main" id="{2E5183BC-F9D2-4307-9D39-5554CF70AF4C}"/>
              </a:ext>
            </a:extLst>
          </p:cNvPr>
          <p:cNvSpPr/>
          <p:nvPr/>
        </p:nvSpPr>
        <p:spPr>
          <a:xfrm>
            <a:off x="416560" y="1247799"/>
            <a:ext cx="7955280" cy="4016741"/>
          </a:xfrm>
          <a:prstGeom prst="rect">
            <a:avLst/>
          </a:prstGeom>
        </p:spPr>
        <p:txBody>
          <a:bodyPr wrap="square">
            <a:spAutoFit/>
          </a:bodyPr>
          <a:lstStyle/>
          <a:p>
            <a:pPr>
              <a:lnSpc>
                <a:spcPct val="115000"/>
              </a:lnSpc>
              <a:spcAft>
                <a:spcPts val="0"/>
              </a:spcAft>
            </a:pPr>
            <a:r>
              <a:rPr lang="uk-UA" sz="2800" b="1" u="sng" dirty="0">
                <a:effectLst>
                  <a:outerShdw blurRad="38100" dist="38100" dir="2700000" algn="tl">
                    <a:srgbClr val="000000">
                      <a:alpha val="43137"/>
                    </a:srgbClr>
                  </a:outerShdw>
                </a:effectLst>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Найпоширеніші кіберзагрози:</a:t>
            </a:r>
            <a:endParaRPr lang="uk-UA" sz="2800" b="1" u="sng" dirty="0">
              <a:effectLst>
                <a:outerShdw blurRad="38100" dist="38100" dir="2700000" algn="tl">
                  <a:srgbClr val="000000">
                    <a:alpha val="43137"/>
                  </a:srgbClr>
                </a:outerShdw>
              </a:effectLst>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-Шкідливі програми;</a:t>
            </a:r>
            <a:endParaRPr lang="uk-UA" sz="2800" dirty="0">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-Програми вимагачі;</a:t>
            </a:r>
            <a:endParaRPr lang="uk-UA" sz="2800" dirty="0">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-Фішинг;</a:t>
            </a:r>
            <a:endParaRPr lang="uk-UA" sz="2800" dirty="0">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-Психологічні маніпуляції;</a:t>
            </a:r>
            <a:endParaRPr lang="uk-UA" sz="2800" dirty="0">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-Розділена атака «відмова в обслуговувані»;</a:t>
            </a:r>
            <a:endParaRPr lang="uk-UA" sz="2800" dirty="0">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-Експлойти нульового дня;</a:t>
            </a:r>
            <a:endParaRPr lang="uk-UA" sz="2800" dirty="0">
              <a:latin typeface="Times New Roman" panose="02020603050405020304" pitchFamily="18" charset="0"/>
              <a:ea typeface="MS Mincho" panose="02020609040205080304" pitchFamily="49" charset="-128"/>
              <a:cs typeface="Times New Roman" panose="02020603050405020304" pitchFamily="18" charset="0"/>
            </a:endParaRPr>
          </a:p>
          <a:p>
            <a:pPr>
              <a:lnSpc>
                <a:spcPct val="115000"/>
              </a:lnSpc>
              <a:spcAft>
                <a:spcPts val="0"/>
              </a:spcAft>
            </a:pPr>
            <a:r>
              <a:rPr lang="uk-UA" sz="2800" dirty="0">
                <a:latin typeface="Times New Roman" panose="02020603050405020304" pitchFamily="18" charset="0"/>
                <a:ea typeface="MS Mincho" panose="02020609040205080304" pitchFamily="49" charset="-128"/>
                <a:cs typeface="Times New Roman" panose="02020603050405020304" pitchFamily="18" charset="0"/>
                <a:hlinkClick r:id="rId4">
                  <a:extLst>
                    <a:ext uri="{A12FA001-AC4F-418D-AE19-62706E023703}">
                      <ahyp:hlinkClr xmlns:ahyp="http://schemas.microsoft.com/office/drawing/2018/hyperlinkcolor" val="tx"/>
                    </a:ext>
                  </a:extLst>
                </a:hlinkClick>
              </a:rPr>
              <a:t>-Внутрішні загрози;</a:t>
            </a:r>
            <a:endParaRPr lang="uk-UA" sz="2800" dirty="0">
              <a:effectLst/>
              <a:latin typeface="Times New Roman" panose="020206030504050203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296296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7</a:t>
            </a:r>
          </a:p>
        </p:txBody>
      </p:sp>
      <p:sp>
        <p:nvSpPr>
          <p:cNvPr id="4" name="TextBox 3">
            <a:extLst>
              <a:ext uri="{FF2B5EF4-FFF2-40B4-BE49-F238E27FC236}">
                <a16:creationId xmlns:a16="http://schemas.microsoft.com/office/drawing/2014/main" id="{93468815-F938-C0F5-FAD4-69FEC951CA71}"/>
              </a:ext>
            </a:extLst>
          </p:cNvPr>
          <p:cNvSpPr txBox="1"/>
          <p:nvPr/>
        </p:nvSpPr>
        <p:spPr>
          <a:xfrm>
            <a:off x="391329" y="1454795"/>
            <a:ext cx="11409341" cy="4832092"/>
          </a:xfrm>
          <a:prstGeom prst="rect">
            <a:avLst/>
          </a:prstGeom>
          <a:noFill/>
        </p:spPr>
        <p:txBody>
          <a:bodyPr wrap="square">
            <a:spAutoFit/>
          </a:bodyPr>
          <a:lstStyle/>
          <a:p>
            <a:pPr algn="just"/>
            <a:r>
              <a:rPr lang="uk-UA" sz="2800" b="1"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Шкідливе програмне забезпечення</a:t>
            </a:r>
            <a:r>
              <a:rPr lang="uk-UA" sz="2800" b="1"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 </a:t>
            </a:r>
            <a:r>
              <a:rPr lang="uk-UA" sz="2800" dirty="0">
                <a:highlight>
                  <a:srgbClr val="F2F2F2"/>
                </a:highlight>
                <a:latin typeface="Times New Roman" panose="02020603050405020304" pitchFamily="18" charset="0"/>
                <a:cs typeface="Times New Roman" panose="02020603050405020304" pitchFamily="18" charset="0"/>
              </a:rPr>
              <a:t>– це будь-які зловмисні програми, які використовують дані користувачів задля вигоди зловмисників. Це можуть бути різноманітні програми – від тих, які атакують ваш пристрій рекламою, до клавіатурних шпигунів, які фіксують кожне натиснення клавіш клавіатури.</a:t>
            </a:r>
          </a:p>
          <a:p>
            <a:pPr algn="just"/>
            <a:endParaRPr lang="uk-UA" sz="2800" dirty="0">
              <a:highlight>
                <a:srgbClr val="F2F2F2"/>
              </a:highlight>
              <a:latin typeface="Times New Roman" panose="02020603050405020304" pitchFamily="18" charset="0"/>
              <a:cs typeface="Times New Roman" panose="02020603050405020304" pitchFamily="18" charset="0"/>
            </a:endParaRPr>
          </a:p>
          <a:p>
            <a:pPr algn="just"/>
            <a:r>
              <a:rPr lang="uk-UA" sz="2800" b="1" u="sng"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Програми-вимагачі</a:t>
            </a:r>
          </a:p>
          <a:p>
            <a:pPr algn="just"/>
            <a:r>
              <a:rPr lang="uk-UA" sz="2800" dirty="0">
                <a:highlight>
                  <a:srgbClr val="F2F2F2"/>
                </a:highlight>
                <a:latin typeface="Times New Roman" panose="02020603050405020304" pitchFamily="18" charset="0"/>
                <a:cs typeface="Times New Roman" panose="02020603050405020304" pitchFamily="18" charset="0"/>
              </a:rPr>
              <a:t>Під час кібератаки програма-вимагач заражає пристрій, шифруючи всі його дані. Якщо жертва нападу хоче знову отримати доступ до даних на своєму пристрої, їй доведеться заплатити викуп.</a:t>
            </a:r>
          </a:p>
          <a:p>
            <a:pPr algn="just"/>
            <a:endParaRPr lang="ru-UA" sz="2800" dirty="0">
              <a:solidFill>
                <a:schemeClr val="bg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6014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8</a:t>
            </a:r>
          </a:p>
        </p:txBody>
      </p:sp>
      <p:sp>
        <p:nvSpPr>
          <p:cNvPr id="4" name="TextBox 3">
            <a:extLst>
              <a:ext uri="{FF2B5EF4-FFF2-40B4-BE49-F238E27FC236}">
                <a16:creationId xmlns:a16="http://schemas.microsoft.com/office/drawing/2014/main" id="{93468815-F938-C0F5-FAD4-69FEC951CA71}"/>
              </a:ext>
            </a:extLst>
          </p:cNvPr>
          <p:cNvSpPr txBox="1"/>
          <p:nvPr/>
        </p:nvSpPr>
        <p:spPr>
          <a:xfrm>
            <a:off x="173058" y="1248400"/>
            <a:ext cx="11409341" cy="3970318"/>
          </a:xfrm>
          <a:prstGeom prst="rect">
            <a:avLst/>
          </a:prstGeom>
          <a:noFill/>
        </p:spPr>
        <p:txBody>
          <a:bodyPr wrap="square">
            <a:spAutoFit/>
          </a:bodyPr>
          <a:lstStyle/>
          <a:p>
            <a:pPr algn="just"/>
            <a:r>
              <a:rPr lang="uk-UA" sz="2800" b="1" u="sng"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Фішинг</a:t>
            </a:r>
          </a:p>
          <a:p>
            <a:pPr algn="just"/>
            <a:r>
              <a:rPr lang="uk-UA" sz="2800" dirty="0">
                <a:highlight>
                  <a:srgbClr val="F2F2F2"/>
                </a:highlight>
                <a:latin typeface="Times New Roman" panose="02020603050405020304" pitchFamily="18" charset="0"/>
                <a:cs typeface="Times New Roman" panose="02020603050405020304" pitchFamily="18" charset="0"/>
              </a:rPr>
              <a:t>Фішинг передбачає використання повідомлень і дзвінків зловмисником, який видає себе за іншу особу й обманом спонукає жертву виконати певну дію, наприклад натиснути шкідливе посилання.</a:t>
            </a:r>
          </a:p>
          <a:p>
            <a:pPr algn="just"/>
            <a:endParaRPr lang="uk-UA" sz="2800" dirty="0">
              <a:highlight>
                <a:srgbClr val="F2F2F2"/>
              </a:highlight>
              <a:latin typeface="Times New Roman" panose="02020603050405020304" pitchFamily="18" charset="0"/>
              <a:cs typeface="Times New Roman" panose="02020603050405020304" pitchFamily="18" charset="0"/>
            </a:endParaRPr>
          </a:p>
          <a:p>
            <a:pPr algn="just"/>
            <a:r>
              <a:rPr lang="uk-UA" sz="2800" b="1" u="sng"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Психологічні маніпуляції</a:t>
            </a:r>
          </a:p>
          <a:p>
            <a:pPr algn="just"/>
            <a:r>
              <a:rPr lang="uk-UA" sz="2800" dirty="0">
                <a:highlight>
                  <a:srgbClr val="F2F2F2"/>
                </a:highlight>
                <a:latin typeface="Times New Roman" panose="02020603050405020304" pitchFamily="18" charset="0"/>
                <a:cs typeface="Times New Roman" panose="02020603050405020304" pitchFamily="18" charset="0"/>
              </a:rPr>
              <a:t>Соціальна інженерія – </a:t>
            </a:r>
            <a:r>
              <a:rPr lang="uk-UA" sz="2800" dirty="0">
                <a:latin typeface="Times New Roman" panose="02020603050405020304" pitchFamily="18" charset="0"/>
                <a:cs typeface="Times New Roman" panose="02020603050405020304" pitchFamily="18" charset="0"/>
              </a:rPr>
              <a:t> це методи маніпуляції людьми з метою отримання</a:t>
            </a:r>
          </a:p>
          <a:p>
            <a:pPr algn="just"/>
            <a:r>
              <a:rPr lang="uk-UA" sz="2800" dirty="0">
                <a:latin typeface="Times New Roman" panose="02020603050405020304" pitchFamily="18" charset="0"/>
                <a:cs typeface="Times New Roman" panose="02020603050405020304" pitchFamily="18" charset="0"/>
              </a:rPr>
              <a:t>доступу до конфіденційної інформації або змушення їх виконувати шкідливі дії.</a:t>
            </a:r>
            <a:endParaRPr lang="uk-UA" sz="2800" dirty="0">
              <a:highlight>
                <a:srgbClr val="F2F2F2"/>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7248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9</a:t>
            </a:r>
          </a:p>
        </p:txBody>
      </p:sp>
      <p:sp>
        <p:nvSpPr>
          <p:cNvPr id="4" name="TextBox 3">
            <a:extLst>
              <a:ext uri="{FF2B5EF4-FFF2-40B4-BE49-F238E27FC236}">
                <a16:creationId xmlns:a16="http://schemas.microsoft.com/office/drawing/2014/main" id="{93468815-F938-C0F5-FAD4-69FEC951CA71}"/>
              </a:ext>
            </a:extLst>
          </p:cNvPr>
          <p:cNvSpPr txBox="1"/>
          <p:nvPr/>
        </p:nvSpPr>
        <p:spPr>
          <a:xfrm>
            <a:off x="173059" y="1182231"/>
            <a:ext cx="11409341" cy="5324535"/>
          </a:xfrm>
          <a:prstGeom prst="rect">
            <a:avLst/>
          </a:prstGeom>
          <a:noFill/>
        </p:spPr>
        <p:txBody>
          <a:bodyPr wrap="square">
            <a:spAutoFit/>
          </a:bodyPr>
          <a:lstStyle/>
          <a:p>
            <a:r>
              <a:rPr lang="uk-UA" sz="3200" b="1" u="sng"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Розподілена атака «відмова в обслуговуванні»</a:t>
            </a:r>
          </a:p>
          <a:p>
            <a:r>
              <a:rPr lang="uk-UA" sz="2800" dirty="0">
                <a:highlight>
                  <a:srgbClr val="F2F2F2"/>
                </a:highlight>
                <a:latin typeface="Times New Roman" panose="02020603050405020304" pitchFamily="18" charset="0"/>
                <a:cs typeface="Times New Roman" panose="02020603050405020304" pitchFamily="18" charset="0"/>
              </a:rPr>
              <a:t>Під час </a:t>
            </a:r>
            <a:r>
              <a:rPr lang="en-US" sz="2800" dirty="0">
                <a:highlight>
                  <a:srgbClr val="F2F2F2"/>
                </a:highlight>
                <a:latin typeface="Times New Roman" panose="02020603050405020304" pitchFamily="18" charset="0"/>
                <a:cs typeface="Times New Roman" panose="02020603050405020304" pitchFamily="18" charset="0"/>
              </a:rPr>
              <a:t>DDoS-</a:t>
            </a:r>
            <a:r>
              <a:rPr lang="uk-UA" sz="2800" dirty="0">
                <a:highlight>
                  <a:srgbClr val="F2F2F2"/>
                </a:highlight>
                <a:latin typeface="Times New Roman" panose="02020603050405020304" pitchFamily="18" charset="0"/>
                <a:cs typeface="Times New Roman" panose="02020603050405020304" pitchFamily="18" charset="0"/>
              </a:rPr>
              <a:t>атак мережа заражених комп’ютерів перевантажує сервер жертви величезною кількістю трафіку. Це може сповільнювати роботу вебсайтів до такої міри, що протягом деякого часу їх неможливо використовувати.</a:t>
            </a:r>
          </a:p>
          <a:p>
            <a:endParaRPr lang="uk-UA" sz="2800" dirty="0">
              <a:highlight>
                <a:srgbClr val="F2F2F2"/>
              </a:highlight>
              <a:latin typeface="Times New Roman" panose="02020603050405020304" pitchFamily="18" charset="0"/>
              <a:cs typeface="Times New Roman" panose="02020603050405020304" pitchFamily="18" charset="0"/>
            </a:endParaRPr>
          </a:p>
          <a:p>
            <a:r>
              <a:rPr lang="uk-UA" sz="2800" b="1" u="sng" dirty="0">
                <a:solidFill>
                  <a:schemeClr val="bg2">
                    <a:lumMod val="50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Експлойти нульового дня</a:t>
            </a:r>
          </a:p>
          <a:p>
            <a:r>
              <a:rPr lang="uk-UA" sz="2800" dirty="0">
                <a:highlight>
                  <a:srgbClr val="F2F2F2"/>
                </a:highlight>
                <a:latin typeface="Times New Roman" panose="02020603050405020304" pitchFamily="18" charset="0"/>
                <a:cs typeface="Times New Roman" panose="02020603050405020304" pitchFamily="18" charset="0"/>
              </a:rPr>
              <a:t>Це невиправлені вразливості в системі безпеки. Розробники програмного забезпечення прагнуть якомога швидше знаходити й виправляти такі недоліки. Тому важливо оновлювати програмне забезпечення щоразу, коли з’являється виправлення для системи безпеки.</a:t>
            </a:r>
          </a:p>
          <a:p>
            <a:endParaRPr lang="uk-UA" sz="2800" dirty="0">
              <a:highlight>
                <a:srgbClr val="F2F2F2"/>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9740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1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en-US"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 </a:t>
            </a:r>
            <a:r>
              <a:rPr lang="uk-UA" sz="2800" b="1" dirty="0">
                <a:solidFill>
                  <a:schemeClr val="accent6">
                    <a:lumMod val="75000"/>
                  </a:schemeClr>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Види кіберзагроз</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10</a:t>
            </a:r>
          </a:p>
        </p:txBody>
      </p:sp>
      <p:sp>
        <p:nvSpPr>
          <p:cNvPr id="4" name="TextBox 3">
            <a:extLst>
              <a:ext uri="{FF2B5EF4-FFF2-40B4-BE49-F238E27FC236}">
                <a16:creationId xmlns:a16="http://schemas.microsoft.com/office/drawing/2014/main" id="{93468815-F938-C0F5-FAD4-69FEC951CA71}"/>
              </a:ext>
            </a:extLst>
          </p:cNvPr>
          <p:cNvSpPr txBox="1"/>
          <p:nvPr/>
        </p:nvSpPr>
        <p:spPr>
          <a:xfrm>
            <a:off x="56934" y="1156960"/>
            <a:ext cx="11409341" cy="5878532"/>
          </a:xfrm>
          <a:prstGeom prst="rect">
            <a:avLst/>
          </a:prstGeom>
          <a:noFill/>
        </p:spPr>
        <p:txBody>
          <a:bodyPr wrap="square">
            <a:spAutoFit/>
          </a:bodyPr>
          <a:lstStyle/>
          <a:p>
            <a:r>
              <a:rPr lang="uk-UA" sz="2800" b="1" i="0" u="sng" dirty="0">
                <a:solidFill>
                  <a:schemeClr val="accent2">
                    <a:lumMod val="75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Внутрішні загрози</a:t>
            </a:r>
            <a:br>
              <a:rPr lang="uk-UA" sz="2800" b="1" i="0" dirty="0">
                <a:solidFill>
                  <a:schemeClr val="bg2">
                    <a:lumMod val="50000"/>
                  </a:schemeClr>
                </a:solidFill>
                <a:effectLst/>
                <a:highlight>
                  <a:srgbClr val="F2F2F2"/>
                </a:highlight>
                <a:latin typeface="Times New Roman" panose="02020603050405020304" pitchFamily="18" charset="0"/>
                <a:cs typeface="Times New Roman" panose="02020603050405020304" pitchFamily="18" charset="0"/>
              </a:rPr>
            </a:br>
            <a:r>
              <a:rPr lang="uk-UA" sz="2800" b="0" i="0" dirty="0">
                <a:effectLst/>
                <a:highlight>
                  <a:srgbClr val="F2F2F2"/>
                </a:highlight>
                <a:latin typeface="Times New Roman" panose="02020603050405020304" pitchFamily="18" charset="0"/>
                <a:cs typeface="Times New Roman" panose="02020603050405020304" pitchFamily="18" charset="0"/>
              </a:rPr>
              <a:t>Принцип дії </a:t>
            </a:r>
            <a:r>
              <a:rPr lang="uk-UA" sz="2800" b="0" i="0" dirty="0">
                <a:effectLst/>
                <a:highlight>
                  <a:srgbClr val="F2F2F2"/>
                </a:highligh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внутрішніх загроз</a:t>
            </a:r>
            <a:r>
              <a:rPr lang="uk-UA" sz="2800" b="0" i="0" dirty="0">
                <a:effectLst/>
                <a:highlight>
                  <a:srgbClr val="F2F2F2"/>
                </a:highlight>
                <a:latin typeface="Times New Roman" panose="02020603050405020304" pitchFamily="18" charset="0"/>
                <a:cs typeface="Times New Roman" panose="02020603050405020304" pitchFamily="18" charset="0"/>
              </a:rPr>
              <a:t>: користувачі, які вже мають доступ до систем, зокрема працівники, підрядники або клієнти, спричиняють порушення вимог безпеки чи фінансові втрати. Іноді це відбувається ненавмисно, наприклад, коли працівник випадково публікує делікатну інформацію в особистому хмарному обліковому записі. Але деякі користувачі роблять це навмисно.</a:t>
            </a:r>
          </a:p>
          <a:p>
            <a:endParaRPr lang="en-US" sz="1200" dirty="0">
              <a:highlight>
                <a:srgbClr val="F2F2F2"/>
              </a:highlight>
              <a:latin typeface="Times New Roman" panose="02020603050405020304" pitchFamily="18" charset="0"/>
              <a:cs typeface="Times New Roman" panose="02020603050405020304" pitchFamily="18" charset="0"/>
            </a:endParaRPr>
          </a:p>
          <a:p>
            <a:r>
              <a:rPr lang="en-US" sz="2800" b="1" u="sng" dirty="0">
                <a:solidFill>
                  <a:schemeClr val="accent2">
                    <a:lumMod val="75000"/>
                  </a:schemeClr>
                </a:solidFill>
                <a:effectLst>
                  <a:outerShdw blurRad="38100" dist="38100" dir="2700000" algn="tl">
                    <a:srgbClr val="000000">
                      <a:alpha val="43137"/>
                    </a:srgbClr>
                  </a:outerShdw>
                </a:effectLst>
                <a:highlight>
                  <a:srgbClr val="F2F2F2"/>
                </a:highlight>
                <a:latin typeface="Times New Roman" panose="02020603050405020304" pitchFamily="18" charset="0"/>
                <a:cs typeface="Times New Roman" panose="02020603050405020304" pitchFamily="18" charset="0"/>
              </a:rPr>
              <a:t>Backdoor</a:t>
            </a:r>
            <a:br>
              <a:rPr lang="uk-UA" sz="2800" b="1" dirty="0">
                <a:solidFill>
                  <a:schemeClr val="bg2">
                    <a:lumMod val="50000"/>
                  </a:schemeClr>
                </a:solidFill>
                <a:highlight>
                  <a:srgbClr val="F2F2F2"/>
                </a:highlight>
                <a:latin typeface="Times New Roman" panose="02020603050405020304" pitchFamily="18" charset="0"/>
                <a:cs typeface="Times New Roman" panose="02020603050405020304" pitchFamily="18" charset="0"/>
              </a:rPr>
            </a:br>
            <a:r>
              <a:rPr lang="uk-UA" sz="2800" dirty="0">
                <a:highlight>
                  <a:srgbClr val="F2F2F2"/>
                </a:highlight>
                <a:latin typeface="Times New Roman" panose="02020603050405020304" pitchFamily="18" charset="0"/>
                <a:cs typeface="Times New Roman" panose="02020603050405020304" pitchFamily="18" charset="0"/>
              </a:rPr>
              <a:t>Принцип дії: зловмисники отримують доступ до систем і залишаються непоміченими протягом тривалого періоду. Вони досліджують системи цільової компанії та викрадають дані, не вдаючись до захисних контрзаходів</a:t>
            </a:r>
            <a:r>
              <a:rPr lang="uk-UA" sz="2800" dirty="0">
                <a:highlight>
                  <a:srgbClr val="F2F2F2"/>
                </a:highlight>
                <a:latin typeface="Segoe UI" panose="020B0502040204020203" pitchFamily="34" charset="0"/>
              </a:rPr>
              <a:t>.</a:t>
            </a:r>
            <a:endParaRPr lang="ru-UA" sz="2800" dirty="0">
              <a:highlight>
                <a:srgbClr val="F2F2F2"/>
              </a:highlight>
            </a:endParaRPr>
          </a:p>
          <a:p>
            <a:pPr algn="just"/>
            <a:endParaRPr lang="ru-UA"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174898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a:t>
            </a:r>
            <a:r>
              <a:rPr lang="en-US"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Методи</a:t>
            </a:r>
            <a:r>
              <a:rPr lang="ru-RU" sz="2800" b="1" dirty="0">
                <a:solidFill>
                  <a:schemeClr val="accent5">
                    <a:lumMod val="75000"/>
                  </a:schemeClr>
                </a:solidFill>
                <a:latin typeface="Times New Roman" panose="02020603050405020304" pitchFamily="18" charset="0"/>
                <a:ea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та заходи протидії кіберзагрозам</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a:t>
            </a:r>
            <a:r>
              <a:rPr lang="en-US" altLang="ru-RU" sz="3200" b="1" dirty="0">
                <a:solidFill>
                  <a:srgbClr val="000000"/>
                </a:solidFill>
                <a:latin typeface="Times New Roman" panose="02020603050405020304" pitchFamily="18" charset="0"/>
                <a:cs typeface="Times New Roman" panose="02020603050405020304" pitchFamily="18" charset="0"/>
              </a:rPr>
              <a:t>1</a:t>
            </a:r>
            <a:endParaRPr lang="uk-UA" altLang="ru-RU" sz="3200" b="1" dirty="0">
              <a:solidFill>
                <a:srgbClr val="000000"/>
              </a:solidFill>
              <a:latin typeface="Times New Roman" panose="02020603050405020304" pitchFamily="18" charset="0"/>
              <a:cs typeface="Times New Roman" panose="02020603050405020304" pitchFamily="18" charset="0"/>
            </a:endParaRPr>
          </a:p>
        </p:txBody>
      </p:sp>
      <p:sp>
        <p:nvSpPr>
          <p:cNvPr id="2" name="Прямокутник 1">
            <a:extLst>
              <a:ext uri="{FF2B5EF4-FFF2-40B4-BE49-F238E27FC236}">
                <a16:creationId xmlns:a16="http://schemas.microsoft.com/office/drawing/2014/main" id="{295EAE42-1E29-4E13-BC8E-FA1107C6398A}"/>
              </a:ext>
            </a:extLst>
          </p:cNvPr>
          <p:cNvSpPr/>
          <p:nvPr/>
        </p:nvSpPr>
        <p:spPr>
          <a:xfrm>
            <a:off x="2286191" y="1035479"/>
            <a:ext cx="8114081" cy="523220"/>
          </a:xfrm>
          <a:prstGeom prst="rect">
            <a:avLst/>
          </a:prstGeom>
        </p:spPr>
        <p:txBody>
          <a:bodyPr wrap="none">
            <a:spAutoFit/>
          </a:bodyPr>
          <a:lstStyle/>
          <a:p>
            <a:r>
              <a:rPr lang="uk-UA" sz="2800" b="1" dirty="0">
                <a:effectLst>
                  <a:outerShdw blurRad="38100" dist="38100" dir="2700000" algn="tl">
                    <a:srgbClr val="000000">
                      <a:alpha val="43137"/>
                    </a:srgbClr>
                  </a:outerShdw>
                </a:effectLst>
                <a:latin typeface="Times New Roman" panose="02020603050405020304" pitchFamily="18" charset="0"/>
                <a:ea typeface="MS Mincho" panose="02020609040205080304" pitchFamily="49" charset="-128"/>
                <a:cs typeface="Times New Roman" panose="02020603050405020304" pitchFamily="18" charset="0"/>
              </a:rPr>
              <a:t>Основні методи та заходи протидії кіберзагрозам</a:t>
            </a:r>
            <a:endParaRPr lang="uk-UA"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рямокутник 2">
            <a:extLst>
              <a:ext uri="{FF2B5EF4-FFF2-40B4-BE49-F238E27FC236}">
                <a16:creationId xmlns:a16="http://schemas.microsoft.com/office/drawing/2014/main" id="{08DC8210-C5C5-41D6-9C5F-23CFACE320C2}"/>
              </a:ext>
            </a:extLst>
          </p:cNvPr>
          <p:cNvSpPr/>
          <p:nvPr/>
        </p:nvSpPr>
        <p:spPr>
          <a:xfrm>
            <a:off x="56934" y="1558699"/>
            <a:ext cx="8425165" cy="2614883"/>
          </a:xfrm>
          <a:prstGeom prst="rect">
            <a:avLst/>
          </a:prstGeom>
        </p:spPr>
        <p:txBody>
          <a:bodyPr wrap="square">
            <a:spAutoFit/>
          </a:bodyPr>
          <a:lstStyle/>
          <a:p>
            <a:pPr>
              <a:lnSpc>
                <a:spcPct val="115000"/>
              </a:lnSpc>
              <a:spcBef>
                <a:spcPts val="2400"/>
              </a:spcBef>
              <a:spcAft>
                <a:spcPts val="0"/>
              </a:spcAft>
            </a:pPr>
            <a:r>
              <a:rPr lang="en-US"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1. Організаційні заходи</a:t>
            </a:r>
            <a:endParaRPr lang="uk-UA" sz="1600"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Розробка політик безпеки (накази, інструкції, процедури доступу).</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Регламентований доступ до інформації (на основі ролей, посад).</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Ротація паролів і облікових записів.</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Проведення регулярного аудиту інформаційної безпеки.</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Контроль за виконанням правил користування </a:t>
            </a:r>
            <a:r>
              <a:rPr lang="uk-UA" dirty="0">
                <a:latin typeface="Times New Roman" panose="02020603050405020304" pitchFamily="18" charset="0"/>
                <a:ea typeface="MS Mincho" panose="02020609040205080304" pitchFamily="49" charset="-128"/>
                <a:cs typeface="Times New Roman" panose="02020603050405020304" pitchFamily="18" charset="0"/>
              </a:rPr>
              <a:t>ІКС (інформаційно-комунікаційних систем)</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Підготовка та інструктаж персоналу щодо основ кібергігієни.</a:t>
            </a:r>
            <a:endParaRPr lang="uk-UA" sz="1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5" name="Рисунок 4">
            <a:extLst>
              <a:ext uri="{FF2B5EF4-FFF2-40B4-BE49-F238E27FC236}">
                <a16:creationId xmlns:a16="http://schemas.microsoft.com/office/drawing/2014/main" id="{D2352D33-0A83-461B-85CD-7AC844B6F8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8223" y="1558699"/>
            <a:ext cx="3059606" cy="2563014"/>
          </a:xfrm>
          <a:prstGeom prst="rect">
            <a:avLst/>
          </a:prstGeom>
        </p:spPr>
      </p:pic>
      <p:sp>
        <p:nvSpPr>
          <p:cNvPr id="6" name="Прямокутник 5">
            <a:extLst>
              <a:ext uri="{FF2B5EF4-FFF2-40B4-BE49-F238E27FC236}">
                <a16:creationId xmlns:a16="http://schemas.microsoft.com/office/drawing/2014/main" id="{181F93EB-45BF-4C5B-AF20-BD164435DC73}"/>
              </a:ext>
            </a:extLst>
          </p:cNvPr>
          <p:cNvSpPr/>
          <p:nvPr/>
        </p:nvSpPr>
        <p:spPr>
          <a:xfrm>
            <a:off x="4701540" y="4484516"/>
            <a:ext cx="7280139" cy="1977786"/>
          </a:xfrm>
          <a:prstGeom prst="rect">
            <a:avLst/>
          </a:prstGeom>
        </p:spPr>
        <p:txBody>
          <a:bodyPr wrap="square">
            <a:spAutoFit/>
          </a:bodyPr>
          <a:lstStyle/>
          <a:p>
            <a:pPr>
              <a:lnSpc>
                <a:spcPct val="115000"/>
              </a:lnSpc>
              <a:spcBef>
                <a:spcPts val="2400"/>
              </a:spcBef>
              <a:spcAft>
                <a:spcPts val="0"/>
              </a:spcAft>
            </a:pPr>
            <a:r>
              <a:rPr lang="en-US"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2. Освітні та поведінкові заходи</a:t>
            </a:r>
            <a:endParaRPr lang="uk-UA" sz="1600"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Навчання основам кібергігієни та розпізнавання загроз.</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Попередження фішингових атак (не відкривати підозрілі листи, посилання).</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Формування навичок безпечного спілкування в соціальних мережах.</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Інформування про наслідки витоку інформації та службових даних.</a:t>
            </a:r>
            <a:endParaRPr lang="uk-UA" sz="1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9" name="Рисунок 8">
            <a:extLst>
              <a:ext uri="{FF2B5EF4-FFF2-40B4-BE49-F238E27FC236}">
                <a16:creationId xmlns:a16="http://schemas.microsoft.com/office/drawing/2014/main" id="{03BC895A-5C61-452C-A504-035CFE9AD5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076" y="4290598"/>
            <a:ext cx="3408644" cy="2521596"/>
          </a:xfrm>
          <a:prstGeom prst="rect">
            <a:avLst/>
          </a:prstGeom>
        </p:spPr>
      </p:pic>
    </p:spTree>
    <p:extLst>
      <p:ext uri="{BB962C8B-B14F-4D97-AF65-F5344CB8AC3E}">
        <p14:creationId xmlns:p14="http://schemas.microsoft.com/office/powerpoint/2010/main" val="2156572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a:t>
            </a:r>
            <a:r>
              <a:rPr lang="en-US"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Методи</a:t>
            </a:r>
            <a:r>
              <a:rPr lang="ru-RU" sz="2800" b="1" dirty="0">
                <a:solidFill>
                  <a:schemeClr val="accent5">
                    <a:lumMod val="75000"/>
                  </a:schemeClr>
                </a:solidFill>
                <a:latin typeface="Times New Roman" panose="02020603050405020304" pitchFamily="18" charset="0"/>
                <a:ea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та заходи протидії кіберзагрозам</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12</a:t>
            </a:r>
          </a:p>
        </p:txBody>
      </p:sp>
      <p:sp>
        <p:nvSpPr>
          <p:cNvPr id="2" name="Прямокутник 1">
            <a:extLst>
              <a:ext uri="{FF2B5EF4-FFF2-40B4-BE49-F238E27FC236}">
                <a16:creationId xmlns:a16="http://schemas.microsoft.com/office/drawing/2014/main" id="{295EAE42-1E29-4E13-BC8E-FA1107C6398A}"/>
              </a:ext>
            </a:extLst>
          </p:cNvPr>
          <p:cNvSpPr/>
          <p:nvPr/>
        </p:nvSpPr>
        <p:spPr>
          <a:xfrm>
            <a:off x="2286191" y="1035479"/>
            <a:ext cx="8114081" cy="523220"/>
          </a:xfrm>
          <a:prstGeom prst="rect">
            <a:avLst/>
          </a:prstGeom>
        </p:spPr>
        <p:txBody>
          <a:bodyPr wrap="none">
            <a:spAutoFit/>
          </a:bodyPr>
          <a:lstStyle/>
          <a:p>
            <a:r>
              <a:rPr lang="uk-UA" sz="2800" b="1" dirty="0">
                <a:effectLst>
                  <a:outerShdw blurRad="38100" dist="38100" dir="2700000" algn="tl">
                    <a:srgbClr val="000000">
                      <a:alpha val="43137"/>
                    </a:srgbClr>
                  </a:outerShdw>
                </a:effectLst>
                <a:latin typeface="Times New Roman" panose="02020603050405020304" pitchFamily="18" charset="0"/>
                <a:ea typeface="MS Mincho" panose="02020609040205080304" pitchFamily="49" charset="-128"/>
                <a:cs typeface="Times New Roman" panose="02020603050405020304" pitchFamily="18" charset="0"/>
              </a:rPr>
              <a:t>Основні методи та заходи протидії кіберзагрозам</a:t>
            </a:r>
            <a:endParaRPr lang="uk-UA"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Прямокутник 3">
            <a:extLst>
              <a:ext uri="{FF2B5EF4-FFF2-40B4-BE49-F238E27FC236}">
                <a16:creationId xmlns:a16="http://schemas.microsoft.com/office/drawing/2014/main" id="{87E27105-7059-4D29-93B8-CD5060B47D8F}"/>
              </a:ext>
            </a:extLst>
          </p:cNvPr>
          <p:cNvSpPr/>
          <p:nvPr/>
        </p:nvSpPr>
        <p:spPr>
          <a:xfrm>
            <a:off x="173059" y="1484461"/>
            <a:ext cx="8970941" cy="2614883"/>
          </a:xfrm>
          <a:prstGeom prst="rect">
            <a:avLst/>
          </a:prstGeom>
        </p:spPr>
        <p:txBody>
          <a:bodyPr wrap="square">
            <a:spAutoFit/>
          </a:bodyPr>
          <a:lstStyle/>
          <a:p>
            <a:pPr>
              <a:lnSpc>
                <a:spcPct val="115000"/>
              </a:lnSpc>
              <a:spcBef>
                <a:spcPts val="2400"/>
              </a:spcBef>
              <a:spcAft>
                <a:spcPts val="0"/>
              </a:spcAft>
            </a:pPr>
            <a:r>
              <a:rPr lang="en-US"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3. Технічні методи захисту</a:t>
            </a:r>
            <a:endParaRPr lang="uk-UA" sz="1600"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Антивірусне програмне забезпечення.</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Брандмауери (Firewall) — фільтрування вхідного і вихідного трафіку.</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Системи виявлення вторгнень (IDS) та запобігання (IPS).</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Шифрування даних — при зберіганні та передаванні.</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Мережеве сегментування — ізоляція критичних систем.</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Оновлення операційних систем та програмного забезпечення.</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Контроль і моніторинг активності користувачів та систем.</a:t>
            </a:r>
            <a:endParaRPr lang="uk-UA" sz="1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14" name="Рисунок 13">
            <a:extLst>
              <a:ext uri="{FF2B5EF4-FFF2-40B4-BE49-F238E27FC236}">
                <a16:creationId xmlns:a16="http://schemas.microsoft.com/office/drawing/2014/main" id="{0792F8DD-67EB-4F95-ABC4-3A27F8BEA3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3360" y="1592179"/>
            <a:ext cx="4041986" cy="2507166"/>
          </a:xfrm>
          <a:prstGeom prst="rect">
            <a:avLst/>
          </a:prstGeom>
        </p:spPr>
      </p:pic>
      <p:sp>
        <p:nvSpPr>
          <p:cNvPr id="16" name="Прямокутник 15">
            <a:extLst>
              <a:ext uri="{FF2B5EF4-FFF2-40B4-BE49-F238E27FC236}">
                <a16:creationId xmlns:a16="http://schemas.microsoft.com/office/drawing/2014/main" id="{B2FA00C4-9BE2-439A-8671-7E0EE9D211E0}"/>
              </a:ext>
            </a:extLst>
          </p:cNvPr>
          <p:cNvSpPr/>
          <p:nvPr/>
        </p:nvSpPr>
        <p:spPr>
          <a:xfrm>
            <a:off x="4407746" y="4384646"/>
            <a:ext cx="7467600" cy="1977786"/>
          </a:xfrm>
          <a:prstGeom prst="rect">
            <a:avLst/>
          </a:prstGeom>
        </p:spPr>
        <p:txBody>
          <a:bodyPr wrap="square">
            <a:spAutoFit/>
          </a:bodyPr>
          <a:lstStyle/>
          <a:p>
            <a:pPr>
              <a:lnSpc>
                <a:spcPct val="115000"/>
              </a:lnSpc>
              <a:spcBef>
                <a:spcPts val="2400"/>
              </a:spcBef>
              <a:spcAft>
                <a:spcPts val="0"/>
              </a:spcAft>
            </a:pPr>
            <a:r>
              <a:rPr lang="en-US"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4. Контррозвідувальні та превентивні заходи</a:t>
            </a:r>
            <a:endParaRPr lang="uk-UA" sz="1600"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Контроль використання зовнішніх носіїв інформації (USB, SSD).</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Заборона на використання особистих гаджетів у службових мережах.</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Виявлення внутрішніх загроз (інсайдерів).</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Застосування honeypots і пасток для виявлення хакерів.</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Імітація атак (Red Teaming / PenTesting) — для перевірки захищеності.</a:t>
            </a:r>
            <a:endParaRPr lang="uk-UA" sz="1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20" name="Рисунок 19">
            <a:extLst>
              <a:ext uri="{FF2B5EF4-FFF2-40B4-BE49-F238E27FC236}">
                <a16:creationId xmlns:a16="http://schemas.microsoft.com/office/drawing/2014/main" id="{92FAE3D8-9137-4273-95DC-9C16F00D37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655" y="4018014"/>
            <a:ext cx="3687786" cy="2792373"/>
          </a:xfrm>
          <a:prstGeom prst="rect">
            <a:avLst/>
          </a:prstGeom>
        </p:spPr>
      </p:pic>
    </p:spTree>
    <p:extLst>
      <p:ext uri="{BB962C8B-B14F-4D97-AF65-F5344CB8AC3E}">
        <p14:creationId xmlns:p14="http://schemas.microsoft.com/office/powerpoint/2010/main" val="11221673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a:t>
            </a:r>
            <a:r>
              <a:rPr lang="en-US"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Методи</a:t>
            </a:r>
            <a:r>
              <a:rPr lang="ru-RU" sz="2800" b="1" dirty="0">
                <a:solidFill>
                  <a:schemeClr val="accent5">
                    <a:lumMod val="75000"/>
                  </a:schemeClr>
                </a:solidFill>
                <a:latin typeface="Times New Roman" panose="02020603050405020304" pitchFamily="18" charset="0"/>
                <a:ea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та заходи протидії кіберзагрозам</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13</a:t>
            </a:r>
          </a:p>
        </p:txBody>
      </p:sp>
      <p:sp>
        <p:nvSpPr>
          <p:cNvPr id="2" name="Прямокутник 1">
            <a:extLst>
              <a:ext uri="{FF2B5EF4-FFF2-40B4-BE49-F238E27FC236}">
                <a16:creationId xmlns:a16="http://schemas.microsoft.com/office/drawing/2014/main" id="{295EAE42-1E29-4E13-BC8E-FA1107C6398A}"/>
              </a:ext>
            </a:extLst>
          </p:cNvPr>
          <p:cNvSpPr/>
          <p:nvPr/>
        </p:nvSpPr>
        <p:spPr>
          <a:xfrm>
            <a:off x="2286191" y="1035479"/>
            <a:ext cx="8114081" cy="523220"/>
          </a:xfrm>
          <a:prstGeom prst="rect">
            <a:avLst/>
          </a:prstGeom>
        </p:spPr>
        <p:txBody>
          <a:bodyPr wrap="none">
            <a:spAutoFit/>
          </a:bodyPr>
          <a:lstStyle/>
          <a:p>
            <a:r>
              <a:rPr lang="uk-UA" sz="2800" b="1" dirty="0">
                <a:effectLst>
                  <a:outerShdw blurRad="38100" dist="38100" dir="2700000" algn="tl">
                    <a:srgbClr val="000000">
                      <a:alpha val="43137"/>
                    </a:srgbClr>
                  </a:outerShdw>
                </a:effectLst>
                <a:latin typeface="Times New Roman" panose="02020603050405020304" pitchFamily="18" charset="0"/>
                <a:ea typeface="MS Mincho" panose="02020609040205080304" pitchFamily="49" charset="-128"/>
                <a:cs typeface="Times New Roman" panose="02020603050405020304" pitchFamily="18" charset="0"/>
              </a:rPr>
              <a:t>Основні методи та заходи протидії кіберзагрозам</a:t>
            </a:r>
            <a:endParaRPr lang="uk-UA"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Прямокутник 2">
            <a:extLst>
              <a:ext uri="{FF2B5EF4-FFF2-40B4-BE49-F238E27FC236}">
                <a16:creationId xmlns:a16="http://schemas.microsoft.com/office/drawing/2014/main" id="{B942AC26-FA83-4228-AA81-5E3B6E404CAB}"/>
              </a:ext>
            </a:extLst>
          </p:cNvPr>
          <p:cNvSpPr/>
          <p:nvPr/>
        </p:nvSpPr>
        <p:spPr>
          <a:xfrm>
            <a:off x="5022079" y="1592178"/>
            <a:ext cx="6959600" cy="1977786"/>
          </a:xfrm>
          <a:prstGeom prst="rect">
            <a:avLst/>
          </a:prstGeom>
        </p:spPr>
        <p:txBody>
          <a:bodyPr wrap="square">
            <a:spAutoFit/>
          </a:bodyPr>
          <a:lstStyle/>
          <a:p>
            <a:pPr>
              <a:lnSpc>
                <a:spcPct val="115000"/>
              </a:lnSpc>
              <a:spcBef>
                <a:spcPts val="2400"/>
              </a:spcBef>
              <a:spcAft>
                <a:spcPts val="0"/>
              </a:spcAft>
            </a:pPr>
            <a:r>
              <a:rPr lang="en-US"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5. Реакція на інциденти</a:t>
            </a:r>
            <a:endParaRPr lang="uk-UA" sz="1600"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План реагування на інциденти (інструкції, чергові команди).</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Ізоляція уражених систем від мережі.</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Розслідування причин інциденту та фіксація доказів.</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Відновлення даних із резервних копій.</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Аналіз вразливостей і впровадження запобіжних заходів.</a:t>
            </a:r>
            <a:endParaRPr lang="uk-UA" sz="1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6" name="Рисунок 5">
            <a:extLst>
              <a:ext uri="{FF2B5EF4-FFF2-40B4-BE49-F238E27FC236}">
                <a16:creationId xmlns:a16="http://schemas.microsoft.com/office/drawing/2014/main" id="{425C866B-85CF-4116-84BB-6B4FBDDEE7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 y="1689418"/>
            <a:ext cx="4470400" cy="2617354"/>
          </a:xfrm>
          <a:prstGeom prst="rect">
            <a:avLst/>
          </a:prstGeom>
        </p:spPr>
      </p:pic>
      <p:sp>
        <p:nvSpPr>
          <p:cNvPr id="7" name="Прямокутник 6">
            <a:extLst>
              <a:ext uri="{FF2B5EF4-FFF2-40B4-BE49-F238E27FC236}">
                <a16:creationId xmlns:a16="http://schemas.microsoft.com/office/drawing/2014/main" id="{B3FC8468-49ED-4E20-9182-B438D9EC9074}"/>
              </a:ext>
            </a:extLst>
          </p:cNvPr>
          <p:cNvSpPr/>
          <p:nvPr/>
        </p:nvSpPr>
        <p:spPr>
          <a:xfrm>
            <a:off x="335280" y="4655816"/>
            <a:ext cx="7037841" cy="1659237"/>
          </a:xfrm>
          <a:prstGeom prst="rect">
            <a:avLst/>
          </a:prstGeom>
        </p:spPr>
        <p:txBody>
          <a:bodyPr wrap="square">
            <a:spAutoFit/>
          </a:bodyPr>
          <a:lstStyle/>
          <a:p>
            <a:pPr>
              <a:lnSpc>
                <a:spcPct val="115000"/>
              </a:lnSpc>
              <a:spcBef>
                <a:spcPts val="2400"/>
              </a:spcBef>
              <a:spcAft>
                <a:spcPts val="0"/>
              </a:spcAft>
            </a:pPr>
            <a:r>
              <a:rPr lang="en-US" b="1" kern="0" dirty="0">
                <a:solidFill>
                  <a:srgbClr val="365F91"/>
                </a:solidFill>
                <a:latin typeface="Times New Roman" panose="02020603050405020304" pitchFamily="18" charset="0"/>
                <a:ea typeface="MS Gothic" panose="020B0609070205080204" pitchFamily="49" charset="-128"/>
                <a:cs typeface="Times New Roman" panose="02020603050405020304" pitchFamily="18" charset="0"/>
              </a:rPr>
              <a:t>6. Захист інформації на рівні даних</a:t>
            </a:r>
            <a:endParaRPr lang="uk-UA" sz="1600" b="1" kern="0" dirty="0">
              <a:solidFill>
                <a:srgbClr val="365F91"/>
              </a:solidFill>
              <a:latin typeface="Calibri" panose="020F0502020204030204" pitchFamily="34" charset="0"/>
              <a:ea typeface="MS Gothic" panose="020B06090702050802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Класифікація інформації за ступенем доступу.</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Застосування систем управління правами доступу (DRM).</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Фізичний захист серверів і носіїв.</a:t>
            </a:r>
            <a:endParaRPr lang="uk-UA" sz="1200" dirty="0">
              <a:latin typeface="Cambria" panose="02040503050406030204" pitchFamily="18" charset="0"/>
              <a:ea typeface="MS Mincho" panose="02020609040205080304" pitchFamily="49" charset="-128"/>
              <a:cs typeface="Times New Roman" panose="02020603050405020304" pitchFamily="18" charset="0"/>
            </a:endParaRPr>
          </a:p>
          <a:p>
            <a:pPr marL="342900" lvl="0" indent="-342900">
              <a:lnSpc>
                <a:spcPct val="115000"/>
              </a:lnSpc>
              <a:spcAft>
                <a:spcPts val="1000"/>
              </a:spcAft>
              <a:buFont typeface="Symbol" panose="05050102010706020507" pitchFamily="18" charset="2"/>
              <a:buChar char=""/>
              <a:tabLst>
                <a:tab pos="228600" algn="l"/>
              </a:tabLst>
            </a:pPr>
            <a:r>
              <a:rPr lang="en-US" dirty="0">
                <a:latin typeface="Times New Roman" panose="02020603050405020304" pitchFamily="18" charset="0"/>
                <a:ea typeface="MS Mincho" panose="02020609040205080304" pitchFamily="49" charset="-128"/>
                <a:cs typeface="Times New Roman" panose="02020603050405020304" pitchFamily="18" charset="0"/>
              </a:rPr>
              <a:t>Резервне копіювання та архівація.</a:t>
            </a:r>
            <a:endParaRPr lang="uk-UA" sz="12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19" name="Рисунок 18">
            <a:extLst>
              <a:ext uri="{FF2B5EF4-FFF2-40B4-BE49-F238E27FC236}">
                <a16:creationId xmlns:a16="http://schemas.microsoft.com/office/drawing/2014/main" id="{4DCD1E54-42D0-43F5-B58C-6C2D9BFB7A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80128" y="3281185"/>
            <a:ext cx="5811872" cy="3403965"/>
          </a:xfrm>
          <a:prstGeom prst="rect">
            <a:avLst/>
          </a:prstGeom>
        </p:spPr>
      </p:pic>
    </p:spTree>
    <p:extLst>
      <p:ext uri="{BB962C8B-B14F-4D97-AF65-F5344CB8AC3E}">
        <p14:creationId xmlns:p14="http://schemas.microsoft.com/office/powerpoint/2010/main" val="3560803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4269"/>
          <p:cNvGrpSpPr>
            <a:grpSpLocks/>
          </p:cNvGrpSpPr>
          <p:nvPr/>
        </p:nvGrpSpPr>
        <p:grpSpPr bwMode="auto">
          <a:xfrm>
            <a:off x="56934" y="45806"/>
            <a:ext cx="12192000" cy="1008063"/>
            <a:chOff x="-2106884" y="-3053301"/>
            <a:chExt cx="9922831" cy="879523"/>
          </a:xfrm>
        </p:grpSpPr>
        <p:sp>
          <p:nvSpPr>
            <p:cNvPr id="10" name="Прямоугольник 9"/>
            <p:cNvSpPr>
              <a:spLocks noChangeArrowheads="1"/>
            </p:cNvSpPr>
            <p:nvPr/>
          </p:nvSpPr>
          <p:spPr bwMode="auto">
            <a:xfrm>
              <a:off x="-2106884" y="-3053301"/>
              <a:ext cx="9914218" cy="777027"/>
            </a:xfrm>
            <a:prstGeom prst="rect">
              <a:avLst/>
            </a:prstGeom>
            <a:solidFill>
              <a:srgbClr val="FFFFCC"/>
            </a:solidFill>
            <a:ln w="25400" algn="ctr">
              <a:noFill/>
              <a:miter lim="800000"/>
              <a:headEnd/>
              <a:tailEnd/>
            </a:ln>
          </p:spPr>
          <p:txBody>
            <a:bodyPr anchor="ctr"/>
            <a:lstStyle/>
            <a:p>
              <a:pPr algn="ctr"/>
              <a:endParaRPr lang="ru-RU" altLang="ru-RU" b="1" dirty="0">
                <a:solidFill>
                  <a:srgbClr val="FF0000"/>
                </a:solidFill>
                <a:latin typeface="Arial Black" panose="020B0A04020102020204" pitchFamily="34" charset="0"/>
              </a:endParaRPr>
            </a:p>
          </p:txBody>
        </p:sp>
        <p:grpSp>
          <p:nvGrpSpPr>
            <p:cNvPr id="11" name="Group 6"/>
            <p:cNvGrpSpPr>
              <a:grpSpLocks/>
            </p:cNvGrpSpPr>
            <p:nvPr/>
          </p:nvGrpSpPr>
          <p:grpSpPr bwMode="auto">
            <a:xfrm>
              <a:off x="-2106805" y="-2272516"/>
              <a:ext cx="9922752" cy="98738"/>
              <a:chOff x="-955" y="-2379"/>
              <a:chExt cx="5494" cy="96"/>
            </a:xfrm>
          </p:grpSpPr>
          <p:sp>
            <p:nvSpPr>
              <p:cNvPr id="12" name="Rectangle 7"/>
              <p:cNvSpPr>
                <a:spLocks noChangeArrowheads="1"/>
              </p:cNvSpPr>
              <p:nvPr/>
            </p:nvSpPr>
            <p:spPr bwMode="auto">
              <a:xfrm>
                <a:off x="-955" y="-2379"/>
                <a:ext cx="5494" cy="44"/>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sp>
            <p:nvSpPr>
              <p:cNvPr id="13" name="Rectangle 8"/>
              <p:cNvSpPr>
                <a:spLocks noChangeArrowheads="1"/>
              </p:cNvSpPr>
              <p:nvPr/>
            </p:nvSpPr>
            <p:spPr bwMode="auto">
              <a:xfrm>
                <a:off x="-955" y="-2327"/>
                <a:ext cx="5489" cy="4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eaLnBrk="1" hangingPunct="1">
                  <a:spcBef>
                    <a:spcPct val="50000"/>
                  </a:spcBef>
                  <a:spcAft>
                    <a:spcPct val="0"/>
                  </a:spcAft>
                  <a:buClrTx/>
                  <a:buSzTx/>
                  <a:buFontTx/>
                  <a:buNone/>
                </a:pPr>
                <a:endParaRPr lang="uk-UA" altLang="uk-UA" sz="1800" dirty="0">
                  <a:solidFill>
                    <a:schemeClr val="tx1"/>
                  </a:solidFill>
                  <a:latin typeface="Arial" panose="020B0604020202020204" pitchFamily="34" charset="0"/>
                </a:endParaRPr>
              </a:p>
            </p:txBody>
          </p:sp>
        </p:grpSp>
      </p:grpSp>
      <p:sp>
        <p:nvSpPr>
          <p:cNvPr id="15" name="Text Box 4"/>
          <p:cNvSpPr txBox="1">
            <a:spLocks noChangeArrowheads="1"/>
          </p:cNvSpPr>
          <p:nvPr/>
        </p:nvSpPr>
        <p:spPr bwMode="auto">
          <a:xfrm>
            <a:off x="1091682" y="193918"/>
            <a:ext cx="10000585" cy="523220"/>
          </a:xfrm>
          <a:prstGeom prst="rect">
            <a:avLst/>
          </a:prstGeom>
          <a:noFill/>
          <a:ln w="9525">
            <a:noFill/>
            <a:miter lim="800000"/>
            <a:headEnd/>
            <a:tailEnd/>
          </a:ln>
          <a:effectLst/>
        </p:spPr>
        <p:txBody>
          <a:bodyPr wrap="square">
            <a:spAutoFit/>
          </a:bodyPr>
          <a:lstStyle/>
          <a:p>
            <a:pPr algn="ctr">
              <a:spcBef>
                <a:spcPct val="50000"/>
              </a:spcBef>
              <a:defRPr/>
            </a:pP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ПИТАННЯ </a:t>
            </a:r>
            <a:r>
              <a:rPr lang="en-US"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2</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Методи</a:t>
            </a:r>
            <a:r>
              <a:rPr lang="ru-RU" sz="2800" b="1" dirty="0">
                <a:solidFill>
                  <a:schemeClr val="accent5">
                    <a:lumMod val="75000"/>
                  </a:schemeClr>
                </a:solidFill>
                <a:latin typeface="Times New Roman" panose="02020603050405020304" pitchFamily="18" charset="0"/>
                <a:ea typeface="Times New Roman" panose="02020603050405020304" pitchFamily="18" charset="0"/>
              </a:rPr>
              <a:t> </a:t>
            </a:r>
            <a:r>
              <a:rPr lang="ru-RU"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та заходи протидії кіберзагрозам</a:t>
            </a:r>
            <a:r>
              <a:rPr lang="uk-UA" altLang="en-US" sz="2800" b="1" dirty="0">
                <a:solidFill>
                  <a:schemeClr val="accent6"/>
                </a:solidFill>
                <a:effectLst>
                  <a:outerShdw blurRad="38100" dist="38100" dir="2700000" algn="tl">
                    <a:srgbClr val="000000"/>
                  </a:outerShdw>
                </a:effectLst>
                <a:latin typeface="Times New Roman" panose="02020603050405020304" pitchFamily="18" charset="0"/>
                <a:cs typeface="Times New Roman" panose="02020603050405020304" pitchFamily="18" charset="0"/>
              </a:rPr>
              <a:t>”</a:t>
            </a:r>
          </a:p>
        </p:txBody>
      </p:sp>
      <p:pic>
        <p:nvPicPr>
          <p:cNvPr id="17" name="Рисунок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059" y="13674"/>
            <a:ext cx="1029722" cy="920730"/>
          </a:xfrm>
          <a:prstGeom prst="rect">
            <a:avLst/>
          </a:prstGeom>
        </p:spPr>
      </p:pic>
      <p:sp>
        <p:nvSpPr>
          <p:cNvPr id="18" name="Блок-схема: узел 11"/>
          <p:cNvSpPr>
            <a:spLocks noChangeArrowheads="1"/>
          </p:cNvSpPr>
          <p:nvPr/>
        </p:nvSpPr>
        <p:spPr bwMode="auto">
          <a:xfrm>
            <a:off x="11333979" y="172850"/>
            <a:ext cx="647700" cy="591725"/>
          </a:xfrm>
          <a:prstGeom prst="flowChartConnector">
            <a:avLst/>
          </a:prstGeom>
          <a:solidFill>
            <a:srgbClr val="FFFFFF"/>
          </a:solidFill>
          <a:ln w="25400" algn="ctr">
            <a:solidFill>
              <a:srgbClr val="00956F"/>
            </a:solidFill>
            <a:round/>
            <a:headEnd/>
            <a:tailEnd/>
          </a:ln>
        </p:spPr>
        <p:txBody>
          <a:bodyPr lIns="0" tIns="0" rIns="0" bIns="0" anchor="ctr"/>
          <a:lstStyle>
            <a:lvl1pPr defTabSz="641350">
              <a:defRPr sz="2400">
                <a:solidFill>
                  <a:schemeClr val="tx1"/>
                </a:solidFill>
                <a:latin typeface="Arial" panose="020B0604020202020204" pitchFamily="34" charset="0"/>
              </a:defRPr>
            </a:lvl1pPr>
            <a:lvl2pPr marL="742950" indent="-285750" defTabSz="641350">
              <a:defRPr sz="2400">
                <a:solidFill>
                  <a:schemeClr val="tx1"/>
                </a:solidFill>
                <a:latin typeface="Arial" panose="020B0604020202020204" pitchFamily="34" charset="0"/>
              </a:defRPr>
            </a:lvl2pPr>
            <a:lvl3pPr marL="1143000" indent="-228600" defTabSz="641350">
              <a:defRPr sz="2400">
                <a:solidFill>
                  <a:schemeClr val="tx1"/>
                </a:solidFill>
                <a:latin typeface="Arial" panose="020B0604020202020204" pitchFamily="34" charset="0"/>
              </a:defRPr>
            </a:lvl3pPr>
            <a:lvl4pPr marL="1600200" indent="-228600" defTabSz="641350">
              <a:defRPr sz="2400">
                <a:solidFill>
                  <a:schemeClr val="tx1"/>
                </a:solidFill>
                <a:latin typeface="Arial" panose="020B0604020202020204" pitchFamily="34" charset="0"/>
              </a:defRPr>
            </a:lvl4pPr>
            <a:lvl5pPr marL="2057400" indent="-228600" defTabSz="641350">
              <a:defRPr sz="2400">
                <a:solidFill>
                  <a:schemeClr val="tx1"/>
                </a:solidFill>
                <a:latin typeface="Arial" panose="020B0604020202020204" pitchFamily="34" charset="0"/>
              </a:defRPr>
            </a:lvl5pPr>
            <a:lvl6pPr marL="2514600" indent="-228600" defTabSz="641350"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641350"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641350"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64135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uk-UA" altLang="ru-RU" sz="3200" b="1" dirty="0">
                <a:solidFill>
                  <a:srgbClr val="000000"/>
                </a:solidFill>
                <a:latin typeface="Times New Roman" panose="02020603050405020304" pitchFamily="18" charset="0"/>
                <a:cs typeface="Times New Roman" panose="02020603050405020304" pitchFamily="18" charset="0"/>
              </a:rPr>
              <a:t>14</a:t>
            </a:r>
          </a:p>
        </p:txBody>
      </p:sp>
      <p:sp>
        <p:nvSpPr>
          <p:cNvPr id="4" name="Прямокутник 3">
            <a:extLst>
              <a:ext uri="{FF2B5EF4-FFF2-40B4-BE49-F238E27FC236}">
                <a16:creationId xmlns:a16="http://schemas.microsoft.com/office/drawing/2014/main" id="{A0F84271-C755-421C-BA58-52BDD3475554}"/>
              </a:ext>
            </a:extLst>
          </p:cNvPr>
          <p:cNvSpPr/>
          <p:nvPr/>
        </p:nvSpPr>
        <p:spPr>
          <a:xfrm>
            <a:off x="143463" y="1488353"/>
            <a:ext cx="11897021" cy="3095976"/>
          </a:xfrm>
          <a:prstGeom prst="rect">
            <a:avLst/>
          </a:prstGeom>
        </p:spPr>
        <p:txBody>
          <a:bodyPr wrap="square">
            <a:spAutoFit/>
          </a:bodyPr>
          <a:lstStyle/>
          <a:p>
            <a:pPr algn="ctr">
              <a:lnSpc>
                <a:spcPct val="115000"/>
              </a:lnSpc>
              <a:spcBef>
                <a:spcPts val="2400"/>
              </a:spcBef>
              <a:spcAft>
                <a:spcPts val="0"/>
              </a:spcAft>
            </a:pPr>
            <a:r>
              <a:rPr lang="en-US" sz="3200" b="1" kern="0" dirty="0">
                <a:effectLst>
                  <a:outerShdw blurRad="38100" dist="38100" dir="2700000" algn="tl">
                    <a:srgbClr val="000000">
                      <a:alpha val="43137"/>
                    </a:srgbClr>
                  </a:outerShdw>
                </a:effectLst>
                <a:latin typeface="Times New Roman" panose="02020603050405020304" pitchFamily="18" charset="0"/>
                <a:ea typeface="MS Gothic" panose="020B0609070205080204" pitchFamily="49" charset="-128"/>
                <a:cs typeface="Times New Roman" panose="02020603050405020304" pitchFamily="18" charset="0"/>
              </a:rPr>
              <a:t>Висновок</a:t>
            </a:r>
            <a:endParaRPr lang="uk-UA" sz="3200" b="1" kern="0" dirty="0">
              <a:effectLst>
                <a:outerShdw blurRad="38100" dist="38100" dir="2700000" algn="tl">
                  <a:srgbClr val="000000">
                    <a:alpha val="43137"/>
                  </a:srgbClr>
                </a:outerShdw>
              </a:effectLst>
              <a:latin typeface="Calibri" panose="020F0502020204030204" pitchFamily="34" charset="0"/>
              <a:ea typeface="MS Gothic" panose="020B0609070205080204" pitchFamily="49" charset="-128"/>
              <a:cs typeface="Times New Roman" panose="02020603050405020304" pitchFamily="18" charset="0"/>
            </a:endParaRPr>
          </a:p>
          <a:p>
            <a:pPr algn="just">
              <a:lnSpc>
                <a:spcPct val="115000"/>
              </a:lnSpc>
              <a:spcAft>
                <a:spcPts val="1000"/>
              </a:spcAft>
            </a:pPr>
            <a:r>
              <a:rPr lang="en-US" sz="2800" b="1" dirty="0">
                <a:latin typeface="Times New Roman" panose="02020603050405020304" pitchFamily="18" charset="0"/>
                <a:ea typeface="MS Mincho" panose="02020609040205080304" pitchFamily="49" charset="-128"/>
                <a:cs typeface="Times New Roman" panose="02020603050405020304" pitchFamily="18" charset="0"/>
              </a:rPr>
              <a:t>Жоден із методів не є універсальним. Ефективна система кіберзахисту — це комплекс заходів, які включають організаційну, технічну, освітню та оперативну складові. У військових умовах особливо важливо поєднувати технічний захист з контррозвідувальним контролем, оскільки багато атак мають гібридну природу.</a:t>
            </a:r>
            <a:endParaRPr lang="uk-UA" sz="2800" b="1"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8234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Номер слайда 5"/>
          <p:cNvSpPr>
            <a:spLocks/>
          </p:cNvSpPr>
          <p:nvPr/>
        </p:nvSpPr>
        <p:spPr bwMode="auto">
          <a:xfrm>
            <a:off x="8534400" y="12700"/>
            <a:ext cx="2133600" cy="338138"/>
          </a:xfrm>
          <a:prstGeom prst="rect">
            <a:avLst/>
          </a:prstGeom>
          <a:noFill/>
          <a:ln>
            <a:noFill/>
          </a:ln>
        </p:spPr>
        <p:txBody>
          <a:bodyPr anchor="ctr"/>
          <a:lstStyle>
            <a:lvl1pPr>
              <a:defRPr sz="1400">
                <a:solidFill>
                  <a:srgbClr val="CC0000"/>
                </a:solidFill>
                <a:latin typeface="Arial" panose="020B0604020202020204" pitchFamily="34" charset="0"/>
              </a:defRPr>
            </a:lvl1pPr>
            <a:lvl2pPr marL="742950" indent="-285750">
              <a:defRPr sz="1400">
                <a:solidFill>
                  <a:srgbClr val="CC0000"/>
                </a:solidFill>
                <a:latin typeface="Arial" panose="020B0604020202020204" pitchFamily="34" charset="0"/>
              </a:defRPr>
            </a:lvl2pPr>
            <a:lvl3pPr marL="1143000" indent="-228600">
              <a:defRPr sz="1400">
                <a:solidFill>
                  <a:srgbClr val="CC0000"/>
                </a:solidFill>
                <a:latin typeface="Arial" panose="020B0604020202020204" pitchFamily="34" charset="0"/>
              </a:defRPr>
            </a:lvl3pPr>
            <a:lvl4pPr marL="1600200" indent="-228600">
              <a:defRPr sz="1400">
                <a:solidFill>
                  <a:srgbClr val="CC0000"/>
                </a:solidFill>
                <a:latin typeface="Arial" panose="020B0604020202020204" pitchFamily="34" charset="0"/>
              </a:defRPr>
            </a:lvl4pPr>
            <a:lvl5pPr marL="2057400" indent="-228600">
              <a:defRPr sz="1400">
                <a:solidFill>
                  <a:srgbClr val="CC0000"/>
                </a:solidFill>
                <a:latin typeface="Arial" panose="020B0604020202020204" pitchFamily="34" charset="0"/>
              </a:defRPr>
            </a:lvl5pPr>
            <a:lvl6pPr marL="2514600" indent="-228600" eaLnBrk="0" fontAlgn="base" hangingPunct="0">
              <a:spcBef>
                <a:spcPct val="0"/>
              </a:spcBef>
              <a:spcAft>
                <a:spcPct val="0"/>
              </a:spcAft>
              <a:defRPr sz="1400">
                <a:solidFill>
                  <a:srgbClr val="CC0000"/>
                </a:solidFill>
                <a:latin typeface="Arial" panose="020B0604020202020204" pitchFamily="34" charset="0"/>
              </a:defRPr>
            </a:lvl6pPr>
            <a:lvl7pPr marL="2971800" indent="-228600" eaLnBrk="0" fontAlgn="base" hangingPunct="0">
              <a:spcBef>
                <a:spcPct val="0"/>
              </a:spcBef>
              <a:spcAft>
                <a:spcPct val="0"/>
              </a:spcAft>
              <a:defRPr sz="1400">
                <a:solidFill>
                  <a:srgbClr val="CC0000"/>
                </a:solidFill>
                <a:latin typeface="Arial" panose="020B0604020202020204" pitchFamily="34" charset="0"/>
              </a:defRPr>
            </a:lvl7pPr>
            <a:lvl8pPr marL="3429000" indent="-228600" eaLnBrk="0" fontAlgn="base" hangingPunct="0">
              <a:spcBef>
                <a:spcPct val="0"/>
              </a:spcBef>
              <a:spcAft>
                <a:spcPct val="0"/>
              </a:spcAft>
              <a:defRPr sz="1400">
                <a:solidFill>
                  <a:srgbClr val="CC0000"/>
                </a:solidFill>
                <a:latin typeface="Arial" panose="020B0604020202020204" pitchFamily="34" charset="0"/>
              </a:defRPr>
            </a:lvl8pPr>
            <a:lvl9pPr marL="3886200" indent="-228600" eaLnBrk="0" fontAlgn="base" hangingPunct="0">
              <a:spcBef>
                <a:spcPct val="0"/>
              </a:spcBef>
              <a:spcAft>
                <a:spcPct val="0"/>
              </a:spcAft>
              <a:defRPr sz="1400">
                <a:solidFill>
                  <a:srgbClr val="CC0000"/>
                </a:solidFill>
                <a:latin typeface="Arial" panose="020B0604020202020204" pitchFamily="34" charset="0"/>
              </a:defRPr>
            </a:lvl9pPr>
          </a:lstStyle>
          <a:p>
            <a:pPr algn="r" fontAlgn="base">
              <a:spcBef>
                <a:spcPct val="0"/>
              </a:spcBef>
              <a:spcAft>
                <a:spcPct val="0"/>
              </a:spcAft>
              <a:defRPr/>
            </a:pPr>
            <a:endParaRPr lang="uk-UA" altLang="uk-UA" sz="1292" b="1" dirty="0">
              <a:solidFill>
                <a:srgbClr val="000000"/>
              </a:solidFill>
            </a:endParaRPr>
          </a:p>
        </p:txBody>
      </p:sp>
      <p:grpSp>
        <p:nvGrpSpPr>
          <p:cNvPr id="7171" name="Group 4"/>
          <p:cNvGrpSpPr>
            <a:grpSpLocks/>
          </p:cNvGrpSpPr>
          <p:nvPr/>
        </p:nvGrpSpPr>
        <p:grpSpPr bwMode="auto">
          <a:xfrm>
            <a:off x="0" y="20466"/>
            <a:ext cx="12192000" cy="3768725"/>
            <a:chOff x="0" y="-10"/>
            <a:chExt cx="5760" cy="2163"/>
          </a:xfrm>
        </p:grpSpPr>
        <p:sp>
          <p:nvSpPr>
            <p:cNvPr id="7280" name="Rectangle 5"/>
            <p:cNvSpPr>
              <a:spLocks noChangeArrowheads="1"/>
            </p:cNvSpPr>
            <p:nvPr/>
          </p:nvSpPr>
          <p:spPr bwMode="auto">
            <a:xfrm>
              <a:off x="0" y="-10"/>
              <a:ext cx="5760" cy="10"/>
            </a:xfrm>
            <a:prstGeom prst="rect">
              <a:avLst/>
            </a:prstGeom>
            <a:solidFill>
              <a:srgbClr val="0000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1" name="Rectangle 6"/>
            <p:cNvSpPr>
              <a:spLocks noChangeArrowheads="1"/>
            </p:cNvSpPr>
            <p:nvPr/>
          </p:nvSpPr>
          <p:spPr bwMode="auto">
            <a:xfrm>
              <a:off x="0" y="0"/>
              <a:ext cx="5760" cy="2"/>
            </a:xfrm>
            <a:prstGeom prst="rect">
              <a:avLst/>
            </a:prstGeom>
            <a:solidFill>
              <a:srgbClr val="0003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2" name="Rectangle 7"/>
            <p:cNvSpPr>
              <a:spLocks noChangeArrowheads="1"/>
            </p:cNvSpPr>
            <p:nvPr/>
          </p:nvSpPr>
          <p:spPr bwMode="auto">
            <a:xfrm>
              <a:off x="0" y="2"/>
              <a:ext cx="5760" cy="2"/>
            </a:xfrm>
            <a:prstGeom prst="rect">
              <a:avLst/>
            </a:prstGeom>
            <a:solidFill>
              <a:srgbClr val="0006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3" name="Rectangle 8"/>
            <p:cNvSpPr>
              <a:spLocks noChangeArrowheads="1"/>
            </p:cNvSpPr>
            <p:nvPr/>
          </p:nvSpPr>
          <p:spPr bwMode="auto">
            <a:xfrm>
              <a:off x="0" y="4"/>
              <a:ext cx="5760" cy="2"/>
            </a:xfrm>
            <a:prstGeom prst="rect">
              <a:avLst/>
            </a:prstGeom>
            <a:solidFill>
              <a:srgbClr val="0008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4" name="Rectangle 9"/>
            <p:cNvSpPr>
              <a:spLocks noChangeArrowheads="1"/>
            </p:cNvSpPr>
            <p:nvPr/>
          </p:nvSpPr>
          <p:spPr bwMode="auto">
            <a:xfrm>
              <a:off x="0" y="6"/>
              <a:ext cx="5760" cy="21"/>
            </a:xfrm>
            <a:prstGeom prst="rect">
              <a:avLst/>
            </a:prstGeom>
            <a:solidFill>
              <a:srgbClr val="000B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5" name="Rectangle 10"/>
            <p:cNvSpPr>
              <a:spLocks noChangeArrowheads="1"/>
            </p:cNvSpPr>
            <p:nvPr/>
          </p:nvSpPr>
          <p:spPr bwMode="auto">
            <a:xfrm>
              <a:off x="0" y="27"/>
              <a:ext cx="5760" cy="4"/>
            </a:xfrm>
            <a:prstGeom prst="rect">
              <a:avLst/>
            </a:prstGeom>
            <a:solidFill>
              <a:srgbClr val="000D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6" name="Rectangle 11"/>
            <p:cNvSpPr>
              <a:spLocks noChangeArrowheads="1"/>
            </p:cNvSpPr>
            <p:nvPr/>
          </p:nvSpPr>
          <p:spPr bwMode="auto">
            <a:xfrm>
              <a:off x="0" y="31"/>
              <a:ext cx="5760" cy="23"/>
            </a:xfrm>
            <a:prstGeom prst="rect">
              <a:avLst/>
            </a:prstGeom>
            <a:solidFill>
              <a:srgbClr val="000F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7" name="Rectangle 12"/>
            <p:cNvSpPr>
              <a:spLocks noChangeArrowheads="1"/>
            </p:cNvSpPr>
            <p:nvPr/>
          </p:nvSpPr>
          <p:spPr bwMode="auto">
            <a:xfrm>
              <a:off x="0" y="54"/>
              <a:ext cx="5760" cy="21"/>
            </a:xfrm>
            <a:prstGeom prst="rect">
              <a:avLst/>
            </a:prstGeom>
            <a:solidFill>
              <a:srgbClr val="0011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8" name="Rectangle 13"/>
            <p:cNvSpPr>
              <a:spLocks noChangeArrowheads="1"/>
            </p:cNvSpPr>
            <p:nvPr/>
          </p:nvSpPr>
          <p:spPr bwMode="auto">
            <a:xfrm>
              <a:off x="0" y="75"/>
              <a:ext cx="5760" cy="6"/>
            </a:xfrm>
            <a:prstGeom prst="rect">
              <a:avLst/>
            </a:prstGeom>
            <a:solidFill>
              <a:srgbClr val="0013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89" name="Rectangle 14"/>
            <p:cNvSpPr>
              <a:spLocks noChangeArrowheads="1"/>
            </p:cNvSpPr>
            <p:nvPr/>
          </p:nvSpPr>
          <p:spPr bwMode="auto">
            <a:xfrm>
              <a:off x="0" y="81"/>
              <a:ext cx="5760" cy="17"/>
            </a:xfrm>
            <a:prstGeom prst="rect">
              <a:avLst/>
            </a:prstGeom>
            <a:solidFill>
              <a:srgbClr val="0015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0" name="Rectangle 15"/>
            <p:cNvSpPr>
              <a:spLocks noChangeArrowheads="1"/>
            </p:cNvSpPr>
            <p:nvPr/>
          </p:nvSpPr>
          <p:spPr bwMode="auto">
            <a:xfrm>
              <a:off x="0" y="98"/>
              <a:ext cx="5760" cy="17"/>
            </a:xfrm>
            <a:prstGeom prst="rect">
              <a:avLst/>
            </a:prstGeom>
            <a:solidFill>
              <a:srgbClr val="0017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1" name="Rectangle 16"/>
            <p:cNvSpPr>
              <a:spLocks noChangeArrowheads="1"/>
            </p:cNvSpPr>
            <p:nvPr/>
          </p:nvSpPr>
          <p:spPr bwMode="auto">
            <a:xfrm>
              <a:off x="0" y="115"/>
              <a:ext cx="5760" cy="37"/>
            </a:xfrm>
            <a:prstGeom prst="rect">
              <a:avLst/>
            </a:prstGeom>
            <a:solidFill>
              <a:srgbClr val="00199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2" name="Rectangle 17"/>
            <p:cNvSpPr>
              <a:spLocks noChangeArrowheads="1"/>
            </p:cNvSpPr>
            <p:nvPr/>
          </p:nvSpPr>
          <p:spPr bwMode="auto">
            <a:xfrm>
              <a:off x="0" y="152"/>
              <a:ext cx="5760" cy="9"/>
            </a:xfrm>
            <a:prstGeom prst="rect">
              <a:avLst/>
            </a:prstGeom>
            <a:solidFill>
              <a:srgbClr val="001B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3" name="Rectangle 18"/>
            <p:cNvSpPr>
              <a:spLocks noChangeArrowheads="1"/>
            </p:cNvSpPr>
            <p:nvPr/>
          </p:nvSpPr>
          <p:spPr bwMode="auto">
            <a:xfrm>
              <a:off x="0" y="161"/>
              <a:ext cx="5760" cy="20"/>
            </a:xfrm>
            <a:prstGeom prst="rect">
              <a:avLst/>
            </a:prstGeom>
            <a:solidFill>
              <a:srgbClr val="001D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4" name="Rectangle 19"/>
            <p:cNvSpPr>
              <a:spLocks noChangeArrowheads="1"/>
            </p:cNvSpPr>
            <p:nvPr/>
          </p:nvSpPr>
          <p:spPr bwMode="auto">
            <a:xfrm>
              <a:off x="0" y="181"/>
              <a:ext cx="5760" cy="30"/>
            </a:xfrm>
            <a:prstGeom prst="rect">
              <a:avLst/>
            </a:prstGeom>
            <a:solidFill>
              <a:srgbClr val="001F9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5" name="Rectangle 20"/>
            <p:cNvSpPr>
              <a:spLocks noChangeArrowheads="1"/>
            </p:cNvSpPr>
            <p:nvPr/>
          </p:nvSpPr>
          <p:spPr bwMode="auto">
            <a:xfrm>
              <a:off x="0" y="211"/>
              <a:ext cx="5760" cy="12"/>
            </a:xfrm>
            <a:prstGeom prst="rect">
              <a:avLst/>
            </a:prstGeom>
            <a:solidFill>
              <a:srgbClr val="0021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6" name="Rectangle 21"/>
            <p:cNvSpPr>
              <a:spLocks noChangeArrowheads="1"/>
            </p:cNvSpPr>
            <p:nvPr/>
          </p:nvSpPr>
          <p:spPr bwMode="auto">
            <a:xfrm>
              <a:off x="0" y="223"/>
              <a:ext cx="5760" cy="25"/>
            </a:xfrm>
            <a:prstGeom prst="rect">
              <a:avLst/>
            </a:prstGeom>
            <a:solidFill>
              <a:srgbClr val="0023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7" name="Rectangle 22"/>
            <p:cNvSpPr>
              <a:spLocks noChangeArrowheads="1"/>
            </p:cNvSpPr>
            <p:nvPr/>
          </p:nvSpPr>
          <p:spPr bwMode="auto">
            <a:xfrm>
              <a:off x="0" y="248"/>
              <a:ext cx="5760" cy="19"/>
            </a:xfrm>
            <a:prstGeom prst="rect">
              <a:avLst/>
            </a:prstGeom>
            <a:solidFill>
              <a:srgbClr val="00259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8" name="Rectangle 23"/>
            <p:cNvSpPr>
              <a:spLocks noChangeArrowheads="1"/>
            </p:cNvSpPr>
            <p:nvPr/>
          </p:nvSpPr>
          <p:spPr bwMode="auto">
            <a:xfrm>
              <a:off x="0" y="267"/>
              <a:ext cx="5760" cy="14"/>
            </a:xfrm>
            <a:prstGeom prst="rect">
              <a:avLst/>
            </a:prstGeom>
            <a:solidFill>
              <a:srgbClr val="0027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99" name="Rectangle 24"/>
            <p:cNvSpPr>
              <a:spLocks noChangeArrowheads="1"/>
            </p:cNvSpPr>
            <p:nvPr/>
          </p:nvSpPr>
          <p:spPr bwMode="auto">
            <a:xfrm>
              <a:off x="0" y="281"/>
              <a:ext cx="5760" cy="27"/>
            </a:xfrm>
            <a:prstGeom prst="rect">
              <a:avLst/>
            </a:prstGeom>
            <a:solidFill>
              <a:srgbClr val="0029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0" name="Rectangle 25"/>
            <p:cNvSpPr>
              <a:spLocks noChangeArrowheads="1"/>
            </p:cNvSpPr>
            <p:nvPr/>
          </p:nvSpPr>
          <p:spPr bwMode="auto">
            <a:xfrm>
              <a:off x="0" y="308"/>
              <a:ext cx="5760" cy="15"/>
            </a:xfrm>
            <a:prstGeom prst="rect">
              <a:avLst/>
            </a:prstGeom>
            <a:solidFill>
              <a:srgbClr val="002BA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1" name="Rectangle 26"/>
            <p:cNvSpPr>
              <a:spLocks noChangeArrowheads="1"/>
            </p:cNvSpPr>
            <p:nvPr/>
          </p:nvSpPr>
          <p:spPr bwMode="auto">
            <a:xfrm>
              <a:off x="0" y="323"/>
              <a:ext cx="5760" cy="35"/>
            </a:xfrm>
            <a:prstGeom prst="rect">
              <a:avLst/>
            </a:prstGeom>
            <a:solidFill>
              <a:srgbClr val="002D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2" name="Rectangle 27"/>
            <p:cNvSpPr>
              <a:spLocks noChangeArrowheads="1"/>
            </p:cNvSpPr>
            <p:nvPr/>
          </p:nvSpPr>
          <p:spPr bwMode="auto">
            <a:xfrm>
              <a:off x="0" y="358"/>
              <a:ext cx="5760" cy="17"/>
            </a:xfrm>
            <a:prstGeom prst="rect">
              <a:avLst/>
            </a:prstGeom>
            <a:solidFill>
              <a:srgbClr val="002F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3" name="Rectangle 28"/>
            <p:cNvSpPr>
              <a:spLocks noChangeArrowheads="1"/>
            </p:cNvSpPr>
            <p:nvPr/>
          </p:nvSpPr>
          <p:spPr bwMode="auto">
            <a:xfrm>
              <a:off x="0" y="375"/>
              <a:ext cx="5760" cy="25"/>
            </a:xfrm>
            <a:prstGeom prst="rect">
              <a:avLst/>
            </a:prstGeom>
            <a:solidFill>
              <a:srgbClr val="0031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4" name="Rectangle 29"/>
            <p:cNvSpPr>
              <a:spLocks noChangeArrowheads="1"/>
            </p:cNvSpPr>
            <p:nvPr/>
          </p:nvSpPr>
          <p:spPr bwMode="auto">
            <a:xfrm>
              <a:off x="0" y="400"/>
              <a:ext cx="5760" cy="17"/>
            </a:xfrm>
            <a:prstGeom prst="rect">
              <a:avLst/>
            </a:prstGeom>
            <a:solidFill>
              <a:srgbClr val="0033A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5" name="Rectangle 30"/>
            <p:cNvSpPr>
              <a:spLocks noChangeArrowheads="1"/>
            </p:cNvSpPr>
            <p:nvPr/>
          </p:nvSpPr>
          <p:spPr bwMode="auto">
            <a:xfrm>
              <a:off x="0" y="417"/>
              <a:ext cx="5760" cy="25"/>
            </a:xfrm>
            <a:prstGeom prst="rect">
              <a:avLst/>
            </a:prstGeom>
            <a:solidFill>
              <a:srgbClr val="0035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6" name="Rectangle 31"/>
            <p:cNvSpPr>
              <a:spLocks noChangeArrowheads="1"/>
            </p:cNvSpPr>
            <p:nvPr/>
          </p:nvSpPr>
          <p:spPr bwMode="auto">
            <a:xfrm>
              <a:off x="0" y="442"/>
              <a:ext cx="5760" cy="23"/>
            </a:xfrm>
            <a:prstGeom prst="rect">
              <a:avLst/>
            </a:prstGeom>
            <a:solidFill>
              <a:srgbClr val="0037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7" name="Rectangle 32"/>
            <p:cNvSpPr>
              <a:spLocks noChangeArrowheads="1"/>
            </p:cNvSpPr>
            <p:nvPr/>
          </p:nvSpPr>
          <p:spPr bwMode="auto">
            <a:xfrm>
              <a:off x="0" y="465"/>
              <a:ext cx="5760" cy="19"/>
            </a:xfrm>
            <a:prstGeom prst="rect">
              <a:avLst/>
            </a:prstGeom>
            <a:solidFill>
              <a:srgbClr val="0039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8" name="Rectangle 33"/>
            <p:cNvSpPr>
              <a:spLocks noChangeArrowheads="1"/>
            </p:cNvSpPr>
            <p:nvPr/>
          </p:nvSpPr>
          <p:spPr bwMode="auto">
            <a:xfrm>
              <a:off x="0" y="484"/>
              <a:ext cx="5760" cy="23"/>
            </a:xfrm>
            <a:prstGeom prst="rect">
              <a:avLst/>
            </a:prstGeom>
            <a:solidFill>
              <a:srgbClr val="003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09" name="Rectangle 34"/>
            <p:cNvSpPr>
              <a:spLocks noChangeArrowheads="1"/>
            </p:cNvSpPr>
            <p:nvPr/>
          </p:nvSpPr>
          <p:spPr bwMode="auto">
            <a:xfrm>
              <a:off x="0" y="507"/>
              <a:ext cx="5760" cy="20"/>
            </a:xfrm>
            <a:prstGeom prst="rect">
              <a:avLst/>
            </a:prstGeom>
            <a:solidFill>
              <a:srgbClr val="003DA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0" name="Rectangle 35"/>
            <p:cNvSpPr>
              <a:spLocks noChangeArrowheads="1"/>
            </p:cNvSpPr>
            <p:nvPr/>
          </p:nvSpPr>
          <p:spPr bwMode="auto">
            <a:xfrm>
              <a:off x="0" y="527"/>
              <a:ext cx="5760" cy="17"/>
            </a:xfrm>
            <a:prstGeom prst="rect">
              <a:avLst/>
            </a:prstGeom>
            <a:solidFill>
              <a:srgbClr val="003F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1" name="Rectangle 36"/>
            <p:cNvSpPr>
              <a:spLocks noChangeArrowheads="1"/>
            </p:cNvSpPr>
            <p:nvPr/>
          </p:nvSpPr>
          <p:spPr bwMode="auto">
            <a:xfrm>
              <a:off x="0" y="544"/>
              <a:ext cx="5760" cy="25"/>
            </a:xfrm>
            <a:prstGeom prst="rect">
              <a:avLst/>
            </a:prstGeom>
            <a:solidFill>
              <a:srgbClr val="0041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2" name="Rectangle 37"/>
            <p:cNvSpPr>
              <a:spLocks noChangeArrowheads="1"/>
            </p:cNvSpPr>
            <p:nvPr/>
          </p:nvSpPr>
          <p:spPr bwMode="auto">
            <a:xfrm>
              <a:off x="0" y="569"/>
              <a:ext cx="5760" cy="17"/>
            </a:xfrm>
            <a:prstGeom prst="rect">
              <a:avLst/>
            </a:prstGeom>
            <a:solidFill>
              <a:srgbClr val="0043A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3" name="Rectangle 38"/>
            <p:cNvSpPr>
              <a:spLocks noChangeArrowheads="1"/>
            </p:cNvSpPr>
            <p:nvPr/>
          </p:nvSpPr>
          <p:spPr bwMode="auto">
            <a:xfrm>
              <a:off x="0" y="586"/>
              <a:ext cx="5760" cy="25"/>
            </a:xfrm>
            <a:prstGeom prst="rect">
              <a:avLst/>
            </a:prstGeom>
            <a:solidFill>
              <a:srgbClr val="0045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4" name="Rectangle 39"/>
            <p:cNvSpPr>
              <a:spLocks noChangeArrowheads="1"/>
            </p:cNvSpPr>
            <p:nvPr/>
          </p:nvSpPr>
          <p:spPr bwMode="auto">
            <a:xfrm>
              <a:off x="0" y="611"/>
              <a:ext cx="5760" cy="18"/>
            </a:xfrm>
            <a:prstGeom prst="rect">
              <a:avLst/>
            </a:prstGeom>
            <a:solidFill>
              <a:srgbClr val="0047B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5" name="Rectangle 40"/>
            <p:cNvSpPr>
              <a:spLocks noChangeArrowheads="1"/>
            </p:cNvSpPr>
            <p:nvPr/>
          </p:nvSpPr>
          <p:spPr bwMode="auto">
            <a:xfrm>
              <a:off x="0" y="629"/>
              <a:ext cx="5760" cy="25"/>
            </a:xfrm>
            <a:prstGeom prst="rect">
              <a:avLst/>
            </a:prstGeom>
            <a:solidFill>
              <a:srgbClr val="0049B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6" name="Rectangle 41"/>
            <p:cNvSpPr>
              <a:spLocks noChangeArrowheads="1"/>
            </p:cNvSpPr>
            <p:nvPr/>
          </p:nvSpPr>
          <p:spPr bwMode="auto">
            <a:xfrm>
              <a:off x="0" y="654"/>
              <a:ext cx="5760" cy="17"/>
            </a:xfrm>
            <a:prstGeom prst="rect">
              <a:avLst/>
            </a:prstGeom>
            <a:solidFill>
              <a:srgbClr val="004B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7" name="Rectangle 42"/>
            <p:cNvSpPr>
              <a:spLocks noChangeArrowheads="1"/>
            </p:cNvSpPr>
            <p:nvPr/>
          </p:nvSpPr>
          <p:spPr bwMode="auto">
            <a:xfrm>
              <a:off x="0" y="671"/>
              <a:ext cx="5760" cy="25"/>
            </a:xfrm>
            <a:prstGeom prst="rect">
              <a:avLst/>
            </a:prstGeom>
            <a:solidFill>
              <a:srgbClr val="004DB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8" name="Rectangle 43"/>
            <p:cNvSpPr>
              <a:spLocks noChangeArrowheads="1"/>
            </p:cNvSpPr>
            <p:nvPr/>
          </p:nvSpPr>
          <p:spPr bwMode="auto">
            <a:xfrm>
              <a:off x="0" y="696"/>
              <a:ext cx="5760" cy="17"/>
            </a:xfrm>
            <a:prstGeom prst="rect">
              <a:avLst/>
            </a:prstGeom>
            <a:solidFill>
              <a:srgbClr val="004FB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19" name="Rectangle 44"/>
            <p:cNvSpPr>
              <a:spLocks noChangeArrowheads="1"/>
            </p:cNvSpPr>
            <p:nvPr/>
          </p:nvSpPr>
          <p:spPr bwMode="auto">
            <a:xfrm>
              <a:off x="0" y="713"/>
              <a:ext cx="5760" cy="16"/>
            </a:xfrm>
            <a:prstGeom prst="rect">
              <a:avLst/>
            </a:prstGeom>
            <a:solidFill>
              <a:srgbClr val="0051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0" name="Rectangle 45"/>
            <p:cNvSpPr>
              <a:spLocks noChangeArrowheads="1"/>
            </p:cNvSpPr>
            <p:nvPr/>
          </p:nvSpPr>
          <p:spPr bwMode="auto">
            <a:xfrm>
              <a:off x="0" y="729"/>
              <a:ext cx="5760" cy="17"/>
            </a:xfrm>
            <a:prstGeom prst="rect">
              <a:avLst/>
            </a:prstGeom>
            <a:solidFill>
              <a:srgbClr val="0052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1" name="Rectangle 46"/>
            <p:cNvSpPr>
              <a:spLocks noChangeArrowheads="1"/>
            </p:cNvSpPr>
            <p:nvPr/>
          </p:nvSpPr>
          <p:spPr bwMode="auto">
            <a:xfrm>
              <a:off x="0" y="746"/>
              <a:ext cx="5760" cy="25"/>
            </a:xfrm>
            <a:prstGeom prst="rect">
              <a:avLst/>
            </a:prstGeom>
            <a:solidFill>
              <a:srgbClr val="0054B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2" name="Rectangle 47"/>
            <p:cNvSpPr>
              <a:spLocks noChangeArrowheads="1"/>
            </p:cNvSpPr>
            <p:nvPr/>
          </p:nvSpPr>
          <p:spPr bwMode="auto">
            <a:xfrm>
              <a:off x="0" y="771"/>
              <a:ext cx="5760" cy="17"/>
            </a:xfrm>
            <a:prstGeom prst="rect">
              <a:avLst/>
            </a:prstGeom>
            <a:solidFill>
              <a:srgbClr val="005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3" name="Rectangle 48"/>
            <p:cNvSpPr>
              <a:spLocks noChangeArrowheads="1"/>
            </p:cNvSpPr>
            <p:nvPr/>
          </p:nvSpPr>
          <p:spPr bwMode="auto">
            <a:xfrm>
              <a:off x="0" y="788"/>
              <a:ext cx="5760" cy="25"/>
            </a:xfrm>
            <a:prstGeom prst="rect">
              <a:avLst/>
            </a:prstGeom>
            <a:solidFill>
              <a:srgbClr val="0058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4" name="Rectangle 49"/>
            <p:cNvSpPr>
              <a:spLocks noChangeArrowheads="1"/>
            </p:cNvSpPr>
            <p:nvPr/>
          </p:nvSpPr>
          <p:spPr bwMode="auto">
            <a:xfrm>
              <a:off x="0" y="813"/>
              <a:ext cx="5760" cy="25"/>
            </a:xfrm>
            <a:prstGeom prst="rect">
              <a:avLst/>
            </a:prstGeom>
            <a:solidFill>
              <a:srgbClr val="005A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5" name="Rectangle 50"/>
            <p:cNvSpPr>
              <a:spLocks noChangeArrowheads="1"/>
            </p:cNvSpPr>
            <p:nvPr/>
          </p:nvSpPr>
          <p:spPr bwMode="auto">
            <a:xfrm>
              <a:off x="0" y="838"/>
              <a:ext cx="5760" cy="17"/>
            </a:xfrm>
            <a:prstGeom prst="rect">
              <a:avLst/>
            </a:prstGeom>
            <a:solidFill>
              <a:srgbClr val="005C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6" name="Rectangle 51"/>
            <p:cNvSpPr>
              <a:spLocks noChangeArrowheads="1"/>
            </p:cNvSpPr>
            <p:nvPr/>
          </p:nvSpPr>
          <p:spPr bwMode="auto">
            <a:xfrm>
              <a:off x="0" y="855"/>
              <a:ext cx="5760" cy="25"/>
            </a:xfrm>
            <a:prstGeom prst="rect">
              <a:avLst/>
            </a:prstGeom>
            <a:solidFill>
              <a:srgbClr val="005E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7" name="Rectangle 52"/>
            <p:cNvSpPr>
              <a:spLocks noChangeArrowheads="1"/>
            </p:cNvSpPr>
            <p:nvPr/>
          </p:nvSpPr>
          <p:spPr bwMode="auto">
            <a:xfrm>
              <a:off x="0" y="880"/>
              <a:ext cx="5760" cy="18"/>
            </a:xfrm>
            <a:prstGeom prst="rect">
              <a:avLst/>
            </a:prstGeom>
            <a:solidFill>
              <a:srgbClr val="0060C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8" name="Rectangle 53"/>
            <p:cNvSpPr>
              <a:spLocks noChangeArrowheads="1"/>
            </p:cNvSpPr>
            <p:nvPr/>
          </p:nvSpPr>
          <p:spPr bwMode="auto">
            <a:xfrm>
              <a:off x="0" y="898"/>
              <a:ext cx="5760" cy="17"/>
            </a:xfrm>
            <a:prstGeom prst="rect">
              <a:avLst/>
            </a:prstGeom>
            <a:solidFill>
              <a:srgbClr val="0062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29" name="Rectangle 54"/>
            <p:cNvSpPr>
              <a:spLocks noChangeArrowheads="1"/>
            </p:cNvSpPr>
            <p:nvPr/>
          </p:nvSpPr>
          <p:spPr bwMode="auto">
            <a:xfrm>
              <a:off x="0" y="915"/>
              <a:ext cx="5760" cy="17"/>
            </a:xfrm>
            <a:prstGeom prst="rect">
              <a:avLst/>
            </a:prstGeom>
            <a:solidFill>
              <a:srgbClr val="0063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0" name="Rectangle 55"/>
            <p:cNvSpPr>
              <a:spLocks noChangeArrowheads="1"/>
            </p:cNvSpPr>
            <p:nvPr/>
          </p:nvSpPr>
          <p:spPr bwMode="auto">
            <a:xfrm>
              <a:off x="0" y="932"/>
              <a:ext cx="5760" cy="25"/>
            </a:xfrm>
            <a:prstGeom prst="rect">
              <a:avLst/>
            </a:prstGeom>
            <a:solidFill>
              <a:srgbClr val="0065C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1" name="Rectangle 56"/>
            <p:cNvSpPr>
              <a:spLocks noChangeArrowheads="1"/>
            </p:cNvSpPr>
            <p:nvPr/>
          </p:nvSpPr>
          <p:spPr bwMode="auto">
            <a:xfrm>
              <a:off x="0" y="957"/>
              <a:ext cx="5760" cy="25"/>
            </a:xfrm>
            <a:prstGeom prst="rect">
              <a:avLst/>
            </a:prstGeom>
            <a:solidFill>
              <a:srgbClr val="0067C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2" name="Rectangle 57"/>
            <p:cNvSpPr>
              <a:spLocks noChangeArrowheads="1"/>
            </p:cNvSpPr>
            <p:nvPr/>
          </p:nvSpPr>
          <p:spPr bwMode="auto">
            <a:xfrm>
              <a:off x="0" y="982"/>
              <a:ext cx="5760" cy="25"/>
            </a:xfrm>
            <a:prstGeom prst="rect">
              <a:avLst/>
            </a:prstGeom>
            <a:solidFill>
              <a:srgbClr val="0069C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3" name="Rectangle 58"/>
            <p:cNvSpPr>
              <a:spLocks noChangeArrowheads="1"/>
            </p:cNvSpPr>
            <p:nvPr/>
          </p:nvSpPr>
          <p:spPr bwMode="auto">
            <a:xfrm>
              <a:off x="0" y="1007"/>
              <a:ext cx="5760" cy="27"/>
            </a:xfrm>
            <a:prstGeom prst="rect">
              <a:avLst/>
            </a:prstGeom>
            <a:solidFill>
              <a:srgbClr val="006BC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4" name="Rectangle 59"/>
            <p:cNvSpPr>
              <a:spLocks noChangeArrowheads="1"/>
            </p:cNvSpPr>
            <p:nvPr/>
          </p:nvSpPr>
          <p:spPr bwMode="auto">
            <a:xfrm>
              <a:off x="0" y="1034"/>
              <a:ext cx="5760" cy="25"/>
            </a:xfrm>
            <a:prstGeom prst="rect">
              <a:avLst/>
            </a:prstGeom>
            <a:solidFill>
              <a:srgbClr val="006DD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5" name="Rectangle 60"/>
            <p:cNvSpPr>
              <a:spLocks noChangeArrowheads="1"/>
            </p:cNvSpPr>
            <p:nvPr/>
          </p:nvSpPr>
          <p:spPr bwMode="auto">
            <a:xfrm>
              <a:off x="0" y="1059"/>
              <a:ext cx="5760" cy="25"/>
            </a:xfrm>
            <a:prstGeom prst="rect">
              <a:avLst/>
            </a:prstGeom>
            <a:solidFill>
              <a:srgbClr val="006FD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6" name="Rectangle 61"/>
            <p:cNvSpPr>
              <a:spLocks noChangeArrowheads="1"/>
            </p:cNvSpPr>
            <p:nvPr/>
          </p:nvSpPr>
          <p:spPr bwMode="auto">
            <a:xfrm>
              <a:off x="0" y="1084"/>
              <a:ext cx="5760" cy="25"/>
            </a:xfrm>
            <a:prstGeom prst="rect">
              <a:avLst/>
            </a:prstGeom>
            <a:solidFill>
              <a:srgbClr val="0071D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7" name="Rectangle 62"/>
            <p:cNvSpPr>
              <a:spLocks noChangeArrowheads="1"/>
            </p:cNvSpPr>
            <p:nvPr/>
          </p:nvSpPr>
          <p:spPr bwMode="auto">
            <a:xfrm>
              <a:off x="0" y="1109"/>
              <a:ext cx="5760" cy="25"/>
            </a:xfrm>
            <a:prstGeom prst="rect">
              <a:avLst/>
            </a:prstGeom>
            <a:solidFill>
              <a:srgbClr val="0073D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8" name="Rectangle 63"/>
            <p:cNvSpPr>
              <a:spLocks noChangeArrowheads="1"/>
            </p:cNvSpPr>
            <p:nvPr/>
          </p:nvSpPr>
          <p:spPr bwMode="auto">
            <a:xfrm>
              <a:off x="0" y="1134"/>
              <a:ext cx="5760" cy="25"/>
            </a:xfrm>
            <a:prstGeom prst="rect">
              <a:avLst/>
            </a:prstGeom>
            <a:solidFill>
              <a:srgbClr val="0075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39" name="Rectangle 64"/>
            <p:cNvSpPr>
              <a:spLocks noChangeArrowheads="1"/>
            </p:cNvSpPr>
            <p:nvPr/>
          </p:nvSpPr>
          <p:spPr bwMode="auto">
            <a:xfrm>
              <a:off x="0" y="1159"/>
              <a:ext cx="5760" cy="17"/>
            </a:xfrm>
            <a:prstGeom prst="rect">
              <a:avLst/>
            </a:prstGeom>
            <a:solidFill>
              <a:srgbClr val="0077D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0" name="Rectangle 65"/>
            <p:cNvSpPr>
              <a:spLocks noChangeArrowheads="1"/>
            </p:cNvSpPr>
            <p:nvPr/>
          </p:nvSpPr>
          <p:spPr bwMode="auto">
            <a:xfrm>
              <a:off x="0" y="1176"/>
              <a:ext cx="5760" cy="25"/>
            </a:xfrm>
            <a:prstGeom prst="rect">
              <a:avLst/>
            </a:prstGeom>
            <a:solidFill>
              <a:srgbClr val="0078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1" name="Rectangle 66"/>
            <p:cNvSpPr>
              <a:spLocks noChangeArrowheads="1"/>
            </p:cNvSpPr>
            <p:nvPr/>
          </p:nvSpPr>
          <p:spPr bwMode="auto">
            <a:xfrm>
              <a:off x="0" y="1201"/>
              <a:ext cx="5760" cy="18"/>
            </a:xfrm>
            <a:prstGeom prst="rect">
              <a:avLst/>
            </a:prstGeom>
            <a:solidFill>
              <a:srgbClr val="007A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2" name="Rectangle 67"/>
            <p:cNvSpPr>
              <a:spLocks noChangeArrowheads="1"/>
            </p:cNvSpPr>
            <p:nvPr/>
          </p:nvSpPr>
          <p:spPr bwMode="auto">
            <a:xfrm>
              <a:off x="0" y="1219"/>
              <a:ext cx="5760" cy="34"/>
            </a:xfrm>
            <a:prstGeom prst="rect">
              <a:avLst/>
            </a:prstGeom>
            <a:solidFill>
              <a:srgbClr val="007BD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3" name="Rectangle 68"/>
            <p:cNvSpPr>
              <a:spLocks noChangeArrowheads="1"/>
            </p:cNvSpPr>
            <p:nvPr/>
          </p:nvSpPr>
          <p:spPr bwMode="auto">
            <a:xfrm>
              <a:off x="0" y="1253"/>
              <a:ext cx="5760" cy="25"/>
            </a:xfrm>
            <a:prstGeom prst="rect">
              <a:avLst/>
            </a:prstGeom>
            <a:solidFill>
              <a:srgbClr val="007D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4" name="Rectangle 69"/>
            <p:cNvSpPr>
              <a:spLocks noChangeArrowheads="1"/>
            </p:cNvSpPr>
            <p:nvPr/>
          </p:nvSpPr>
          <p:spPr bwMode="auto">
            <a:xfrm>
              <a:off x="0" y="1278"/>
              <a:ext cx="5760" cy="18"/>
            </a:xfrm>
            <a:prstGeom prst="rect">
              <a:avLst/>
            </a:prstGeom>
            <a:solidFill>
              <a:srgbClr val="007FE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5" name="Rectangle 70"/>
            <p:cNvSpPr>
              <a:spLocks noChangeArrowheads="1"/>
            </p:cNvSpPr>
            <p:nvPr/>
          </p:nvSpPr>
          <p:spPr bwMode="auto">
            <a:xfrm>
              <a:off x="0" y="1296"/>
              <a:ext cx="5760" cy="32"/>
            </a:xfrm>
            <a:prstGeom prst="rect">
              <a:avLst/>
            </a:prstGeom>
            <a:solidFill>
              <a:srgbClr val="0080E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6" name="Rectangle 71"/>
            <p:cNvSpPr>
              <a:spLocks noChangeArrowheads="1"/>
            </p:cNvSpPr>
            <p:nvPr/>
          </p:nvSpPr>
          <p:spPr bwMode="auto">
            <a:xfrm>
              <a:off x="0" y="1328"/>
              <a:ext cx="5760" cy="35"/>
            </a:xfrm>
            <a:prstGeom prst="rect">
              <a:avLst/>
            </a:prstGeom>
            <a:solidFill>
              <a:srgbClr val="0082E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7" name="Rectangle 72"/>
            <p:cNvSpPr>
              <a:spLocks noChangeArrowheads="1"/>
            </p:cNvSpPr>
            <p:nvPr/>
          </p:nvSpPr>
          <p:spPr bwMode="auto">
            <a:xfrm>
              <a:off x="0" y="1363"/>
              <a:ext cx="5760" cy="34"/>
            </a:xfrm>
            <a:prstGeom prst="rect">
              <a:avLst/>
            </a:prstGeom>
            <a:solidFill>
              <a:srgbClr val="0084E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8" name="Rectangle 73"/>
            <p:cNvSpPr>
              <a:spLocks noChangeArrowheads="1"/>
            </p:cNvSpPr>
            <p:nvPr/>
          </p:nvSpPr>
          <p:spPr bwMode="auto">
            <a:xfrm>
              <a:off x="0" y="1397"/>
              <a:ext cx="5760" cy="25"/>
            </a:xfrm>
            <a:prstGeom prst="rect">
              <a:avLst/>
            </a:prstGeom>
            <a:solidFill>
              <a:srgbClr val="0085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49" name="Rectangle 74"/>
            <p:cNvSpPr>
              <a:spLocks noChangeArrowheads="1"/>
            </p:cNvSpPr>
            <p:nvPr/>
          </p:nvSpPr>
          <p:spPr bwMode="auto">
            <a:xfrm>
              <a:off x="0" y="1422"/>
              <a:ext cx="5760" cy="33"/>
            </a:xfrm>
            <a:prstGeom prst="rect">
              <a:avLst/>
            </a:prstGeom>
            <a:solidFill>
              <a:srgbClr val="0087E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0" name="Rectangle 75"/>
            <p:cNvSpPr>
              <a:spLocks noChangeArrowheads="1"/>
            </p:cNvSpPr>
            <p:nvPr/>
          </p:nvSpPr>
          <p:spPr bwMode="auto">
            <a:xfrm>
              <a:off x="0" y="1455"/>
              <a:ext cx="5760" cy="25"/>
            </a:xfrm>
            <a:prstGeom prst="rect">
              <a:avLst/>
            </a:prstGeom>
            <a:solidFill>
              <a:srgbClr val="0088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1" name="Rectangle 76"/>
            <p:cNvSpPr>
              <a:spLocks noChangeArrowheads="1"/>
            </p:cNvSpPr>
            <p:nvPr/>
          </p:nvSpPr>
          <p:spPr bwMode="auto">
            <a:xfrm>
              <a:off x="0" y="1480"/>
              <a:ext cx="5760" cy="35"/>
            </a:xfrm>
            <a:prstGeom prst="rect">
              <a:avLst/>
            </a:prstGeom>
            <a:solidFill>
              <a:srgbClr val="008A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2" name="Rectangle 77"/>
            <p:cNvSpPr>
              <a:spLocks noChangeArrowheads="1"/>
            </p:cNvSpPr>
            <p:nvPr/>
          </p:nvSpPr>
          <p:spPr bwMode="auto">
            <a:xfrm>
              <a:off x="0" y="1515"/>
              <a:ext cx="5760" cy="42"/>
            </a:xfrm>
            <a:prstGeom prst="rect">
              <a:avLst/>
            </a:prstGeom>
            <a:solidFill>
              <a:srgbClr val="008B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3" name="Rectangle 78"/>
            <p:cNvSpPr>
              <a:spLocks noChangeArrowheads="1"/>
            </p:cNvSpPr>
            <p:nvPr/>
          </p:nvSpPr>
          <p:spPr bwMode="auto">
            <a:xfrm>
              <a:off x="0" y="1557"/>
              <a:ext cx="5760" cy="50"/>
            </a:xfrm>
            <a:prstGeom prst="rect">
              <a:avLst/>
            </a:prstGeom>
            <a:solidFill>
              <a:srgbClr val="008D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4" name="Rectangle 79"/>
            <p:cNvSpPr>
              <a:spLocks noChangeArrowheads="1"/>
            </p:cNvSpPr>
            <p:nvPr/>
          </p:nvSpPr>
          <p:spPr bwMode="auto">
            <a:xfrm>
              <a:off x="0" y="1607"/>
              <a:ext cx="5760" cy="60"/>
            </a:xfrm>
            <a:prstGeom prst="rect">
              <a:avLst/>
            </a:prstGeom>
            <a:solidFill>
              <a:srgbClr val="008FF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5" name="Rectangle 80"/>
            <p:cNvSpPr>
              <a:spLocks noChangeArrowheads="1"/>
            </p:cNvSpPr>
            <p:nvPr/>
          </p:nvSpPr>
          <p:spPr bwMode="auto">
            <a:xfrm>
              <a:off x="0" y="1667"/>
              <a:ext cx="5760" cy="59"/>
            </a:xfrm>
            <a:prstGeom prst="rect">
              <a:avLst/>
            </a:prstGeom>
            <a:solidFill>
              <a:srgbClr val="0091F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6" name="Rectangle 81"/>
            <p:cNvSpPr>
              <a:spLocks noChangeArrowheads="1"/>
            </p:cNvSpPr>
            <p:nvPr/>
          </p:nvSpPr>
          <p:spPr bwMode="auto">
            <a:xfrm>
              <a:off x="0" y="1726"/>
              <a:ext cx="5760" cy="42"/>
            </a:xfrm>
            <a:prstGeom prst="rect">
              <a:avLst/>
            </a:prstGeom>
            <a:solidFill>
              <a:srgbClr val="0092F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7" name="Rectangle 82"/>
            <p:cNvSpPr>
              <a:spLocks noChangeArrowheads="1"/>
            </p:cNvSpPr>
            <p:nvPr/>
          </p:nvSpPr>
          <p:spPr bwMode="auto">
            <a:xfrm>
              <a:off x="0" y="1768"/>
              <a:ext cx="5760" cy="75"/>
            </a:xfrm>
            <a:prstGeom prst="rect">
              <a:avLst/>
            </a:prstGeom>
            <a:solidFill>
              <a:srgbClr val="0094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8" name="Rectangle 83"/>
            <p:cNvSpPr>
              <a:spLocks noChangeArrowheads="1"/>
            </p:cNvSpPr>
            <p:nvPr/>
          </p:nvSpPr>
          <p:spPr bwMode="auto">
            <a:xfrm>
              <a:off x="0" y="1843"/>
              <a:ext cx="5760" cy="85"/>
            </a:xfrm>
            <a:prstGeom prst="rect">
              <a:avLst/>
            </a:prstGeom>
            <a:solidFill>
              <a:srgbClr val="0095F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59" name="Rectangle 84"/>
            <p:cNvSpPr>
              <a:spLocks noChangeArrowheads="1"/>
            </p:cNvSpPr>
            <p:nvPr/>
          </p:nvSpPr>
          <p:spPr bwMode="auto">
            <a:xfrm>
              <a:off x="0" y="1928"/>
              <a:ext cx="5760" cy="85"/>
            </a:xfrm>
            <a:prstGeom prst="rect">
              <a:avLst/>
            </a:prstGeom>
            <a:solidFill>
              <a:srgbClr val="0097F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360" name="Rectangle 85"/>
            <p:cNvSpPr>
              <a:spLocks noChangeArrowheads="1"/>
            </p:cNvSpPr>
            <p:nvPr/>
          </p:nvSpPr>
          <p:spPr bwMode="auto">
            <a:xfrm>
              <a:off x="0" y="2013"/>
              <a:ext cx="5760" cy="140"/>
            </a:xfrm>
            <a:prstGeom prst="rect">
              <a:avLst/>
            </a:prstGeom>
            <a:solidFill>
              <a:srgbClr val="0099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grpSp>
      <p:grpSp>
        <p:nvGrpSpPr>
          <p:cNvPr id="7172" name="Group 86"/>
          <p:cNvGrpSpPr>
            <a:grpSpLocks/>
          </p:cNvGrpSpPr>
          <p:nvPr/>
        </p:nvGrpSpPr>
        <p:grpSpPr bwMode="auto">
          <a:xfrm>
            <a:off x="-5557" y="3417888"/>
            <a:ext cx="12192000" cy="3440112"/>
            <a:chOff x="0" y="2157"/>
            <a:chExt cx="5760" cy="2168"/>
          </a:xfrm>
        </p:grpSpPr>
        <p:sp>
          <p:nvSpPr>
            <p:cNvPr id="7178" name="Rectangle 87"/>
            <p:cNvSpPr>
              <a:spLocks noChangeArrowheads="1"/>
            </p:cNvSpPr>
            <p:nvPr/>
          </p:nvSpPr>
          <p:spPr bwMode="auto">
            <a:xfrm>
              <a:off x="0" y="2157"/>
              <a:ext cx="5760" cy="12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79" name="Rectangle 88"/>
            <p:cNvSpPr>
              <a:spLocks noChangeArrowheads="1"/>
            </p:cNvSpPr>
            <p:nvPr/>
          </p:nvSpPr>
          <p:spPr bwMode="auto">
            <a:xfrm>
              <a:off x="0" y="2280"/>
              <a:ext cx="5760" cy="109"/>
            </a:xfrm>
            <a:prstGeom prst="rect">
              <a:avLst/>
            </a:prstGeom>
            <a:solidFill>
              <a:srgbClr val="FFFFC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0" name="Rectangle 89"/>
            <p:cNvSpPr>
              <a:spLocks noChangeArrowheads="1"/>
            </p:cNvSpPr>
            <p:nvPr/>
          </p:nvSpPr>
          <p:spPr bwMode="auto">
            <a:xfrm>
              <a:off x="0" y="2389"/>
              <a:ext cx="5760" cy="85"/>
            </a:xfrm>
            <a:prstGeom prst="rect">
              <a:avLst/>
            </a:prstGeom>
            <a:solidFill>
              <a:srgbClr val="FFFFC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1" name="Rectangle 90"/>
            <p:cNvSpPr>
              <a:spLocks noChangeArrowheads="1"/>
            </p:cNvSpPr>
            <p:nvPr/>
          </p:nvSpPr>
          <p:spPr bwMode="auto">
            <a:xfrm>
              <a:off x="0" y="2474"/>
              <a:ext cx="5760" cy="67"/>
            </a:xfrm>
            <a:prstGeom prst="rect">
              <a:avLst/>
            </a:prstGeom>
            <a:solidFill>
              <a:srgbClr val="FFFEC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2" name="Rectangle 91"/>
            <p:cNvSpPr>
              <a:spLocks noChangeArrowheads="1"/>
            </p:cNvSpPr>
            <p:nvPr/>
          </p:nvSpPr>
          <p:spPr bwMode="auto">
            <a:xfrm>
              <a:off x="0" y="2541"/>
              <a:ext cx="5760" cy="60"/>
            </a:xfrm>
            <a:prstGeom prst="rect">
              <a:avLst/>
            </a:prstGeom>
            <a:solidFill>
              <a:srgbClr val="FFFE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3" name="Rectangle 92"/>
            <p:cNvSpPr>
              <a:spLocks noChangeArrowheads="1"/>
            </p:cNvSpPr>
            <p:nvPr/>
          </p:nvSpPr>
          <p:spPr bwMode="auto">
            <a:xfrm>
              <a:off x="0" y="2601"/>
              <a:ext cx="5760" cy="42"/>
            </a:xfrm>
            <a:prstGeom prst="rect">
              <a:avLst/>
            </a:prstGeom>
            <a:solidFill>
              <a:srgbClr val="FFFEC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4" name="Rectangle 93"/>
            <p:cNvSpPr>
              <a:spLocks noChangeArrowheads="1"/>
            </p:cNvSpPr>
            <p:nvPr/>
          </p:nvSpPr>
          <p:spPr bwMode="auto">
            <a:xfrm>
              <a:off x="0" y="2643"/>
              <a:ext cx="5760" cy="52"/>
            </a:xfrm>
            <a:prstGeom prst="rect">
              <a:avLst/>
            </a:prstGeom>
            <a:solidFill>
              <a:srgbClr val="FEFE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5" name="Rectangle 94"/>
            <p:cNvSpPr>
              <a:spLocks noChangeArrowheads="1"/>
            </p:cNvSpPr>
            <p:nvPr/>
          </p:nvSpPr>
          <p:spPr bwMode="auto">
            <a:xfrm>
              <a:off x="0" y="2695"/>
              <a:ext cx="5760" cy="42"/>
            </a:xfrm>
            <a:prstGeom prst="rect">
              <a:avLst/>
            </a:prstGeom>
            <a:solidFill>
              <a:srgbClr val="FEFEB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6" name="Rectangle 95"/>
            <p:cNvSpPr>
              <a:spLocks noChangeArrowheads="1"/>
            </p:cNvSpPr>
            <p:nvPr/>
          </p:nvSpPr>
          <p:spPr bwMode="auto">
            <a:xfrm>
              <a:off x="0" y="2737"/>
              <a:ext cx="5760" cy="33"/>
            </a:xfrm>
            <a:prstGeom prst="rect">
              <a:avLst/>
            </a:prstGeom>
            <a:solidFill>
              <a:srgbClr val="FEFDB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7" name="Rectangle 96"/>
            <p:cNvSpPr>
              <a:spLocks noChangeArrowheads="1"/>
            </p:cNvSpPr>
            <p:nvPr/>
          </p:nvSpPr>
          <p:spPr bwMode="auto">
            <a:xfrm>
              <a:off x="0" y="2770"/>
              <a:ext cx="5760" cy="34"/>
            </a:xfrm>
            <a:prstGeom prst="rect">
              <a:avLst/>
            </a:prstGeom>
            <a:solidFill>
              <a:srgbClr val="FEFDB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8" name="Rectangle 97"/>
            <p:cNvSpPr>
              <a:spLocks noChangeArrowheads="1"/>
            </p:cNvSpPr>
            <p:nvPr/>
          </p:nvSpPr>
          <p:spPr bwMode="auto">
            <a:xfrm>
              <a:off x="0" y="2804"/>
              <a:ext cx="5760" cy="33"/>
            </a:xfrm>
            <a:prstGeom prst="rect">
              <a:avLst/>
            </a:prstGeom>
            <a:solidFill>
              <a:srgbClr val="FEFDB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89" name="Rectangle 98"/>
            <p:cNvSpPr>
              <a:spLocks noChangeArrowheads="1"/>
            </p:cNvSpPr>
            <p:nvPr/>
          </p:nvSpPr>
          <p:spPr bwMode="auto">
            <a:xfrm>
              <a:off x="0" y="2837"/>
              <a:ext cx="5760" cy="35"/>
            </a:xfrm>
            <a:prstGeom prst="rect">
              <a:avLst/>
            </a:prstGeom>
            <a:solidFill>
              <a:srgbClr val="FEFDB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0" name="Rectangle 99"/>
            <p:cNvSpPr>
              <a:spLocks noChangeArrowheads="1"/>
            </p:cNvSpPr>
            <p:nvPr/>
          </p:nvSpPr>
          <p:spPr bwMode="auto">
            <a:xfrm>
              <a:off x="0" y="2872"/>
              <a:ext cx="5760" cy="34"/>
            </a:xfrm>
            <a:prstGeom prst="rect">
              <a:avLst/>
            </a:prstGeom>
            <a:solidFill>
              <a:srgbClr val="FEFCB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1" name="Rectangle 100"/>
            <p:cNvSpPr>
              <a:spLocks noChangeArrowheads="1"/>
            </p:cNvSpPr>
            <p:nvPr/>
          </p:nvSpPr>
          <p:spPr bwMode="auto">
            <a:xfrm>
              <a:off x="0" y="2906"/>
              <a:ext cx="5760" cy="25"/>
            </a:xfrm>
            <a:prstGeom prst="rect">
              <a:avLst/>
            </a:prstGeom>
            <a:solidFill>
              <a:srgbClr val="FEFCB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2" name="Rectangle 101"/>
            <p:cNvSpPr>
              <a:spLocks noChangeArrowheads="1"/>
            </p:cNvSpPr>
            <p:nvPr/>
          </p:nvSpPr>
          <p:spPr bwMode="auto">
            <a:xfrm>
              <a:off x="0" y="2931"/>
              <a:ext cx="5760" cy="25"/>
            </a:xfrm>
            <a:prstGeom prst="rect">
              <a:avLst/>
            </a:prstGeom>
            <a:solidFill>
              <a:srgbClr val="FEFC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3" name="Rectangle 102"/>
            <p:cNvSpPr>
              <a:spLocks noChangeArrowheads="1"/>
            </p:cNvSpPr>
            <p:nvPr/>
          </p:nvSpPr>
          <p:spPr bwMode="auto">
            <a:xfrm>
              <a:off x="0" y="2956"/>
              <a:ext cx="5760" cy="25"/>
            </a:xfrm>
            <a:prstGeom prst="rect">
              <a:avLst/>
            </a:prstGeom>
            <a:solidFill>
              <a:srgbClr val="FEFC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4" name="Rectangle 103"/>
            <p:cNvSpPr>
              <a:spLocks noChangeArrowheads="1"/>
            </p:cNvSpPr>
            <p:nvPr/>
          </p:nvSpPr>
          <p:spPr bwMode="auto">
            <a:xfrm>
              <a:off x="0" y="2981"/>
              <a:ext cx="5760" cy="27"/>
            </a:xfrm>
            <a:prstGeom prst="rect">
              <a:avLst/>
            </a:prstGeom>
            <a:solidFill>
              <a:srgbClr val="FDFCA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5" name="Rectangle 104"/>
            <p:cNvSpPr>
              <a:spLocks noChangeArrowheads="1"/>
            </p:cNvSpPr>
            <p:nvPr/>
          </p:nvSpPr>
          <p:spPr bwMode="auto">
            <a:xfrm>
              <a:off x="0" y="3008"/>
              <a:ext cx="5760" cy="25"/>
            </a:xfrm>
            <a:prstGeom prst="rect">
              <a:avLst/>
            </a:prstGeom>
            <a:solidFill>
              <a:srgbClr val="FDFBA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6" name="Rectangle 105"/>
            <p:cNvSpPr>
              <a:spLocks noChangeArrowheads="1"/>
            </p:cNvSpPr>
            <p:nvPr/>
          </p:nvSpPr>
          <p:spPr bwMode="auto">
            <a:xfrm>
              <a:off x="0" y="3033"/>
              <a:ext cx="5760" cy="25"/>
            </a:xfrm>
            <a:prstGeom prst="rect">
              <a:avLst/>
            </a:prstGeom>
            <a:solidFill>
              <a:srgbClr val="FDFBA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7" name="Rectangle 106"/>
            <p:cNvSpPr>
              <a:spLocks noChangeArrowheads="1"/>
            </p:cNvSpPr>
            <p:nvPr/>
          </p:nvSpPr>
          <p:spPr bwMode="auto">
            <a:xfrm>
              <a:off x="0" y="3058"/>
              <a:ext cx="5760" cy="25"/>
            </a:xfrm>
            <a:prstGeom prst="rect">
              <a:avLst/>
            </a:prstGeom>
            <a:solidFill>
              <a:srgbClr val="FDFB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8" name="Rectangle 107"/>
            <p:cNvSpPr>
              <a:spLocks noChangeArrowheads="1"/>
            </p:cNvSpPr>
            <p:nvPr/>
          </p:nvSpPr>
          <p:spPr bwMode="auto">
            <a:xfrm>
              <a:off x="0" y="3083"/>
              <a:ext cx="5760" cy="17"/>
            </a:xfrm>
            <a:prstGeom prst="rect">
              <a:avLst/>
            </a:prstGeom>
            <a:solidFill>
              <a:srgbClr val="FDFB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199" name="Rectangle 108"/>
            <p:cNvSpPr>
              <a:spLocks noChangeArrowheads="1"/>
            </p:cNvSpPr>
            <p:nvPr/>
          </p:nvSpPr>
          <p:spPr bwMode="auto">
            <a:xfrm>
              <a:off x="0" y="3100"/>
              <a:ext cx="5760" cy="25"/>
            </a:xfrm>
            <a:prstGeom prst="rect">
              <a:avLst/>
            </a:prstGeom>
            <a:solidFill>
              <a:srgbClr val="FDFBA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0" name="Rectangle 109"/>
            <p:cNvSpPr>
              <a:spLocks noChangeArrowheads="1"/>
            </p:cNvSpPr>
            <p:nvPr/>
          </p:nvSpPr>
          <p:spPr bwMode="auto">
            <a:xfrm>
              <a:off x="0" y="3125"/>
              <a:ext cx="5760" cy="18"/>
            </a:xfrm>
            <a:prstGeom prst="rect">
              <a:avLst/>
            </a:prstGeom>
            <a:solidFill>
              <a:srgbClr val="FDFB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1" name="Rectangle 110"/>
            <p:cNvSpPr>
              <a:spLocks noChangeArrowheads="1"/>
            </p:cNvSpPr>
            <p:nvPr/>
          </p:nvSpPr>
          <p:spPr bwMode="auto">
            <a:xfrm>
              <a:off x="0" y="3143"/>
              <a:ext cx="5760" cy="25"/>
            </a:xfrm>
            <a:prstGeom prst="rect">
              <a:avLst/>
            </a:prstGeom>
            <a:solidFill>
              <a:srgbClr val="FDFA9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2" name="Rectangle 111"/>
            <p:cNvSpPr>
              <a:spLocks noChangeArrowheads="1"/>
            </p:cNvSpPr>
            <p:nvPr/>
          </p:nvSpPr>
          <p:spPr bwMode="auto">
            <a:xfrm>
              <a:off x="0" y="3168"/>
              <a:ext cx="5760" cy="17"/>
            </a:xfrm>
            <a:prstGeom prst="rect">
              <a:avLst/>
            </a:prstGeom>
            <a:solidFill>
              <a:srgbClr val="FDFA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3" name="Rectangle 112"/>
            <p:cNvSpPr>
              <a:spLocks noChangeArrowheads="1"/>
            </p:cNvSpPr>
            <p:nvPr/>
          </p:nvSpPr>
          <p:spPr bwMode="auto">
            <a:xfrm>
              <a:off x="0" y="3185"/>
              <a:ext cx="5760" cy="17"/>
            </a:xfrm>
            <a:prstGeom prst="rect">
              <a:avLst/>
            </a:prstGeom>
            <a:solidFill>
              <a:srgbClr val="FDFA9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4" name="Rectangle 113"/>
            <p:cNvSpPr>
              <a:spLocks noChangeArrowheads="1"/>
            </p:cNvSpPr>
            <p:nvPr/>
          </p:nvSpPr>
          <p:spPr bwMode="auto">
            <a:xfrm>
              <a:off x="0" y="3202"/>
              <a:ext cx="5760" cy="25"/>
            </a:xfrm>
            <a:prstGeom prst="rect">
              <a:avLst/>
            </a:prstGeom>
            <a:solidFill>
              <a:srgbClr val="FDFA9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5" name="Rectangle 114"/>
            <p:cNvSpPr>
              <a:spLocks noChangeArrowheads="1"/>
            </p:cNvSpPr>
            <p:nvPr/>
          </p:nvSpPr>
          <p:spPr bwMode="auto">
            <a:xfrm>
              <a:off x="0" y="3227"/>
              <a:ext cx="5760" cy="18"/>
            </a:xfrm>
            <a:prstGeom prst="rect">
              <a:avLst/>
            </a:prstGeom>
            <a:solidFill>
              <a:srgbClr val="FCFA9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6" name="Rectangle 115"/>
            <p:cNvSpPr>
              <a:spLocks noChangeArrowheads="1"/>
            </p:cNvSpPr>
            <p:nvPr/>
          </p:nvSpPr>
          <p:spPr bwMode="auto">
            <a:xfrm>
              <a:off x="0" y="3245"/>
              <a:ext cx="5760" cy="17"/>
            </a:xfrm>
            <a:prstGeom prst="rect">
              <a:avLst/>
            </a:prstGeom>
            <a:solidFill>
              <a:srgbClr val="FCF99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7" name="Rectangle 116"/>
            <p:cNvSpPr>
              <a:spLocks noChangeArrowheads="1"/>
            </p:cNvSpPr>
            <p:nvPr/>
          </p:nvSpPr>
          <p:spPr bwMode="auto">
            <a:xfrm>
              <a:off x="0" y="3262"/>
              <a:ext cx="5760" cy="17"/>
            </a:xfrm>
            <a:prstGeom prst="rect">
              <a:avLst/>
            </a:prstGeom>
            <a:solidFill>
              <a:srgbClr val="FCF99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8" name="Rectangle 117"/>
            <p:cNvSpPr>
              <a:spLocks noChangeArrowheads="1"/>
            </p:cNvSpPr>
            <p:nvPr/>
          </p:nvSpPr>
          <p:spPr bwMode="auto">
            <a:xfrm>
              <a:off x="0" y="3279"/>
              <a:ext cx="5760" cy="18"/>
            </a:xfrm>
            <a:prstGeom prst="rect">
              <a:avLst/>
            </a:prstGeom>
            <a:solidFill>
              <a:srgbClr val="FCF99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09" name="Rectangle 118"/>
            <p:cNvSpPr>
              <a:spLocks noChangeArrowheads="1"/>
            </p:cNvSpPr>
            <p:nvPr/>
          </p:nvSpPr>
          <p:spPr bwMode="auto">
            <a:xfrm>
              <a:off x="0" y="3297"/>
              <a:ext cx="5760" cy="25"/>
            </a:xfrm>
            <a:prstGeom prst="rect">
              <a:avLst/>
            </a:prstGeom>
            <a:solidFill>
              <a:srgbClr val="FCF98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0" name="Rectangle 119"/>
            <p:cNvSpPr>
              <a:spLocks noChangeArrowheads="1"/>
            </p:cNvSpPr>
            <p:nvPr/>
          </p:nvSpPr>
          <p:spPr bwMode="auto">
            <a:xfrm>
              <a:off x="0" y="3322"/>
              <a:ext cx="5760" cy="15"/>
            </a:xfrm>
            <a:prstGeom prst="rect">
              <a:avLst/>
            </a:prstGeom>
            <a:solidFill>
              <a:srgbClr val="FCF98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1" name="Rectangle 120"/>
            <p:cNvSpPr>
              <a:spLocks noChangeArrowheads="1"/>
            </p:cNvSpPr>
            <p:nvPr/>
          </p:nvSpPr>
          <p:spPr bwMode="auto">
            <a:xfrm>
              <a:off x="0" y="3337"/>
              <a:ext cx="5760" cy="17"/>
            </a:xfrm>
            <a:prstGeom prst="rect">
              <a:avLst/>
            </a:prstGeom>
            <a:solidFill>
              <a:srgbClr val="FCF98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2" name="Rectangle 121"/>
            <p:cNvSpPr>
              <a:spLocks noChangeArrowheads="1"/>
            </p:cNvSpPr>
            <p:nvPr/>
          </p:nvSpPr>
          <p:spPr bwMode="auto">
            <a:xfrm>
              <a:off x="0" y="3354"/>
              <a:ext cx="5760" cy="18"/>
            </a:xfrm>
            <a:prstGeom prst="rect">
              <a:avLst/>
            </a:prstGeom>
            <a:solidFill>
              <a:srgbClr val="FCF9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3" name="Rectangle 122"/>
            <p:cNvSpPr>
              <a:spLocks noChangeArrowheads="1"/>
            </p:cNvSpPr>
            <p:nvPr/>
          </p:nvSpPr>
          <p:spPr bwMode="auto">
            <a:xfrm>
              <a:off x="0" y="3372"/>
              <a:ext cx="5760" cy="17"/>
            </a:xfrm>
            <a:prstGeom prst="rect">
              <a:avLst/>
            </a:prstGeom>
            <a:solidFill>
              <a:srgbClr val="FCF8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4" name="Rectangle 123"/>
            <p:cNvSpPr>
              <a:spLocks noChangeArrowheads="1"/>
            </p:cNvSpPr>
            <p:nvPr/>
          </p:nvSpPr>
          <p:spPr bwMode="auto">
            <a:xfrm>
              <a:off x="0" y="3389"/>
              <a:ext cx="5760" cy="17"/>
            </a:xfrm>
            <a:prstGeom prst="rect">
              <a:avLst/>
            </a:prstGeom>
            <a:solidFill>
              <a:srgbClr val="FCF8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5" name="Rectangle 124"/>
            <p:cNvSpPr>
              <a:spLocks noChangeArrowheads="1"/>
            </p:cNvSpPr>
            <p:nvPr/>
          </p:nvSpPr>
          <p:spPr bwMode="auto">
            <a:xfrm>
              <a:off x="0" y="3406"/>
              <a:ext cx="5760" cy="16"/>
            </a:xfrm>
            <a:prstGeom prst="rect">
              <a:avLst/>
            </a:prstGeom>
            <a:solidFill>
              <a:srgbClr val="FCF88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6" name="Rectangle 125"/>
            <p:cNvSpPr>
              <a:spLocks noChangeArrowheads="1"/>
            </p:cNvSpPr>
            <p:nvPr/>
          </p:nvSpPr>
          <p:spPr bwMode="auto">
            <a:xfrm>
              <a:off x="0" y="3422"/>
              <a:ext cx="5760" cy="17"/>
            </a:xfrm>
            <a:prstGeom prst="rect">
              <a:avLst/>
            </a:prstGeom>
            <a:solidFill>
              <a:srgbClr val="FCF8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7" name="Rectangle 126"/>
            <p:cNvSpPr>
              <a:spLocks noChangeArrowheads="1"/>
            </p:cNvSpPr>
            <p:nvPr/>
          </p:nvSpPr>
          <p:spPr bwMode="auto">
            <a:xfrm>
              <a:off x="0" y="3439"/>
              <a:ext cx="5760" cy="17"/>
            </a:xfrm>
            <a:prstGeom prst="rect">
              <a:avLst/>
            </a:prstGeom>
            <a:solidFill>
              <a:srgbClr val="FCF8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8" name="Rectangle 127"/>
            <p:cNvSpPr>
              <a:spLocks noChangeArrowheads="1"/>
            </p:cNvSpPr>
            <p:nvPr/>
          </p:nvSpPr>
          <p:spPr bwMode="auto">
            <a:xfrm>
              <a:off x="0" y="3456"/>
              <a:ext cx="5760" cy="17"/>
            </a:xfrm>
            <a:prstGeom prst="rect">
              <a:avLst/>
            </a:prstGeom>
            <a:solidFill>
              <a:srgbClr val="FCF87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19" name="Rectangle 128"/>
            <p:cNvSpPr>
              <a:spLocks noChangeArrowheads="1"/>
            </p:cNvSpPr>
            <p:nvPr/>
          </p:nvSpPr>
          <p:spPr bwMode="auto">
            <a:xfrm>
              <a:off x="0" y="3473"/>
              <a:ext cx="5760" cy="18"/>
            </a:xfrm>
            <a:prstGeom prst="rect">
              <a:avLst/>
            </a:prstGeom>
            <a:solidFill>
              <a:srgbClr val="FCF87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0" name="Rectangle 129"/>
            <p:cNvSpPr>
              <a:spLocks noChangeArrowheads="1"/>
            </p:cNvSpPr>
            <p:nvPr/>
          </p:nvSpPr>
          <p:spPr bwMode="auto">
            <a:xfrm>
              <a:off x="0" y="3491"/>
              <a:ext cx="5760" cy="15"/>
            </a:xfrm>
            <a:prstGeom prst="rect">
              <a:avLst/>
            </a:prstGeom>
            <a:solidFill>
              <a:srgbClr val="FCF87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1" name="Rectangle 130"/>
            <p:cNvSpPr>
              <a:spLocks noChangeArrowheads="1"/>
            </p:cNvSpPr>
            <p:nvPr/>
          </p:nvSpPr>
          <p:spPr bwMode="auto">
            <a:xfrm>
              <a:off x="0" y="3506"/>
              <a:ext cx="5760" cy="17"/>
            </a:xfrm>
            <a:prstGeom prst="rect">
              <a:avLst/>
            </a:prstGeom>
            <a:solidFill>
              <a:srgbClr val="FBF77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2" name="Rectangle 131"/>
            <p:cNvSpPr>
              <a:spLocks noChangeArrowheads="1"/>
            </p:cNvSpPr>
            <p:nvPr/>
          </p:nvSpPr>
          <p:spPr bwMode="auto">
            <a:xfrm>
              <a:off x="0" y="3523"/>
              <a:ext cx="5760" cy="18"/>
            </a:xfrm>
            <a:prstGeom prst="rect">
              <a:avLst/>
            </a:prstGeom>
            <a:solidFill>
              <a:srgbClr val="FBF77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3" name="Rectangle 132"/>
            <p:cNvSpPr>
              <a:spLocks noChangeArrowheads="1"/>
            </p:cNvSpPr>
            <p:nvPr/>
          </p:nvSpPr>
          <p:spPr bwMode="auto">
            <a:xfrm>
              <a:off x="0" y="3541"/>
              <a:ext cx="5760" cy="17"/>
            </a:xfrm>
            <a:prstGeom prst="rect">
              <a:avLst/>
            </a:prstGeom>
            <a:solidFill>
              <a:srgbClr val="FBF77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4" name="Rectangle 133"/>
            <p:cNvSpPr>
              <a:spLocks noChangeArrowheads="1"/>
            </p:cNvSpPr>
            <p:nvPr/>
          </p:nvSpPr>
          <p:spPr bwMode="auto">
            <a:xfrm>
              <a:off x="0" y="3558"/>
              <a:ext cx="5760" cy="17"/>
            </a:xfrm>
            <a:prstGeom prst="rect">
              <a:avLst/>
            </a:prstGeom>
            <a:solidFill>
              <a:srgbClr val="FBF7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5" name="Rectangle 134"/>
            <p:cNvSpPr>
              <a:spLocks noChangeArrowheads="1"/>
            </p:cNvSpPr>
            <p:nvPr/>
          </p:nvSpPr>
          <p:spPr bwMode="auto">
            <a:xfrm>
              <a:off x="0" y="3575"/>
              <a:ext cx="5760" cy="10"/>
            </a:xfrm>
            <a:prstGeom prst="rect">
              <a:avLst/>
            </a:prstGeom>
            <a:solidFill>
              <a:srgbClr val="FBF76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6" name="Rectangle 135"/>
            <p:cNvSpPr>
              <a:spLocks noChangeArrowheads="1"/>
            </p:cNvSpPr>
            <p:nvPr/>
          </p:nvSpPr>
          <p:spPr bwMode="auto">
            <a:xfrm>
              <a:off x="0" y="3585"/>
              <a:ext cx="5760" cy="21"/>
            </a:xfrm>
            <a:prstGeom prst="rect">
              <a:avLst/>
            </a:prstGeom>
            <a:solidFill>
              <a:srgbClr val="FBF76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7" name="Rectangle 136"/>
            <p:cNvSpPr>
              <a:spLocks noChangeArrowheads="1"/>
            </p:cNvSpPr>
            <p:nvPr/>
          </p:nvSpPr>
          <p:spPr bwMode="auto">
            <a:xfrm>
              <a:off x="0" y="3606"/>
              <a:ext cx="5760" cy="12"/>
            </a:xfrm>
            <a:prstGeom prst="rect">
              <a:avLst/>
            </a:prstGeom>
            <a:solidFill>
              <a:srgbClr val="FBF76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8" name="Rectangle 137"/>
            <p:cNvSpPr>
              <a:spLocks noChangeArrowheads="1"/>
            </p:cNvSpPr>
            <p:nvPr/>
          </p:nvSpPr>
          <p:spPr bwMode="auto">
            <a:xfrm>
              <a:off x="0" y="3618"/>
              <a:ext cx="5760" cy="17"/>
            </a:xfrm>
            <a:prstGeom prst="rect">
              <a:avLst/>
            </a:prstGeom>
            <a:solidFill>
              <a:srgbClr val="FBF76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29" name="Rectangle 138"/>
            <p:cNvSpPr>
              <a:spLocks noChangeArrowheads="1"/>
            </p:cNvSpPr>
            <p:nvPr/>
          </p:nvSpPr>
          <p:spPr bwMode="auto">
            <a:xfrm>
              <a:off x="0" y="3635"/>
              <a:ext cx="5760" cy="15"/>
            </a:xfrm>
            <a:prstGeom prst="rect">
              <a:avLst/>
            </a:prstGeom>
            <a:solidFill>
              <a:srgbClr val="FBF66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0" name="Rectangle 139"/>
            <p:cNvSpPr>
              <a:spLocks noChangeArrowheads="1"/>
            </p:cNvSpPr>
            <p:nvPr/>
          </p:nvSpPr>
          <p:spPr bwMode="auto">
            <a:xfrm>
              <a:off x="0" y="3650"/>
              <a:ext cx="5760" cy="18"/>
            </a:xfrm>
            <a:prstGeom prst="rect">
              <a:avLst/>
            </a:prstGeom>
            <a:solidFill>
              <a:srgbClr val="FBF66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1" name="Rectangle 140"/>
            <p:cNvSpPr>
              <a:spLocks noChangeArrowheads="1"/>
            </p:cNvSpPr>
            <p:nvPr/>
          </p:nvSpPr>
          <p:spPr bwMode="auto">
            <a:xfrm>
              <a:off x="0" y="3668"/>
              <a:ext cx="5760" cy="17"/>
            </a:xfrm>
            <a:prstGeom prst="rect">
              <a:avLst/>
            </a:prstGeom>
            <a:solidFill>
              <a:srgbClr val="FBF66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2" name="Rectangle 141"/>
            <p:cNvSpPr>
              <a:spLocks noChangeArrowheads="1"/>
            </p:cNvSpPr>
            <p:nvPr/>
          </p:nvSpPr>
          <p:spPr bwMode="auto">
            <a:xfrm>
              <a:off x="0" y="3685"/>
              <a:ext cx="5760" cy="17"/>
            </a:xfrm>
            <a:prstGeom prst="rect">
              <a:avLst/>
            </a:prstGeom>
            <a:solidFill>
              <a:srgbClr val="FBF66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3" name="Rectangle 142"/>
            <p:cNvSpPr>
              <a:spLocks noChangeArrowheads="1"/>
            </p:cNvSpPr>
            <p:nvPr/>
          </p:nvSpPr>
          <p:spPr bwMode="auto">
            <a:xfrm>
              <a:off x="0" y="3702"/>
              <a:ext cx="5760" cy="14"/>
            </a:xfrm>
            <a:prstGeom prst="rect">
              <a:avLst/>
            </a:prstGeom>
            <a:solidFill>
              <a:srgbClr val="FBF65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4" name="Rectangle 143"/>
            <p:cNvSpPr>
              <a:spLocks noChangeArrowheads="1"/>
            </p:cNvSpPr>
            <p:nvPr/>
          </p:nvSpPr>
          <p:spPr bwMode="auto">
            <a:xfrm>
              <a:off x="0" y="3716"/>
              <a:ext cx="5760" cy="17"/>
            </a:xfrm>
            <a:prstGeom prst="rect">
              <a:avLst/>
            </a:prstGeom>
            <a:solidFill>
              <a:srgbClr val="FBF65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5" name="Rectangle 144"/>
            <p:cNvSpPr>
              <a:spLocks noChangeArrowheads="1"/>
            </p:cNvSpPr>
            <p:nvPr/>
          </p:nvSpPr>
          <p:spPr bwMode="auto">
            <a:xfrm>
              <a:off x="0" y="3733"/>
              <a:ext cx="5760" cy="11"/>
            </a:xfrm>
            <a:prstGeom prst="rect">
              <a:avLst/>
            </a:prstGeom>
            <a:solidFill>
              <a:srgbClr val="FBF65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6" name="Rectangle 145"/>
            <p:cNvSpPr>
              <a:spLocks noChangeArrowheads="1"/>
            </p:cNvSpPr>
            <p:nvPr/>
          </p:nvSpPr>
          <p:spPr bwMode="auto">
            <a:xfrm>
              <a:off x="0" y="3744"/>
              <a:ext cx="5760" cy="18"/>
            </a:xfrm>
            <a:prstGeom prst="rect">
              <a:avLst/>
            </a:prstGeom>
            <a:solidFill>
              <a:srgbClr val="FBF65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7" name="Rectangle 146"/>
            <p:cNvSpPr>
              <a:spLocks noChangeArrowheads="1"/>
            </p:cNvSpPr>
            <p:nvPr/>
          </p:nvSpPr>
          <p:spPr bwMode="auto">
            <a:xfrm>
              <a:off x="0" y="3762"/>
              <a:ext cx="5760" cy="15"/>
            </a:xfrm>
            <a:prstGeom prst="rect">
              <a:avLst/>
            </a:prstGeom>
            <a:solidFill>
              <a:srgbClr val="FBF6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8" name="Rectangle 147"/>
            <p:cNvSpPr>
              <a:spLocks noChangeArrowheads="1"/>
            </p:cNvSpPr>
            <p:nvPr/>
          </p:nvSpPr>
          <p:spPr bwMode="auto">
            <a:xfrm>
              <a:off x="0" y="3777"/>
              <a:ext cx="5760" cy="17"/>
            </a:xfrm>
            <a:prstGeom prst="rect">
              <a:avLst/>
            </a:prstGeom>
            <a:solidFill>
              <a:srgbClr val="FBF65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39" name="Rectangle 148"/>
            <p:cNvSpPr>
              <a:spLocks noChangeArrowheads="1"/>
            </p:cNvSpPr>
            <p:nvPr/>
          </p:nvSpPr>
          <p:spPr bwMode="auto">
            <a:xfrm>
              <a:off x="0" y="3794"/>
              <a:ext cx="5760" cy="18"/>
            </a:xfrm>
            <a:prstGeom prst="rect">
              <a:avLst/>
            </a:prstGeom>
            <a:solidFill>
              <a:srgbClr val="FBF55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0" name="Rectangle 149"/>
            <p:cNvSpPr>
              <a:spLocks noChangeArrowheads="1"/>
            </p:cNvSpPr>
            <p:nvPr/>
          </p:nvSpPr>
          <p:spPr bwMode="auto">
            <a:xfrm>
              <a:off x="0" y="3812"/>
              <a:ext cx="5760" cy="17"/>
            </a:xfrm>
            <a:prstGeom prst="rect">
              <a:avLst/>
            </a:prstGeom>
            <a:solidFill>
              <a:srgbClr val="FBF5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1" name="Rectangle 150"/>
            <p:cNvSpPr>
              <a:spLocks noChangeArrowheads="1"/>
            </p:cNvSpPr>
            <p:nvPr/>
          </p:nvSpPr>
          <p:spPr bwMode="auto">
            <a:xfrm>
              <a:off x="0" y="3829"/>
              <a:ext cx="5760" cy="17"/>
            </a:xfrm>
            <a:prstGeom prst="rect">
              <a:avLst/>
            </a:prstGeom>
            <a:solidFill>
              <a:srgbClr val="FBF54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2" name="Rectangle 151"/>
            <p:cNvSpPr>
              <a:spLocks noChangeArrowheads="1"/>
            </p:cNvSpPr>
            <p:nvPr/>
          </p:nvSpPr>
          <p:spPr bwMode="auto">
            <a:xfrm>
              <a:off x="0" y="3846"/>
              <a:ext cx="5760" cy="10"/>
            </a:xfrm>
            <a:prstGeom prst="rect">
              <a:avLst/>
            </a:prstGeom>
            <a:solidFill>
              <a:srgbClr val="FBF54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3" name="Rectangle 152"/>
            <p:cNvSpPr>
              <a:spLocks noChangeArrowheads="1"/>
            </p:cNvSpPr>
            <p:nvPr/>
          </p:nvSpPr>
          <p:spPr bwMode="auto">
            <a:xfrm>
              <a:off x="0" y="3856"/>
              <a:ext cx="5760" cy="15"/>
            </a:xfrm>
            <a:prstGeom prst="rect">
              <a:avLst/>
            </a:prstGeom>
            <a:solidFill>
              <a:srgbClr val="FBF54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4" name="Rectangle 153"/>
            <p:cNvSpPr>
              <a:spLocks noChangeArrowheads="1"/>
            </p:cNvSpPr>
            <p:nvPr/>
          </p:nvSpPr>
          <p:spPr bwMode="auto">
            <a:xfrm>
              <a:off x="0" y="3871"/>
              <a:ext cx="5760" cy="18"/>
            </a:xfrm>
            <a:prstGeom prst="rect">
              <a:avLst/>
            </a:prstGeom>
            <a:solidFill>
              <a:srgbClr val="FBF54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5" name="Rectangle 154"/>
            <p:cNvSpPr>
              <a:spLocks noChangeArrowheads="1"/>
            </p:cNvSpPr>
            <p:nvPr/>
          </p:nvSpPr>
          <p:spPr bwMode="auto">
            <a:xfrm>
              <a:off x="0" y="3889"/>
              <a:ext cx="5760" cy="15"/>
            </a:xfrm>
            <a:prstGeom prst="rect">
              <a:avLst/>
            </a:prstGeom>
            <a:solidFill>
              <a:srgbClr val="FBF5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6" name="Rectangle 155"/>
            <p:cNvSpPr>
              <a:spLocks noChangeArrowheads="1"/>
            </p:cNvSpPr>
            <p:nvPr/>
          </p:nvSpPr>
          <p:spPr bwMode="auto">
            <a:xfrm>
              <a:off x="0" y="3904"/>
              <a:ext cx="5760" cy="17"/>
            </a:xfrm>
            <a:prstGeom prst="rect">
              <a:avLst/>
            </a:prstGeom>
            <a:solidFill>
              <a:srgbClr val="FAF54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7" name="Rectangle 156"/>
            <p:cNvSpPr>
              <a:spLocks noChangeArrowheads="1"/>
            </p:cNvSpPr>
            <p:nvPr/>
          </p:nvSpPr>
          <p:spPr bwMode="auto">
            <a:xfrm>
              <a:off x="0" y="3921"/>
              <a:ext cx="5760" cy="18"/>
            </a:xfrm>
            <a:prstGeom prst="rect">
              <a:avLst/>
            </a:prstGeom>
            <a:solidFill>
              <a:srgbClr val="FAF54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8" name="Rectangle 157"/>
            <p:cNvSpPr>
              <a:spLocks noChangeArrowheads="1"/>
            </p:cNvSpPr>
            <p:nvPr/>
          </p:nvSpPr>
          <p:spPr bwMode="auto">
            <a:xfrm>
              <a:off x="0" y="3939"/>
              <a:ext cx="5760" cy="17"/>
            </a:xfrm>
            <a:prstGeom prst="rect">
              <a:avLst/>
            </a:prstGeom>
            <a:solidFill>
              <a:srgbClr val="FAF54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49" name="Rectangle 158"/>
            <p:cNvSpPr>
              <a:spLocks noChangeArrowheads="1"/>
            </p:cNvSpPr>
            <p:nvPr/>
          </p:nvSpPr>
          <p:spPr bwMode="auto">
            <a:xfrm>
              <a:off x="0" y="3956"/>
              <a:ext cx="5760" cy="17"/>
            </a:xfrm>
            <a:prstGeom prst="rect">
              <a:avLst/>
            </a:prstGeom>
            <a:solidFill>
              <a:srgbClr val="FAF53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0" name="Rectangle 159"/>
            <p:cNvSpPr>
              <a:spLocks noChangeArrowheads="1"/>
            </p:cNvSpPr>
            <p:nvPr/>
          </p:nvSpPr>
          <p:spPr bwMode="auto">
            <a:xfrm>
              <a:off x="0" y="3973"/>
              <a:ext cx="5760" cy="17"/>
            </a:xfrm>
            <a:prstGeom prst="rect">
              <a:avLst/>
            </a:prstGeom>
            <a:solidFill>
              <a:srgbClr val="FAF53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1" name="Rectangle 160"/>
            <p:cNvSpPr>
              <a:spLocks noChangeArrowheads="1"/>
            </p:cNvSpPr>
            <p:nvPr/>
          </p:nvSpPr>
          <p:spPr bwMode="auto">
            <a:xfrm>
              <a:off x="0" y="3990"/>
              <a:ext cx="5760" cy="10"/>
            </a:xfrm>
            <a:prstGeom prst="rect">
              <a:avLst/>
            </a:prstGeom>
            <a:solidFill>
              <a:srgbClr val="FAF53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2" name="Rectangle 161"/>
            <p:cNvSpPr>
              <a:spLocks noChangeArrowheads="1"/>
            </p:cNvSpPr>
            <p:nvPr/>
          </p:nvSpPr>
          <p:spPr bwMode="auto">
            <a:xfrm>
              <a:off x="0" y="4000"/>
              <a:ext cx="5760" cy="17"/>
            </a:xfrm>
            <a:prstGeom prst="rect">
              <a:avLst/>
            </a:prstGeom>
            <a:solidFill>
              <a:srgbClr val="FAF53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3" name="Rectangle 162"/>
            <p:cNvSpPr>
              <a:spLocks noChangeArrowheads="1"/>
            </p:cNvSpPr>
            <p:nvPr/>
          </p:nvSpPr>
          <p:spPr bwMode="auto">
            <a:xfrm>
              <a:off x="0" y="4017"/>
              <a:ext cx="5760" cy="22"/>
            </a:xfrm>
            <a:prstGeom prst="rect">
              <a:avLst/>
            </a:prstGeom>
            <a:solidFill>
              <a:srgbClr val="FAF53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4" name="Rectangle 163"/>
            <p:cNvSpPr>
              <a:spLocks noChangeArrowheads="1"/>
            </p:cNvSpPr>
            <p:nvPr/>
          </p:nvSpPr>
          <p:spPr bwMode="auto">
            <a:xfrm>
              <a:off x="0" y="4039"/>
              <a:ext cx="5760" cy="9"/>
            </a:xfrm>
            <a:prstGeom prst="rect">
              <a:avLst/>
            </a:prstGeom>
            <a:solidFill>
              <a:srgbClr val="FAF53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5" name="Rectangle 164"/>
            <p:cNvSpPr>
              <a:spLocks noChangeArrowheads="1"/>
            </p:cNvSpPr>
            <p:nvPr/>
          </p:nvSpPr>
          <p:spPr bwMode="auto">
            <a:xfrm>
              <a:off x="0" y="4048"/>
              <a:ext cx="5760" cy="19"/>
            </a:xfrm>
            <a:prstGeom prst="rect">
              <a:avLst/>
            </a:prstGeom>
            <a:solidFill>
              <a:srgbClr val="FAF53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6" name="Rectangle 165"/>
            <p:cNvSpPr>
              <a:spLocks noChangeArrowheads="1"/>
            </p:cNvSpPr>
            <p:nvPr/>
          </p:nvSpPr>
          <p:spPr bwMode="auto">
            <a:xfrm>
              <a:off x="0" y="4067"/>
              <a:ext cx="5760" cy="16"/>
            </a:xfrm>
            <a:prstGeom prst="rect">
              <a:avLst/>
            </a:prstGeom>
            <a:solidFill>
              <a:srgbClr val="FAF43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7" name="Rectangle 166"/>
            <p:cNvSpPr>
              <a:spLocks noChangeArrowheads="1"/>
            </p:cNvSpPr>
            <p:nvPr/>
          </p:nvSpPr>
          <p:spPr bwMode="auto">
            <a:xfrm>
              <a:off x="0" y="4083"/>
              <a:ext cx="5760" cy="17"/>
            </a:xfrm>
            <a:prstGeom prst="rect">
              <a:avLst/>
            </a:prstGeom>
            <a:solidFill>
              <a:srgbClr val="FAF42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8" name="Rectangle 167"/>
            <p:cNvSpPr>
              <a:spLocks noChangeArrowheads="1"/>
            </p:cNvSpPr>
            <p:nvPr/>
          </p:nvSpPr>
          <p:spPr bwMode="auto">
            <a:xfrm>
              <a:off x="0" y="4100"/>
              <a:ext cx="5760" cy="17"/>
            </a:xfrm>
            <a:prstGeom prst="rect">
              <a:avLst/>
            </a:prstGeom>
            <a:solidFill>
              <a:srgbClr val="FAF42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59" name="Rectangle 168"/>
            <p:cNvSpPr>
              <a:spLocks noChangeArrowheads="1"/>
            </p:cNvSpPr>
            <p:nvPr/>
          </p:nvSpPr>
          <p:spPr bwMode="auto">
            <a:xfrm>
              <a:off x="0" y="4117"/>
              <a:ext cx="5760" cy="16"/>
            </a:xfrm>
            <a:prstGeom prst="rect">
              <a:avLst/>
            </a:prstGeom>
            <a:solidFill>
              <a:srgbClr val="FAF42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0" name="Rectangle 169"/>
            <p:cNvSpPr>
              <a:spLocks noChangeArrowheads="1"/>
            </p:cNvSpPr>
            <p:nvPr/>
          </p:nvSpPr>
          <p:spPr bwMode="auto">
            <a:xfrm>
              <a:off x="0" y="4133"/>
              <a:ext cx="5760" cy="15"/>
            </a:xfrm>
            <a:prstGeom prst="rect">
              <a:avLst/>
            </a:prstGeom>
            <a:solidFill>
              <a:srgbClr val="FAF42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1" name="Rectangle 170"/>
            <p:cNvSpPr>
              <a:spLocks noChangeArrowheads="1"/>
            </p:cNvSpPr>
            <p:nvPr/>
          </p:nvSpPr>
          <p:spPr bwMode="auto">
            <a:xfrm>
              <a:off x="0" y="4148"/>
              <a:ext cx="5760" cy="12"/>
            </a:xfrm>
            <a:prstGeom prst="rect">
              <a:avLst/>
            </a:prstGeom>
            <a:solidFill>
              <a:srgbClr val="FAF42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2" name="Rectangle 171"/>
            <p:cNvSpPr>
              <a:spLocks noChangeArrowheads="1"/>
            </p:cNvSpPr>
            <p:nvPr/>
          </p:nvSpPr>
          <p:spPr bwMode="auto">
            <a:xfrm>
              <a:off x="0" y="4160"/>
              <a:ext cx="5760" cy="15"/>
            </a:xfrm>
            <a:prstGeom prst="rect">
              <a:avLst/>
            </a:prstGeom>
            <a:solidFill>
              <a:srgbClr val="FAF42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3" name="Rectangle 172"/>
            <p:cNvSpPr>
              <a:spLocks noChangeArrowheads="1"/>
            </p:cNvSpPr>
            <p:nvPr/>
          </p:nvSpPr>
          <p:spPr bwMode="auto">
            <a:xfrm>
              <a:off x="0" y="4175"/>
              <a:ext cx="5760" cy="12"/>
            </a:xfrm>
            <a:prstGeom prst="rect">
              <a:avLst/>
            </a:prstGeom>
            <a:solidFill>
              <a:srgbClr val="FAF42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4" name="Rectangle 173"/>
            <p:cNvSpPr>
              <a:spLocks noChangeArrowheads="1"/>
            </p:cNvSpPr>
            <p:nvPr/>
          </p:nvSpPr>
          <p:spPr bwMode="auto">
            <a:xfrm>
              <a:off x="0" y="4187"/>
              <a:ext cx="5760" cy="23"/>
            </a:xfrm>
            <a:prstGeom prst="rect">
              <a:avLst/>
            </a:prstGeom>
            <a:solidFill>
              <a:srgbClr val="FAF42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5" name="Rectangle 174"/>
            <p:cNvSpPr>
              <a:spLocks noChangeArrowheads="1"/>
            </p:cNvSpPr>
            <p:nvPr/>
          </p:nvSpPr>
          <p:spPr bwMode="auto">
            <a:xfrm>
              <a:off x="0" y="4210"/>
              <a:ext cx="5760" cy="11"/>
            </a:xfrm>
            <a:prstGeom prst="rect">
              <a:avLst/>
            </a:prstGeom>
            <a:solidFill>
              <a:srgbClr val="FAF41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6" name="Rectangle 175"/>
            <p:cNvSpPr>
              <a:spLocks noChangeArrowheads="1"/>
            </p:cNvSpPr>
            <p:nvPr/>
          </p:nvSpPr>
          <p:spPr bwMode="auto">
            <a:xfrm>
              <a:off x="0" y="4221"/>
              <a:ext cx="5760" cy="8"/>
            </a:xfrm>
            <a:prstGeom prst="rect">
              <a:avLst/>
            </a:prstGeom>
            <a:solidFill>
              <a:srgbClr val="FAF41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7" name="Rectangle 176"/>
            <p:cNvSpPr>
              <a:spLocks noChangeArrowheads="1"/>
            </p:cNvSpPr>
            <p:nvPr/>
          </p:nvSpPr>
          <p:spPr bwMode="auto">
            <a:xfrm>
              <a:off x="0" y="4229"/>
              <a:ext cx="5760" cy="21"/>
            </a:xfrm>
            <a:prstGeom prst="rect">
              <a:avLst/>
            </a:prstGeom>
            <a:solidFill>
              <a:srgbClr val="FAF4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8" name="Rectangle 177"/>
            <p:cNvSpPr>
              <a:spLocks noChangeArrowheads="1"/>
            </p:cNvSpPr>
            <p:nvPr/>
          </p:nvSpPr>
          <p:spPr bwMode="auto">
            <a:xfrm>
              <a:off x="0" y="4250"/>
              <a:ext cx="5760" cy="8"/>
            </a:xfrm>
            <a:prstGeom prst="rect">
              <a:avLst/>
            </a:prstGeom>
            <a:solidFill>
              <a:srgbClr val="FAF41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69" name="Rectangle 178"/>
            <p:cNvSpPr>
              <a:spLocks noChangeArrowheads="1"/>
            </p:cNvSpPr>
            <p:nvPr/>
          </p:nvSpPr>
          <p:spPr bwMode="auto">
            <a:xfrm>
              <a:off x="0" y="4258"/>
              <a:ext cx="5760" cy="17"/>
            </a:xfrm>
            <a:prstGeom prst="rect">
              <a:avLst/>
            </a:prstGeom>
            <a:solidFill>
              <a:srgbClr val="FAF41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0" name="Rectangle 179"/>
            <p:cNvSpPr>
              <a:spLocks noChangeArrowheads="1"/>
            </p:cNvSpPr>
            <p:nvPr/>
          </p:nvSpPr>
          <p:spPr bwMode="auto">
            <a:xfrm>
              <a:off x="0" y="4275"/>
              <a:ext cx="5760" cy="6"/>
            </a:xfrm>
            <a:prstGeom prst="rect">
              <a:avLst/>
            </a:prstGeom>
            <a:solidFill>
              <a:srgbClr val="FAF41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1" name="Rectangle 180"/>
            <p:cNvSpPr>
              <a:spLocks noChangeArrowheads="1"/>
            </p:cNvSpPr>
            <p:nvPr/>
          </p:nvSpPr>
          <p:spPr bwMode="auto">
            <a:xfrm>
              <a:off x="0" y="4281"/>
              <a:ext cx="5760" cy="5"/>
            </a:xfrm>
            <a:prstGeom prst="rect">
              <a:avLst/>
            </a:prstGeom>
            <a:solidFill>
              <a:srgbClr val="FAF41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2" name="Rectangle 181"/>
            <p:cNvSpPr>
              <a:spLocks noChangeArrowheads="1"/>
            </p:cNvSpPr>
            <p:nvPr/>
          </p:nvSpPr>
          <p:spPr bwMode="auto">
            <a:xfrm>
              <a:off x="0" y="4286"/>
              <a:ext cx="5760" cy="14"/>
            </a:xfrm>
            <a:prstGeom prst="rect">
              <a:avLst/>
            </a:prstGeom>
            <a:solidFill>
              <a:srgbClr val="FAF41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3" name="Rectangle 182"/>
            <p:cNvSpPr>
              <a:spLocks noChangeArrowheads="1"/>
            </p:cNvSpPr>
            <p:nvPr/>
          </p:nvSpPr>
          <p:spPr bwMode="auto">
            <a:xfrm>
              <a:off x="0" y="4300"/>
              <a:ext cx="5760" cy="4"/>
            </a:xfrm>
            <a:prstGeom prst="rect">
              <a:avLst/>
            </a:prstGeom>
            <a:solidFill>
              <a:srgbClr val="FAF40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4" name="Rectangle 183"/>
            <p:cNvSpPr>
              <a:spLocks noChangeArrowheads="1"/>
            </p:cNvSpPr>
            <p:nvPr/>
          </p:nvSpPr>
          <p:spPr bwMode="auto">
            <a:xfrm>
              <a:off x="0" y="4304"/>
              <a:ext cx="5760" cy="11"/>
            </a:xfrm>
            <a:prstGeom prst="rect">
              <a:avLst/>
            </a:prstGeom>
            <a:solidFill>
              <a:srgbClr val="FAF40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5" name="Rectangle 184"/>
            <p:cNvSpPr>
              <a:spLocks noChangeArrowheads="1"/>
            </p:cNvSpPr>
            <p:nvPr/>
          </p:nvSpPr>
          <p:spPr bwMode="auto">
            <a:xfrm>
              <a:off x="0" y="4315"/>
              <a:ext cx="5760" cy="2"/>
            </a:xfrm>
            <a:prstGeom prst="rect">
              <a:avLst/>
            </a:prstGeom>
            <a:solidFill>
              <a:srgbClr val="FAF40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6" name="Rectangle 185"/>
            <p:cNvSpPr>
              <a:spLocks noChangeArrowheads="1"/>
            </p:cNvSpPr>
            <p:nvPr/>
          </p:nvSpPr>
          <p:spPr bwMode="auto">
            <a:xfrm>
              <a:off x="0" y="4317"/>
              <a:ext cx="5760" cy="2"/>
            </a:xfrm>
            <a:prstGeom prst="rect">
              <a:avLst/>
            </a:prstGeom>
            <a:solidFill>
              <a:srgbClr val="FAF4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7" name="Rectangle 186"/>
            <p:cNvSpPr>
              <a:spLocks noChangeArrowheads="1"/>
            </p:cNvSpPr>
            <p:nvPr/>
          </p:nvSpPr>
          <p:spPr bwMode="auto">
            <a:xfrm>
              <a:off x="0" y="4319"/>
              <a:ext cx="5760" cy="2"/>
            </a:xfrm>
            <a:prstGeom prst="rect">
              <a:avLst/>
            </a:prstGeom>
            <a:solidFill>
              <a:srgbClr val="FAF40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8" name="Rectangle 187"/>
            <p:cNvSpPr>
              <a:spLocks noChangeArrowheads="1"/>
            </p:cNvSpPr>
            <p:nvPr/>
          </p:nvSpPr>
          <p:spPr bwMode="auto">
            <a:xfrm>
              <a:off x="0" y="4321"/>
              <a:ext cx="5760" cy="2"/>
            </a:xfrm>
            <a:prstGeom prst="rect">
              <a:avLst/>
            </a:prstGeom>
            <a:solidFill>
              <a:srgbClr val="FAF40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sp>
          <p:nvSpPr>
            <p:cNvPr id="7279" name="Rectangle 188"/>
            <p:cNvSpPr>
              <a:spLocks noChangeArrowheads="1"/>
            </p:cNvSpPr>
            <p:nvPr/>
          </p:nvSpPr>
          <p:spPr bwMode="auto">
            <a:xfrm>
              <a:off x="0" y="4323"/>
              <a:ext cx="5760" cy="2"/>
            </a:xfrm>
            <a:prstGeom prst="rect">
              <a:avLst/>
            </a:prstGeom>
            <a:solidFill>
              <a:srgbClr val="FAF4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defTabSz="869950">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defTabSz="8699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defTabSz="86995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defTabSz="86995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defTabSz="86995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defTabSz="86995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fontAlgn="base">
                <a:spcBef>
                  <a:spcPct val="0"/>
                </a:spcBef>
                <a:spcAft>
                  <a:spcPct val="0"/>
                </a:spcAft>
                <a:buClrTx/>
                <a:buSzTx/>
                <a:buFontTx/>
                <a:buNone/>
              </a:pPr>
              <a:endParaRPr lang="uk-UA" altLang="uk-UA" sz="1800" b="1" dirty="0">
                <a:solidFill>
                  <a:prstClr val="black"/>
                </a:solidFill>
                <a:latin typeface="Arial" panose="020B0604020202020204" pitchFamily="34" charset="0"/>
              </a:endParaRPr>
            </a:p>
          </p:txBody>
        </p:sp>
      </p:grpSp>
      <p:sp>
        <p:nvSpPr>
          <p:cNvPr id="201" name="Rectangle 189"/>
          <p:cNvSpPr>
            <a:spLocks noChangeArrowheads="1"/>
          </p:cNvSpPr>
          <p:nvPr/>
        </p:nvSpPr>
        <p:spPr bwMode="auto">
          <a:xfrm>
            <a:off x="226142" y="5240749"/>
            <a:ext cx="11808542" cy="553998"/>
          </a:xfrm>
          <a:prstGeom prst="rect">
            <a:avLst/>
          </a:prstGeom>
          <a:noFill/>
          <a:ln w="9525">
            <a:noFill/>
            <a:miter lim="800000"/>
            <a:headEnd/>
            <a:tailEnd/>
          </a:ln>
        </p:spPr>
        <p:txBody>
          <a:bodyPr wrap="square" lIns="0" tIns="0" rIns="0" bIns="0">
            <a:spAutoFit/>
          </a:bodyPr>
          <a:lstStyle/>
          <a:p>
            <a:pPr algn="ctr" fontAlgn="base">
              <a:spcBef>
                <a:spcPct val="0"/>
              </a:spcBef>
              <a:spcAft>
                <a:spcPct val="0"/>
              </a:spcAft>
              <a:defRPr/>
            </a:pPr>
            <a:r>
              <a:rPr lang="uk-UA" sz="3600" b="1" dirty="0">
                <a:solidFill>
                  <a:srgbClr val="FF0000"/>
                </a:solidFill>
                <a:latin typeface="Times New Roman" panose="02020603050405020304" pitchFamily="18" charset="0"/>
                <a:cs typeface="Times New Roman" panose="02020603050405020304" pitchFamily="18" charset="0"/>
              </a:rPr>
              <a:t>ДЯКУЮ ЗА УВАГУ!!!</a:t>
            </a:r>
          </a:p>
        </p:txBody>
      </p:sp>
      <p:sp>
        <p:nvSpPr>
          <p:cNvPr id="7175" name="Rectangle 192"/>
          <p:cNvSpPr>
            <a:spLocks noChangeArrowheads="1"/>
          </p:cNvSpPr>
          <p:nvPr/>
        </p:nvSpPr>
        <p:spPr bwMode="auto">
          <a:xfrm>
            <a:off x="1256672" y="564516"/>
            <a:ext cx="9794543" cy="94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spcAft>
                <a:spcPts val="300"/>
              </a:spcAft>
              <a:buClr>
                <a:srgbClr val="C3260C"/>
              </a:buClr>
              <a:buSzPct val="130000"/>
              <a:buFont typeface="Georgia" panose="02040502050405020303" pitchFamily="18" charset="0"/>
              <a:buChar char="*"/>
              <a:defRPr sz="2200">
                <a:solidFill>
                  <a:srgbClr val="404040"/>
                </a:solidFill>
                <a:latin typeface="Trebuchet MS" panose="020B0603020202020204" pitchFamily="34" charset="0"/>
              </a:defRPr>
            </a:lvl1pPr>
            <a:lvl2pPr marL="742950" indent="-285750">
              <a:spcBef>
                <a:spcPct val="20000"/>
              </a:spcBef>
              <a:spcAft>
                <a:spcPts val="300"/>
              </a:spcAft>
              <a:buClr>
                <a:srgbClr val="C3260C"/>
              </a:buClr>
              <a:buSzPct val="130000"/>
              <a:buFont typeface="Georgia" panose="02040502050405020303" pitchFamily="18" charset="0"/>
              <a:buChar char="*"/>
              <a:defRPr sz="2000">
                <a:solidFill>
                  <a:srgbClr val="404040"/>
                </a:solidFill>
                <a:latin typeface="Trebuchet MS" panose="020B0603020202020204" pitchFamily="34" charset="0"/>
              </a:defRPr>
            </a:lvl2pPr>
            <a:lvl3pPr marL="1143000" indent="-228600">
              <a:spcBef>
                <a:spcPct val="20000"/>
              </a:spcBef>
              <a:spcAft>
                <a:spcPts val="300"/>
              </a:spcAft>
              <a:buClr>
                <a:srgbClr val="C3260C"/>
              </a:buClr>
              <a:buSzPct val="130000"/>
              <a:buFont typeface="Georgia" panose="02040502050405020303" pitchFamily="18" charset="0"/>
              <a:buChar char="*"/>
              <a:defRPr sz="2400">
                <a:solidFill>
                  <a:srgbClr val="404040"/>
                </a:solidFill>
                <a:latin typeface="Trebuchet MS" panose="020B0603020202020204" pitchFamily="34" charset="0"/>
              </a:defRPr>
            </a:lvl3pPr>
            <a:lvl4pPr marL="1600200" indent="-228600">
              <a:spcBef>
                <a:spcPct val="20000"/>
              </a:spcBef>
              <a:spcAft>
                <a:spcPts val="300"/>
              </a:spcAft>
              <a:buClr>
                <a:srgbClr val="C3260C"/>
              </a:buClr>
              <a:buSzPct val="130000"/>
              <a:buFont typeface="Georgia" panose="02040502050405020303" pitchFamily="18" charset="0"/>
              <a:buChar char="*"/>
              <a:defRPr sz="1600">
                <a:solidFill>
                  <a:srgbClr val="404040"/>
                </a:solidFill>
                <a:latin typeface="Trebuchet MS" panose="020B0603020202020204" pitchFamily="34" charset="0"/>
              </a:defRPr>
            </a:lvl4pPr>
            <a:lvl5pPr marL="2057400" indent="-22860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5pPr>
            <a:lvl6pPr marL="25146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6pPr>
            <a:lvl7pPr marL="29718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7pPr>
            <a:lvl8pPr marL="34290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8pPr>
            <a:lvl9pPr marL="3886200" indent="-228600" eaLnBrk="0" fontAlgn="base" hangingPunct="0">
              <a:spcBef>
                <a:spcPct val="20000"/>
              </a:spcBef>
              <a:spcAft>
                <a:spcPts val="300"/>
              </a:spcAft>
              <a:buClr>
                <a:srgbClr val="C3260C"/>
              </a:buClr>
              <a:buSzPct val="130000"/>
              <a:buFont typeface="Georgia" panose="02040502050405020303" pitchFamily="18" charset="0"/>
              <a:buChar char="*"/>
              <a:defRPr sz="1400">
                <a:solidFill>
                  <a:srgbClr val="404040"/>
                </a:solidFill>
                <a:latin typeface="Trebuchet MS" panose="020B0603020202020204" pitchFamily="34" charset="0"/>
              </a:defRPr>
            </a:lvl9pPr>
          </a:lstStyle>
          <a:p>
            <a:pPr algn="ctr" eaLnBrk="0" fontAlgn="base" hangingPunct="0">
              <a:lnSpc>
                <a:spcPct val="90000"/>
              </a:lnSpc>
              <a:spcBef>
                <a:spcPct val="0"/>
              </a:spcBef>
              <a:spcAft>
                <a:spcPct val="0"/>
              </a:spcAft>
              <a:buClrTx/>
              <a:buSzTx/>
              <a:buFontTx/>
              <a:buNone/>
            </a:pPr>
            <a:r>
              <a:rPr lang="uk-UA" altLang="uk-UA" b="1" u="sng" dirty="0">
                <a:solidFill>
                  <a:srgbClr val="FFFF00"/>
                </a:solidFill>
                <a:latin typeface="Times New Roman" panose="02020603050405020304" pitchFamily="18" charset="0"/>
                <a:cs typeface="Times New Roman" panose="02020603050405020304" pitchFamily="18" charset="0"/>
              </a:rPr>
              <a:t>199 НАВЧАЛЬНИЙ ЦЕНТР ДЕСАНТНО-ШТУРМОВИХ ВІЙСЬК ЗБРОЙНИХ СИЛ УКРАЇНИ</a:t>
            </a:r>
          </a:p>
          <a:p>
            <a:pPr algn="ctr" eaLnBrk="0" fontAlgn="base" hangingPunct="0">
              <a:spcBef>
                <a:spcPct val="0"/>
              </a:spcBef>
              <a:spcAft>
                <a:spcPct val="0"/>
              </a:spcAft>
              <a:buClrTx/>
              <a:buSzTx/>
              <a:buFontTx/>
              <a:buNone/>
            </a:pPr>
            <a:endParaRPr lang="uk-UA" altLang="uk-UA" b="1" dirty="0">
              <a:solidFill>
                <a:srgbClr val="FF0000"/>
              </a:solidFill>
              <a:latin typeface="Times New Roman" panose="02020603050405020304" pitchFamily="18" charset="0"/>
              <a:cs typeface="Times New Roman" panose="02020603050405020304" pitchFamily="18" charset="0"/>
            </a:endParaRPr>
          </a:p>
        </p:txBody>
      </p:sp>
      <p:pic>
        <p:nvPicPr>
          <p:cNvPr id="191" name="Рисунок 19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4867" y="1171389"/>
            <a:ext cx="3831092" cy="3425589"/>
          </a:xfrm>
          <a:prstGeom prst="rect">
            <a:avLst/>
          </a:prstGeom>
        </p:spPr>
      </p:pic>
    </p:spTree>
    <p:extLst>
      <p:ext uri="{BB962C8B-B14F-4D97-AF65-F5344CB8AC3E}">
        <p14:creationId xmlns:p14="http://schemas.microsoft.com/office/powerpoint/2010/main" val="34545492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3383</TotalTime>
  <Words>1047</Words>
  <Application>Microsoft Office PowerPoint</Application>
  <PresentationFormat>Широкий екран</PresentationFormat>
  <Paragraphs>108</Paragraphs>
  <Slides>15</Slides>
  <Notes>15</Notes>
  <HiddenSlides>0</HiddenSlides>
  <MMClips>0</MMClips>
  <ScaleCrop>false</ScaleCrop>
  <HeadingPairs>
    <vt:vector size="6" baseType="variant">
      <vt:variant>
        <vt:lpstr>Використані шрифти</vt:lpstr>
      </vt:variant>
      <vt:variant>
        <vt:i4>11</vt:i4>
      </vt:variant>
      <vt:variant>
        <vt:lpstr>Тема</vt:lpstr>
      </vt:variant>
      <vt:variant>
        <vt:i4>1</vt:i4>
      </vt:variant>
      <vt:variant>
        <vt:lpstr>Заголовки слайдів</vt:lpstr>
      </vt:variant>
      <vt:variant>
        <vt:i4>15</vt:i4>
      </vt:variant>
    </vt:vector>
  </HeadingPairs>
  <TitlesOfParts>
    <vt:vector size="27" baseType="lpstr">
      <vt:lpstr>MS Gothic</vt:lpstr>
      <vt:lpstr>MS Mincho</vt:lpstr>
      <vt:lpstr>Arial</vt:lpstr>
      <vt:lpstr>Arial Black</vt:lpstr>
      <vt:lpstr>Calibri</vt:lpstr>
      <vt:lpstr>Cambria</vt:lpstr>
      <vt:lpstr>Georgia</vt:lpstr>
      <vt:lpstr>Segoe UI</vt:lpstr>
      <vt:lpstr>Symbol</vt:lpstr>
      <vt:lpstr>Times New Roman</vt:lpstr>
      <vt:lpstr>Trebuchet MS</vt:lpstr>
      <vt:lpstr>Воздушный поток</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 Коломиец</dc:creator>
  <cp:lastModifiedBy>Гомонова</cp:lastModifiedBy>
  <cp:revision>240</cp:revision>
  <cp:lastPrinted>2024-04-26T11:22:36Z</cp:lastPrinted>
  <dcterms:created xsi:type="dcterms:W3CDTF">2017-11-18T15:22:19Z</dcterms:created>
  <dcterms:modified xsi:type="dcterms:W3CDTF">2025-07-24T07:42:09Z</dcterms:modified>
</cp:coreProperties>
</file>