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sldIdLst>
    <p:sldId id="256" r:id="rId4"/>
    <p:sldId id="257" r:id="rId5"/>
    <p:sldId id="258" r:id="rId6"/>
    <p:sldId id="259" r:id="rId7"/>
    <p:sldId id="260" r:id="rId8"/>
    <p:sldId id="261" r:id="rId9"/>
    <p:sldId id="262" r:id="rId10"/>
    <p:sldId id="263" r:id="rId11"/>
    <p:sldId id="264" r:id="rId12"/>
    <p:sldId id="265" r:id="rId13"/>
  </p:sldIdLst>
  <p:sldSz cx="12192000" cy="6858000"/>
  <p:notesSz cx="7559675" cy="10691813"/>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7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6" name="PlaceHolder 2"/>
          <p:cNvSpPr>
            <a:spLocks noGrp="1"/>
          </p:cNvSpPr>
          <p:nvPr>
            <p:ph type="subTitle"/>
          </p:nvPr>
        </p:nvSpPr>
        <p:spPr>
          <a:xfrm>
            <a:off x="609480" y="1604520"/>
            <a:ext cx="10972440" cy="3977280"/>
          </a:xfrm>
          <a:prstGeom prst="rect">
            <a:avLst/>
          </a:prstGeom>
        </p:spPr>
        <p:txBody>
          <a:bodyPr lIns="0" tIns="0" rIns="0" bIns="0" anchor="ctr">
            <a:spAutoFit/>
          </a:bodyPr>
          <a:lstStyle/>
          <a:p>
            <a:pPr algn="ctr"/>
            <a:endParaRPr lang="uk-UA"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8"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10"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uk-UA" sz="3200" b="0" strike="noStrike" spc="-1">
              <a:latin typeface="Arial"/>
            </a:endParaRPr>
          </a:p>
        </p:txBody>
      </p:sp>
      <p:sp>
        <p:nvSpPr>
          <p:cNvPr id="11"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09480" y="273600"/>
            <a:ext cx="10972440" cy="5307840"/>
          </a:xfrm>
          <a:prstGeom prst="rect">
            <a:avLst/>
          </a:prstGeom>
        </p:spPr>
        <p:txBody>
          <a:bodyPr lIns="0" tIns="0" rIns="0" bIns="0" anchor="ctr">
            <a:spAutoFit/>
          </a:bodyPr>
          <a:lstStyle/>
          <a:p>
            <a:pPr algn="ctr"/>
            <a:endParaRPr lang="uk-UA"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1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uk-UA" sz="3200" b="0" strike="noStrike" spc="-1">
              <a:latin typeface="Arial"/>
            </a:endParaRPr>
          </a:p>
        </p:txBody>
      </p:sp>
      <p:sp>
        <p:nvSpPr>
          <p:cNvPr id="16"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uk-UA" sz="3200" b="0" strike="noStrike" spc="-1">
              <a:latin typeface="Arial"/>
            </a:endParaRPr>
          </a:p>
        </p:txBody>
      </p:sp>
      <p:sp>
        <p:nvSpPr>
          <p:cNvPr id="17"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19"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uk-UA" sz="3200" b="0" strike="noStrike" spc="-1">
              <a:latin typeface="Arial"/>
            </a:endParaRPr>
          </a:p>
        </p:txBody>
      </p:sp>
      <p:sp>
        <p:nvSpPr>
          <p:cNvPr id="20"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uk-UA" sz="3200" b="0" strike="noStrike" spc="-1">
              <a:latin typeface="Arial"/>
            </a:endParaRPr>
          </a:p>
        </p:txBody>
      </p:sp>
      <p:sp>
        <p:nvSpPr>
          <p:cNvPr id="21"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23"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uk-UA" sz="3200" b="0" strike="noStrike" spc="-1">
              <a:latin typeface="Arial"/>
            </a:endParaRPr>
          </a:p>
        </p:txBody>
      </p:sp>
      <p:sp>
        <p:nvSpPr>
          <p:cNvPr id="24"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uk-UA" sz="3200" b="0" strike="noStrike" spc="-1">
              <a:latin typeface="Arial"/>
            </a:endParaRPr>
          </a:p>
        </p:txBody>
      </p:sp>
      <p:sp>
        <p:nvSpPr>
          <p:cNvPr id="25"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27"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uk-UA" sz="3200" b="0" strike="noStrike" spc="-1">
              <a:latin typeface="Arial"/>
            </a:endParaRPr>
          </a:p>
        </p:txBody>
      </p:sp>
      <p:sp>
        <p:nvSpPr>
          <p:cNvPr id="28"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3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uk-UA" sz="3200" b="0" strike="noStrike" spc="-1">
              <a:latin typeface="Arial"/>
            </a:endParaRPr>
          </a:p>
        </p:txBody>
      </p:sp>
      <p:sp>
        <p:nvSpPr>
          <p:cNvPr id="31"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uk-UA" sz="3200" b="0" strike="noStrike" spc="-1">
              <a:latin typeface="Arial"/>
            </a:endParaRPr>
          </a:p>
        </p:txBody>
      </p:sp>
      <p:sp>
        <p:nvSpPr>
          <p:cNvPr id="32"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uk-UA" sz="3200" b="0" strike="noStrike" spc="-1">
              <a:latin typeface="Arial"/>
            </a:endParaRPr>
          </a:p>
        </p:txBody>
      </p:sp>
      <p:sp>
        <p:nvSpPr>
          <p:cNvPr id="33"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35"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uk-UA" sz="3200" b="0" strike="noStrike" spc="-1">
              <a:latin typeface="Arial"/>
            </a:endParaRPr>
          </a:p>
        </p:txBody>
      </p:sp>
      <p:sp>
        <p:nvSpPr>
          <p:cNvPr id="36"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uk-UA" sz="3200" b="0" strike="noStrike" spc="-1">
              <a:latin typeface="Arial"/>
            </a:endParaRPr>
          </a:p>
        </p:txBody>
      </p:sp>
      <p:sp>
        <p:nvSpPr>
          <p:cNvPr id="37"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uk-UA" sz="3200" b="0" strike="noStrike" spc="-1">
              <a:latin typeface="Arial"/>
            </a:endParaRPr>
          </a:p>
        </p:txBody>
      </p:sp>
      <p:sp>
        <p:nvSpPr>
          <p:cNvPr id="38"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uk-UA" sz="3200" b="0" strike="noStrike" spc="-1">
              <a:latin typeface="Arial"/>
            </a:endParaRPr>
          </a:p>
        </p:txBody>
      </p:sp>
      <p:sp>
        <p:nvSpPr>
          <p:cNvPr id="39"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uk-UA" sz="3200" b="0" strike="noStrike" spc="-1">
              <a:latin typeface="Arial"/>
            </a:endParaRPr>
          </a:p>
        </p:txBody>
      </p:sp>
      <p:sp>
        <p:nvSpPr>
          <p:cNvPr id="40"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48" name="PlaceHolder 2"/>
          <p:cNvSpPr>
            <a:spLocks noGrp="1"/>
          </p:cNvSpPr>
          <p:nvPr>
            <p:ph type="subTitle"/>
          </p:nvPr>
        </p:nvSpPr>
        <p:spPr>
          <a:xfrm>
            <a:off x="609480" y="1604520"/>
            <a:ext cx="10972440" cy="3977280"/>
          </a:xfrm>
          <a:prstGeom prst="rect">
            <a:avLst/>
          </a:prstGeom>
        </p:spPr>
        <p:txBody>
          <a:bodyPr lIns="0" tIns="0" rIns="0" bIns="0" anchor="ctr">
            <a:spAutoFit/>
          </a:bodyPr>
          <a:lstStyle/>
          <a:p>
            <a:pPr algn="ctr"/>
            <a:endParaRPr lang="uk-UA"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50"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52"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uk-UA" sz="3200" b="0" strike="noStrike" spc="-1">
              <a:latin typeface="Arial"/>
            </a:endParaRPr>
          </a:p>
        </p:txBody>
      </p:sp>
      <p:sp>
        <p:nvSpPr>
          <p:cNvPr id="53"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5" name="PlaceHolder 1"/>
          <p:cNvSpPr>
            <a:spLocks noGrp="1"/>
          </p:cNvSpPr>
          <p:nvPr>
            <p:ph type="subTitle"/>
          </p:nvPr>
        </p:nvSpPr>
        <p:spPr>
          <a:xfrm>
            <a:off x="609480" y="273600"/>
            <a:ext cx="10972440" cy="5307840"/>
          </a:xfrm>
          <a:prstGeom prst="rect">
            <a:avLst/>
          </a:prstGeom>
        </p:spPr>
        <p:txBody>
          <a:bodyPr lIns="0" tIns="0" rIns="0" bIns="0" anchor="ctr">
            <a:spAutoFit/>
          </a:bodyPr>
          <a:lstStyle/>
          <a:p>
            <a:pPr algn="ctr"/>
            <a:endParaRPr lang="uk-UA"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57"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uk-UA" sz="3200" b="0" strike="noStrike" spc="-1">
              <a:latin typeface="Arial"/>
            </a:endParaRPr>
          </a:p>
        </p:txBody>
      </p:sp>
      <p:sp>
        <p:nvSpPr>
          <p:cNvPr id="58"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uk-UA" sz="3200" b="0" strike="noStrike" spc="-1">
              <a:latin typeface="Arial"/>
            </a:endParaRPr>
          </a:p>
        </p:txBody>
      </p:sp>
      <p:sp>
        <p:nvSpPr>
          <p:cNvPr id="59"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61"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uk-UA" sz="3200" b="0" strike="noStrike" spc="-1">
              <a:latin typeface="Arial"/>
            </a:endParaRPr>
          </a:p>
        </p:txBody>
      </p:sp>
      <p:sp>
        <p:nvSpPr>
          <p:cNvPr id="62"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uk-UA" sz="3200" b="0" strike="noStrike" spc="-1">
              <a:latin typeface="Arial"/>
            </a:endParaRPr>
          </a:p>
        </p:txBody>
      </p:sp>
      <p:sp>
        <p:nvSpPr>
          <p:cNvPr id="63"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6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uk-UA" sz="3200" b="0" strike="noStrike" spc="-1">
              <a:latin typeface="Arial"/>
            </a:endParaRPr>
          </a:p>
        </p:txBody>
      </p:sp>
      <p:sp>
        <p:nvSpPr>
          <p:cNvPr id="66"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uk-UA" sz="3200" b="0" strike="noStrike" spc="-1">
              <a:latin typeface="Arial"/>
            </a:endParaRPr>
          </a:p>
        </p:txBody>
      </p:sp>
      <p:sp>
        <p:nvSpPr>
          <p:cNvPr id="67"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69"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uk-UA" sz="3200" b="0" strike="noStrike" spc="-1">
              <a:latin typeface="Arial"/>
            </a:endParaRPr>
          </a:p>
        </p:txBody>
      </p:sp>
      <p:sp>
        <p:nvSpPr>
          <p:cNvPr id="70"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72"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uk-UA" sz="3200" b="0" strike="noStrike" spc="-1">
              <a:latin typeface="Arial"/>
            </a:endParaRPr>
          </a:p>
        </p:txBody>
      </p:sp>
      <p:sp>
        <p:nvSpPr>
          <p:cNvPr id="73"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uk-UA" sz="3200" b="0" strike="noStrike" spc="-1">
              <a:latin typeface="Arial"/>
            </a:endParaRPr>
          </a:p>
        </p:txBody>
      </p:sp>
      <p:sp>
        <p:nvSpPr>
          <p:cNvPr id="74"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uk-UA" sz="3200" b="0" strike="noStrike" spc="-1">
              <a:latin typeface="Arial"/>
            </a:endParaRPr>
          </a:p>
        </p:txBody>
      </p:sp>
      <p:sp>
        <p:nvSpPr>
          <p:cNvPr id="75"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77"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uk-UA" sz="3200" b="0" strike="noStrike" spc="-1">
              <a:latin typeface="Arial"/>
            </a:endParaRPr>
          </a:p>
        </p:txBody>
      </p:sp>
      <p:sp>
        <p:nvSpPr>
          <p:cNvPr id="78"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uk-UA" sz="3200" b="0" strike="noStrike" spc="-1">
              <a:latin typeface="Arial"/>
            </a:endParaRPr>
          </a:p>
        </p:txBody>
      </p:sp>
      <p:sp>
        <p:nvSpPr>
          <p:cNvPr id="79"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uk-UA" sz="3200" b="0" strike="noStrike" spc="-1">
              <a:latin typeface="Arial"/>
            </a:endParaRPr>
          </a:p>
        </p:txBody>
      </p:sp>
      <p:sp>
        <p:nvSpPr>
          <p:cNvPr id="80"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uk-UA" sz="3200" b="0" strike="noStrike" spc="-1">
              <a:latin typeface="Arial"/>
            </a:endParaRPr>
          </a:p>
        </p:txBody>
      </p:sp>
      <p:sp>
        <p:nvSpPr>
          <p:cNvPr id="81"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uk-UA" sz="3200" b="0" strike="noStrike" spc="-1">
              <a:latin typeface="Arial"/>
            </a:endParaRPr>
          </a:p>
        </p:txBody>
      </p:sp>
      <p:sp>
        <p:nvSpPr>
          <p:cNvPr id="82"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88" name="PlaceHolder 2"/>
          <p:cNvSpPr>
            <a:spLocks noGrp="1"/>
          </p:cNvSpPr>
          <p:nvPr>
            <p:ph type="subTitle"/>
          </p:nvPr>
        </p:nvSpPr>
        <p:spPr>
          <a:xfrm>
            <a:off x="609480" y="1604520"/>
            <a:ext cx="10972440" cy="3977280"/>
          </a:xfrm>
          <a:prstGeom prst="rect">
            <a:avLst/>
          </a:prstGeom>
        </p:spPr>
        <p:txBody>
          <a:bodyPr lIns="0" tIns="0" rIns="0" bIns="0" anchor="ctr">
            <a:spAutoFit/>
          </a:bodyPr>
          <a:lstStyle/>
          <a:p>
            <a:pPr algn="ctr"/>
            <a:endParaRPr lang="uk-UA"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90"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92"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uk-UA" sz="3200" b="0" strike="noStrike" spc="-1">
              <a:latin typeface="Arial"/>
            </a:endParaRPr>
          </a:p>
        </p:txBody>
      </p:sp>
      <p:sp>
        <p:nvSpPr>
          <p:cNvPr id="93"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609480" y="273600"/>
            <a:ext cx="10972440" cy="5307840"/>
          </a:xfrm>
          <a:prstGeom prst="rect">
            <a:avLst/>
          </a:prstGeom>
        </p:spPr>
        <p:txBody>
          <a:bodyPr lIns="0" tIns="0" rIns="0" bIns="0" anchor="ctr">
            <a:spAutoFit/>
          </a:bodyPr>
          <a:lstStyle/>
          <a:p>
            <a:pPr algn="ctr"/>
            <a:endParaRPr lang="uk-UA"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97"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uk-UA" sz="3200" b="0" strike="noStrike" spc="-1">
              <a:latin typeface="Arial"/>
            </a:endParaRPr>
          </a:p>
        </p:txBody>
      </p:sp>
      <p:sp>
        <p:nvSpPr>
          <p:cNvPr id="98"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uk-UA" sz="3200" b="0" strike="noStrike" spc="-1">
              <a:latin typeface="Arial"/>
            </a:endParaRPr>
          </a:p>
        </p:txBody>
      </p:sp>
      <p:sp>
        <p:nvSpPr>
          <p:cNvPr id="99"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101"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uk-UA" sz="3200" b="0" strike="noStrike" spc="-1">
              <a:latin typeface="Arial"/>
            </a:endParaRPr>
          </a:p>
        </p:txBody>
      </p:sp>
      <p:sp>
        <p:nvSpPr>
          <p:cNvPr id="102"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uk-UA" sz="3200" b="0" strike="noStrike" spc="-1">
              <a:latin typeface="Arial"/>
            </a:endParaRPr>
          </a:p>
        </p:txBody>
      </p:sp>
      <p:sp>
        <p:nvSpPr>
          <p:cNvPr id="103"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10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uk-UA" sz="3200" b="0" strike="noStrike" spc="-1">
              <a:latin typeface="Arial"/>
            </a:endParaRPr>
          </a:p>
        </p:txBody>
      </p:sp>
      <p:sp>
        <p:nvSpPr>
          <p:cNvPr id="106"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uk-UA" sz="3200" b="0" strike="noStrike" spc="-1">
              <a:latin typeface="Arial"/>
            </a:endParaRPr>
          </a:p>
        </p:txBody>
      </p:sp>
      <p:sp>
        <p:nvSpPr>
          <p:cNvPr id="107"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109"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uk-UA" sz="3200" b="0" strike="noStrike" spc="-1">
              <a:latin typeface="Arial"/>
            </a:endParaRPr>
          </a:p>
        </p:txBody>
      </p:sp>
      <p:sp>
        <p:nvSpPr>
          <p:cNvPr id="110"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112"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uk-UA" sz="3200" b="0" strike="noStrike" spc="-1">
              <a:latin typeface="Arial"/>
            </a:endParaRPr>
          </a:p>
        </p:txBody>
      </p:sp>
      <p:sp>
        <p:nvSpPr>
          <p:cNvPr id="113"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uk-UA" sz="3200" b="0" strike="noStrike" spc="-1">
              <a:latin typeface="Arial"/>
            </a:endParaRPr>
          </a:p>
        </p:txBody>
      </p:sp>
      <p:sp>
        <p:nvSpPr>
          <p:cNvPr id="114"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uk-UA" sz="3200" b="0" strike="noStrike" spc="-1">
              <a:latin typeface="Arial"/>
            </a:endParaRPr>
          </a:p>
        </p:txBody>
      </p:sp>
      <p:sp>
        <p:nvSpPr>
          <p:cNvPr id="115"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609480" y="273600"/>
            <a:ext cx="10972440" cy="1144800"/>
          </a:xfrm>
          <a:prstGeom prst="rect">
            <a:avLst/>
          </a:prstGeom>
        </p:spPr>
        <p:txBody>
          <a:bodyPr lIns="0" tIns="0" rIns="0" bIns="0" anchor="ctr">
            <a:spAutoFit/>
          </a:bodyPr>
          <a:lstStyle/>
          <a:p>
            <a:pPr algn="ctr"/>
            <a:endParaRPr lang="uk-UA" sz="4400" b="0" strike="noStrike" spc="-1">
              <a:latin typeface="Arial"/>
            </a:endParaRPr>
          </a:p>
        </p:txBody>
      </p:sp>
      <p:sp>
        <p:nvSpPr>
          <p:cNvPr id="117"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uk-UA" sz="3200" b="0" strike="noStrike" spc="-1">
              <a:latin typeface="Arial"/>
            </a:endParaRPr>
          </a:p>
        </p:txBody>
      </p:sp>
      <p:sp>
        <p:nvSpPr>
          <p:cNvPr id="118"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uk-UA" sz="3200" b="0" strike="noStrike" spc="-1">
              <a:latin typeface="Arial"/>
            </a:endParaRPr>
          </a:p>
        </p:txBody>
      </p:sp>
      <p:sp>
        <p:nvSpPr>
          <p:cNvPr id="119"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uk-UA" sz="3200" b="0" strike="noStrike" spc="-1">
              <a:latin typeface="Arial"/>
            </a:endParaRPr>
          </a:p>
        </p:txBody>
      </p:sp>
      <p:sp>
        <p:nvSpPr>
          <p:cNvPr id="120"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uk-UA" sz="3200" b="0" strike="noStrike" spc="-1">
              <a:latin typeface="Arial"/>
            </a:endParaRPr>
          </a:p>
        </p:txBody>
      </p:sp>
      <p:sp>
        <p:nvSpPr>
          <p:cNvPr id="121"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uk-UA" sz="3200" b="0" strike="noStrike" spc="-1">
              <a:latin typeface="Arial"/>
            </a:endParaRPr>
          </a:p>
        </p:txBody>
      </p:sp>
      <p:sp>
        <p:nvSpPr>
          <p:cNvPr id="122"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uk-UA"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CustomShape 1"/>
          <p:cNvSpPr/>
          <p:nvPr/>
        </p:nvSpPr>
        <p:spPr>
          <a:xfrm>
            <a:off x="0" y="6036840"/>
            <a:ext cx="12190680" cy="819720"/>
          </a:xfrm>
          <a:prstGeom prst="rect">
            <a:avLst/>
          </a:prstGeom>
          <a:solidFill>
            <a:srgbClr val="800000"/>
          </a:solidFill>
          <a:ln>
            <a:noFill/>
          </a:ln>
        </p:spPr>
        <p:style>
          <a:lnRef idx="2">
            <a:schemeClr val="accent1">
              <a:shade val="15000"/>
            </a:schemeClr>
          </a:lnRef>
          <a:fillRef idx="1">
            <a:schemeClr val="accent1"/>
          </a:fillRef>
          <a:effectRef idx="0">
            <a:schemeClr val="accent1"/>
          </a:effectRef>
          <a:fontRef idx="minor"/>
        </p:style>
      </p:sp>
      <p:pic>
        <p:nvPicPr>
          <p:cNvPr id="6" name="Picture 11"/>
          <p:cNvPicPr/>
          <p:nvPr/>
        </p:nvPicPr>
        <p:blipFill>
          <a:blip r:embed="rId14"/>
          <a:stretch/>
        </p:blipFill>
        <p:spPr>
          <a:xfrm>
            <a:off x="141840" y="6185880"/>
            <a:ext cx="570960" cy="510840"/>
          </a:xfrm>
          <a:prstGeom prst="rect">
            <a:avLst/>
          </a:prstGeom>
          <a:ln>
            <a:noFill/>
          </a:ln>
        </p:spPr>
      </p:pic>
      <p:sp>
        <p:nvSpPr>
          <p:cNvPr id="2" name="CustomShape 2"/>
          <p:cNvSpPr/>
          <p:nvPr/>
        </p:nvSpPr>
        <p:spPr>
          <a:xfrm>
            <a:off x="9241200" y="6261840"/>
            <a:ext cx="2741760" cy="363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4F0700D0-334E-4DA0-80D2-619D7F5F6C41}" type="slidenum">
              <a:rPr lang="uk-UA" sz="2400" b="0" strike="noStrike" spc="-1">
                <a:solidFill>
                  <a:srgbClr val="C00000"/>
                </a:solidFill>
                <a:latin typeface="UAF Sans SemiBold"/>
                <a:ea typeface="UAF Sans SemiBold"/>
              </a:rPr>
              <a:t>‹№›</a:t>
            </a:fld>
            <a:endParaRPr lang="uk-UA" sz="2400" b="0" strike="noStrike" spc="-1">
              <a:latin typeface="Arial"/>
            </a:endParaRPr>
          </a:p>
        </p:txBody>
      </p:sp>
      <p:sp>
        <p:nvSpPr>
          <p:cNvPr id="3" name="PlaceHolder 3"/>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uk-UA" sz="4400" b="0" strike="noStrike" spc="-1">
                <a:latin typeface="Arial"/>
              </a:rPr>
              <a:t>Click to edit the title text format</a:t>
            </a:r>
          </a:p>
        </p:txBody>
      </p:sp>
      <p:sp>
        <p:nvSpPr>
          <p:cNvPr id="4" name="PlaceHolder 4"/>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uk-UA"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uk-UA" sz="2800" b="0" strike="noStrike" spc="-1">
                <a:latin typeface="Arial"/>
              </a:rPr>
              <a:t>Second Outline Level</a:t>
            </a:r>
          </a:p>
          <a:p>
            <a:pPr marL="1296000" lvl="2" indent="-288000">
              <a:spcBef>
                <a:spcPts val="850"/>
              </a:spcBef>
              <a:buClr>
                <a:srgbClr val="000000"/>
              </a:buClr>
              <a:buSzPct val="45000"/>
              <a:buFont typeface="Wingdings" charset="2"/>
              <a:buChar char=""/>
            </a:pPr>
            <a:r>
              <a:rPr lang="uk-UA" sz="2400" b="0" strike="noStrike" spc="-1">
                <a:latin typeface="Arial"/>
              </a:rPr>
              <a:t>Third Outline Level</a:t>
            </a:r>
          </a:p>
          <a:p>
            <a:pPr marL="1728000" lvl="3" indent="-216000">
              <a:spcBef>
                <a:spcPts val="567"/>
              </a:spcBef>
              <a:buClr>
                <a:srgbClr val="000000"/>
              </a:buClr>
              <a:buSzPct val="75000"/>
              <a:buFont typeface="Symbol" charset="2"/>
              <a:buChar char=""/>
            </a:pPr>
            <a:r>
              <a:rPr lang="uk-UA" sz="2000" b="0" strike="noStrike" spc="-1">
                <a:latin typeface="Arial"/>
              </a:rPr>
              <a:t>Fourth Outline Level</a:t>
            </a:r>
          </a:p>
          <a:p>
            <a:pPr marL="2160000" lvl="4" indent="-216000">
              <a:spcBef>
                <a:spcPts val="283"/>
              </a:spcBef>
              <a:buClr>
                <a:srgbClr val="000000"/>
              </a:buClr>
              <a:buSzPct val="45000"/>
              <a:buFont typeface="Wingdings" charset="2"/>
              <a:buChar char=""/>
            </a:pPr>
            <a:r>
              <a:rPr lang="uk-UA" sz="2000" b="0" strike="noStrike" spc="-1">
                <a:latin typeface="Arial"/>
              </a:rPr>
              <a:t>Fifth Outline Level</a:t>
            </a:r>
          </a:p>
          <a:p>
            <a:pPr marL="2592000" lvl="5" indent="-216000">
              <a:spcBef>
                <a:spcPts val="283"/>
              </a:spcBef>
              <a:buClr>
                <a:srgbClr val="000000"/>
              </a:buClr>
              <a:buSzPct val="45000"/>
              <a:buFont typeface="Wingdings" charset="2"/>
              <a:buChar char=""/>
            </a:pPr>
            <a:r>
              <a:rPr lang="uk-UA" sz="2000" b="0" strike="noStrike" spc="-1">
                <a:latin typeface="Arial"/>
              </a:rPr>
              <a:t>Sixth Outline Level</a:t>
            </a:r>
          </a:p>
          <a:p>
            <a:pPr marL="3024000" lvl="6" indent="-216000">
              <a:spcBef>
                <a:spcPts val="283"/>
              </a:spcBef>
              <a:buClr>
                <a:srgbClr val="000000"/>
              </a:buClr>
              <a:buSzPct val="45000"/>
              <a:buFont typeface="Wingdings" charset="2"/>
              <a:buChar char=""/>
            </a:pPr>
            <a:r>
              <a:rPr lang="uk-UA"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CustomShape 1"/>
          <p:cNvSpPr/>
          <p:nvPr/>
        </p:nvSpPr>
        <p:spPr>
          <a:xfrm>
            <a:off x="0" y="6036840"/>
            <a:ext cx="12190680" cy="819720"/>
          </a:xfrm>
          <a:prstGeom prst="rect">
            <a:avLst/>
          </a:prstGeom>
          <a:solidFill>
            <a:srgbClr val="800000"/>
          </a:solidFill>
          <a:ln>
            <a:noFill/>
          </a:ln>
        </p:spPr>
        <p:style>
          <a:lnRef idx="2">
            <a:schemeClr val="accent1">
              <a:shade val="15000"/>
            </a:schemeClr>
          </a:lnRef>
          <a:fillRef idx="1">
            <a:schemeClr val="accent1"/>
          </a:fillRef>
          <a:effectRef idx="0">
            <a:schemeClr val="accent1"/>
          </a:effectRef>
          <a:fontRef idx="minor"/>
        </p:style>
      </p:sp>
      <p:pic>
        <p:nvPicPr>
          <p:cNvPr id="42" name="Picture 11"/>
          <p:cNvPicPr/>
          <p:nvPr/>
        </p:nvPicPr>
        <p:blipFill>
          <a:blip r:embed="rId14"/>
          <a:stretch/>
        </p:blipFill>
        <p:spPr>
          <a:xfrm>
            <a:off x="141840" y="6185880"/>
            <a:ext cx="570960" cy="510840"/>
          </a:xfrm>
          <a:prstGeom prst="rect">
            <a:avLst/>
          </a:prstGeom>
          <a:ln>
            <a:noFill/>
          </a:ln>
        </p:spPr>
      </p:pic>
      <p:sp>
        <p:nvSpPr>
          <p:cNvPr id="43" name="CustomShape 2"/>
          <p:cNvSpPr/>
          <p:nvPr/>
        </p:nvSpPr>
        <p:spPr>
          <a:xfrm>
            <a:off x="9241200" y="6261840"/>
            <a:ext cx="2741760" cy="363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0199B526-006A-4EEB-A4D1-A67C65CE2D1A}" type="slidenum">
              <a:rPr lang="uk-UA" sz="2400" b="0" strike="noStrike" spc="-1">
                <a:solidFill>
                  <a:srgbClr val="C00000"/>
                </a:solidFill>
                <a:latin typeface="UAF Sans SemiBold"/>
                <a:ea typeface="UAF Sans SemiBold"/>
              </a:rPr>
              <a:t>‹№›</a:t>
            </a:fld>
            <a:endParaRPr lang="uk-UA" sz="2400" b="0" strike="noStrike" spc="-1">
              <a:latin typeface="Arial"/>
            </a:endParaRPr>
          </a:p>
        </p:txBody>
      </p:sp>
      <p:sp>
        <p:nvSpPr>
          <p:cNvPr id="44" name="CustomShape 3"/>
          <p:cNvSpPr/>
          <p:nvPr/>
        </p:nvSpPr>
        <p:spPr>
          <a:xfrm>
            <a:off x="832680" y="5729760"/>
            <a:ext cx="6837840" cy="1427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100000"/>
              </a:lnSpc>
            </a:pPr>
            <a:r>
              <a:rPr lang="uk-UA" sz="1400" b="0" strike="noStrike" spc="-1">
                <a:solidFill>
                  <a:srgbClr val="FFFFFF"/>
                </a:solidFill>
                <a:latin typeface="UAF Sans SemiBold"/>
                <a:ea typeface="UAF Sans SemiBold"/>
              </a:rPr>
              <a:t>Десантно-штурмові війська</a:t>
            </a:r>
            <a:br/>
            <a:r>
              <a:rPr lang="uk-UA" sz="1400" b="0" strike="noStrike" spc="-1">
                <a:solidFill>
                  <a:srgbClr val="FFFFFF"/>
                </a:solidFill>
                <a:latin typeface="UAF Sans SemiBold"/>
                <a:ea typeface="UAF Sans SemiBold"/>
              </a:rPr>
              <a:t>Збройних Сил України</a:t>
            </a:r>
            <a:endParaRPr lang="uk-UA" sz="1400" b="0" strike="noStrike" spc="-1">
              <a:latin typeface="Arial"/>
            </a:endParaRPr>
          </a:p>
        </p:txBody>
      </p:sp>
      <p:sp>
        <p:nvSpPr>
          <p:cNvPr id="45" name="PlaceHolder 4"/>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uk-UA" sz="4400" b="0" strike="noStrike" spc="-1">
                <a:latin typeface="Arial"/>
              </a:rPr>
              <a:t>Click to edit the title text format</a:t>
            </a:r>
          </a:p>
        </p:txBody>
      </p:sp>
      <p:sp>
        <p:nvSpPr>
          <p:cNvPr id="46" name="PlaceHolder 5"/>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uk-UA"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uk-UA" sz="2800" b="0" strike="noStrike" spc="-1">
                <a:latin typeface="Arial"/>
              </a:rPr>
              <a:t>Second Outline Level</a:t>
            </a:r>
          </a:p>
          <a:p>
            <a:pPr marL="1296000" lvl="2" indent="-288000">
              <a:spcBef>
                <a:spcPts val="850"/>
              </a:spcBef>
              <a:buClr>
                <a:srgbClr val="000000"/>
              </a:buClr>
              <a:buSzPct val="45000"/>
              <a:buFont typeface="Wingdings" charset="2"/>
              <a:buChar char=""/>
            </a:pPr>
            <a:r>
              <a:rPr lang="uk-UA" sz="2400" b="0" strike="noStrike" spc="-1">
                <a:latin typeface="Arial"/>
              </a:rPr>
              <a:t>Third Outline Level</a:t>
            </a:r>
          </a:p>
          <a:p>
            <a:pPr marL="1728000" lvl="3" indent="-216000">
              <a:spcBef>
                <a:spcPts val="567"/>
              </a:spcBef>
              <a:buClr>
                <a:srgbClr val="000000"/>
              </a:buClr>
              <a:buSzPct val="75000"/>
              <a:buFont typeface="Symbol" charset="2"/>
              <a:buChar char=""/>
            </a:pPr>
            <a:r>
              <a:rPr lang="uk-UA" sz="2000" b="0" strike="noStrike" spc="-1">
                <a:latin typeface="Arial"/>
              </a:rPr>
              <a:t>Fourth Outline Level</a:t>
            </a:r>
          </a:p>
          <a:p>
            <a:pPr marL="2160000" lvl="4" indent="-216000">
              <a:spcBef>
                <a:spcPts val="283"/>
              </a:spcBef>
              <a:buClr>
                <a:srgbClr val="000000"/>
              </a:buClr>
              <a:buSzPct val="45000"/>
              <a:buFont typeface="Wingdings" charset="2"/>
              <a:buChar char=""/>
            </a:pPr>
            <a:r>
              <a:rPr lang="uk-UA" sz="2000" b="0" strike="noStrike" spc="-1">
                <a:latin typeface="Arial"/>
              </a:rPr>
              <a:t>Fifth Outline Level</a:t>
            </a:r>
          </a:p>
          <a:p>
            <a:pPr marL="2592000" lvl="5" indent="-216000">
              <a:spcBef>
                <a:spcPts val="283"/>
              </a:spcBef>
              <a:buClr>
                <a:srgbClr val="000000"/>
              </a:buClr>
              <a:buSzPct val="45000"/>
              <a:buFont typeface="Wingdings" charset="2"/>
              <a:buChar char=""/>
            </a:pPr>
            <a:r>
              <a:rPr lang="uk-UA" sz="2000" b="0" strike="noStrike" spc="-1">
                <a:latin typeface="Arial"/>
              </a:rPr>
              <a:t>Sixth Outline Level</a:t>
            </a:r>
          </a:p>
          <a:p>
            <a:pPr marL="3024000" lvl="6" indent="-216000">
              <a:spcBef>
                <a:spcPts val="283"/>
              </a:spcBef>
              <a:buClr>
                <a:srgbClr val="000000"/>
              </a:buClr>
              <a:buSzPct val="45000"/>
              <a:buFont typeface="Wingdings" charset="2"/>
              <a:buChar char=""/>
            </a:pPr>
            <a:r>
              <a:rPr lang="uk-UA"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 name="CustomShape 1"/>
          <p:cNvSpPr/>
          <p:nvPr/>
        </p:nvSpPr>
        <p:spPr>
          <a:xfrm>
            <a:off x="0" y="6036840"/>
            <a:ext cx="12190680" cy="819720"/>
          </a:xfrm>
          <a:prstGeom prst="rect">
            <a:avLst/>
          </a:prstGeom>
          <a:solidFill>
            <a:srgbClr val="800000"/>
          </a:solidFill>
          <a:ln>
            <a:noFill/>
          </a:ln>
        </p:spPr>
        <p:style>
          <a:lnRef idx="2">
            <a:schemeClr val="accent1">
              <a:shade val="15000"/>
            </a:schemeClr>
          </a:lnRef>
          <a:fillRef idx="1">
            <a:schemeClr val="accent1"/>
          </a:fillRef>
          <a:effectRef idx="0">
            <a:schemeClr val="accent1"/>
          </a:effectRef>
          <a:fontRef idx="minor"/>
        </p:style>
      </p:sp>
      <p:pic>
        <p:nvPicPr>
          <p:cNvPr id="84" name="Picture 11"/>
          <p:cNvPicPr/>
          <p:nvPr/>
        </p:nvPicPr>
        <p:blipFill>
          <a:blip r:embed="rId14"/>
          <a:stretch/>
        </p:blipFill>
        <p:spPr>
          <a:xfrm>
            <a:off x="141840" y="6185880"/>
            <a:ext cx="570960" cy="510840"/>
          </a:xfrm>
          <a:prstGeom prst="rect">
            <a:avLst/>
          </a:prstGeom>
          <a:ln>
            <a:noFill/>
          </a:ln>
        </p:spPr>
      </p:pic>
      <p:sp>
        <p:nvSpPr>
          <p:cNvPr id="85" name="CustomShape 2"/>
          <p:cNvSpPr/>
          <p:nvPr/>
        </p:nvSpPr>
        <p:spPr>
          <a:xfrm>
            <a:off x="9241200" y="6261840"/>
            <a:ext cx="2741760" cy="363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pPr>
            <a:fld id="{F723094E-5A80-465F-B176-D11BA1A6711F}" type="slidenum">
              <a:rPr lang="uk-UA" sz="2400" b="0" strike="noStrike" spc="-1">
                <a:solidFill>
                  <a:srgbClr val="C00000"/>
                </a:solidFill>
                <a:latin typeface="UAF Sans SemiBold"/>
                <a:ea typeface="UAF Sans SemiBold"/>
              </a:rPr>
              <a:t>‹№›</a:t>
            </a:fld>
            <a:endParaRPr lang="uk-UA" sz="2400" b="0" strike="noStrike" spc="-1">
              <a:latin typeface="Arial"/>
            </a:endParaRPr>
          </a:p>
        </p:txBody>
      </p:sp>
      <p:sp>
        <p:nvSpPr>
          <p:cNvPr id="86" name="CustomShape 3"/>
          <p:cNvSpPr/>
          <p:nvPr/>
        </p:nvSpPr>
        <p:spPr>
          <a:xfrm>
            <a:off x="832680" y="5729760"/>
            <a:ext cx="6837840" cy="1427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100000"/>
              </a:lnSpc>
            </a:pPr>
            <a:r>
              <a:rPr lang="uk-UA" sz="1400" b="0" strike="noStrike" spc="-1">
                <a:solidFill>
                  <a:srgbClr val="FFFFFF"/>
                </a:solidFill>
                <a:latin typeface="UAF Sans SemiBold"/>
                <a:ea typeface="UAF Sans SemiBold"/>
              </a:rPr>
              <a:t>Десантно-штурмові війська</a:t>
            </a:r>
            <a:br/>
            <a:r>
              <a:rPr lang="uk-UA" sz="1400" b="0" strike="noStrike" spc="-1">
                <a:solidFill>
                  <a:srgbClr val="FFFFFF"/>
                </a:solidFill>
                <a:latin typeface="UAF Sans SemiBold"/>
                <a:ea typeface="UAF Sans SemiBold"/>
              </a:rPr>
              <a:t>Збройних Сил України</a:t>
            </a:r>
            <a:endParaRPr lang="uk-UA" sz="1400" b="0" strike="noStrike" spc="-1">
              <a:latin typeface="Arial"/>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CustomShape 1"/>
          <p:cNvSpPr/>
          <p:nvPr/>
        </p:nvSpPr>
        <p:spPr>
          <a:xfrm>
            <a:off x="0" y="0"/>
            <a:ext cx="1911600" cy="1960560"/>
          </a:xfrm>
          <a:prstGeom prst="rect">
            <a:avLst/>
          </a:prstGeom>
          <a:solidFill>
            <a:srgbClr val="800000"/>
          </a:solidFill>
          <a:ln>
            <a:noFill/>
          </a:ln>
        </p:spPr>
        <p:style>
          <a:lnRef idx="2">
            <a:schemeClr val="accent1">
              <a:shade val="15000"/>
            </a:schemeClr>
          </a:lnRef>
          <a:fillRef idx="1">
            <a:schemeClr val="accent1"/>
          </a:fillRef>
          <a:effectRef idx="0">
            <a:schemeClr val="accent1"/>
          </a:effectRef>
          <a:fontRef idx="minor"/>
        </p:style>
      </p:sp>
      <p:sp>
        <p:nvSpPr>
          <p:cNvPr id="124" name="CustomShape 2"/>
          <p:cNvSpPr/>
          <p:nvPr/>
        </p:nvSpPr>
        <p:spPr>
          <a:xfrm>
            <a:off x="811080" y="5581800"/>
            <a:ext cx="1443240" cy="182880"/>
          </a:xfrm>
          <a:prstGeom prst="rect">
            <a:avLst/>
          </a:prstGeom>
          <a:solidFill>
            <a:srgbClr val="800000"/>
          </a:solidFill>
          <a:ln>
            <a:noFill/>
          </a:ln>
        </p:spPr>
        <p:style>
          <a:lnRef idx="2">
            <a:schemeClr val="accent1">
              <a:shade val="15000"/>
            </a:schemeClr>
          </a:lnRef>
          <a:fillRef idx="1">
            <a:schemeClr val="accent1"/>
          </a:fillRef>
          <a:effectRef idx="0">
            <a:schemeClr val="accent1"/>
          </a:effectRef>
          <a:fontRef idx="minor"/>
        </p:style>
      </p:sp>
      <p:sp>
        <p:nvSpPr>
          <p:cNvPr id="125" name="CustomShape 3"/>
          <p:cNvSpPr/>
          <p:nvPr/>
        </p:nvSpPr>
        <p:spPr>
          <a:xfrm>
            <a:off x="2202840" y="-42120"/>
            <a:ext cx="6837840" cy="1427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rmAutofit fontScale="98000"/>
          </a:bodyPr>
          <a:lstStyle/>
          <a:p>
            <a:pPr>
              <a:lnSpc>
                <a:spcPct val="100000"/>
              </a:lnSpc>
            </a:pPr>
            <a:r>
              <a:rPr lang="uk-UA" sz="2800" b="0" strike="noStrike" spc="-1">
                <a:solidFill>
                  <a:srgbClr val="800000"/>
                </a:solidFill>
                <a:latin typeface="UAF Sans SemiBold"/>
                <a:ea typeface="UAF Sans SemiBold"/>
              </a:rPr>
              <a:t>199 Начальний Центр</a:t>
            </a:r>
            <a:br/>
            <a:r>
              <a:rPr lang="uk-UA" sz="2800" b="0" strike="noStrike" spc="-1">
                <a:solidFill>
                  <a:srgbClr val="800000"/>
                </a:solidFill>
                <a:latin typeface="UAF Sans SemiBold"/>
                <a:ea typeface="UAF Sans SemiBold"/>
              </a:rPr>
              <a:t>Десантно-штурмові війська</a:t>
            </a:r>
            <a:br/>
            <a:r>
              <a:rPr lang="uk-UA" sz="2800" b="0" strike="noStrike" spc="-1">
                <a:solidFill>
                  <a:srgbClr val="800000"/>
                </a:solidFill>
                <a:latin typeface="UAF Sans SemiBold"/>
                <a:ea typeface="UAF Sans SemiBold"/>
              </a:rPr>
              <a:t>Збройних Сил України </a:t>
            </a:r>
            <a:endParaRPr lang="uk-UA" sz="2800" b="0" strike="noStrike" spc="-1">
              <a:latin typeface="Arial"/>
            </a:endParaRPr>
          </a:p>
        </p:txBody>
      </p:sp>
      <p:sp>
        <p:nvSpPr>
          <p:cNvPr id="126" name="CustomShape 4"/>
          <p:cNvSpPr/>
          <p:nvPr/>
        </p:nvSpPr>
        <p:spPr>
          <a:xfrm>
            <a:off x="1584000" y="2462760"/>
            <a:ext cx="7044480" cy="2504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nSpc>
                <a:spcPct val="100000"/>
              </a:lnSpc>
            </a:pPr>
            <a:endParaRPr lang="uk-UA" sz="1800" b="0" strike="noStrike" spc="-1">
              <a:latin typeface="Arial"/>
            </a:endParaRPr>
          </a:p>
          <a:p>
            <a:pPr>
              <a:lnSpc>
                <a:spcPct val="100000"/>
              </a:lnSpc>
            </a:pPr>
            <a:endParaRPr lang="uk-UA" sz="1800" b="0" strike="noStrike" spc="-1">
              <a:latin typeface="Arial"/>
            </a:endParaRPr>
          </a:p>
          <a:p>
            <a:pPr>
              <a:lnSpc>
                <a:spcPct val="100000"/>
              </a:lnSpc>
            </a:pPr>
            <a:r>
              <a:rPr lang="uk-UA" sz="3600" b="0" strike="noStrike" spc="-1">
                <a:solidFill>
                  <a:srgbClr val="000000"/>
                </a:solidFill>
                <a:latin typeface="UAF Sans SemiBold"/>
                <a:ea typeface="UAF Sans SemiBold"/>
              </a:rPr>
              <a:t> </a:t>
            </a:r>
            <a:endParaRPr lang="uk-UA" sz="3600" b="0" strike="noStrike" spc="-1">
              <a:latin typeface="Arial"/>
            </a:endParaRPr>
          </a:p>
          <a:p>
            <a:pPr>
              <a:lnSpc>
                <a:spcPct val="100000"/>
              </a:lnSpc>
            </a:pPr>
            <a:endParaRPr lang="uk-UA" sz="3600" b="0" strike="noStrike" spc="-1">
              <a:latin typeface="Arial"/>
            </a:endParaRPr>
          </a:p>
          <a:p>
            <a:pPr>
              <a:lnSpc>
                <a:spcPct val="100000"/>
              </a:lnSpc>
            </a:pPr>
            <a:endParaRPr lang="uk-UA" sz="3600" b="0" strike="noStrike" spc="-1">
              <a:latin typeface="Arial"/>
            </a:endParaRPr>
          </a:p>
          <a:p>
            <a:pPr>
              <a:lnSpc>
                <a:spcPct val="100000"/>
              </a:lnSpc>
            </a:pPr>
            <a:endParaRPr lang="uk-UA" sz="3600" b="0" strike="noStrike" spc="-1">
              <a:latin typeface="Arial"/>
            </a:endParaRPr>
          </a:p>
          <a:p>
            <a:pPr>
              <a:lnSpc>
                <a:spcPct val="100000"/>
              </a:lnSpc>
            </a:pPr>
            <a:r>
              <a:rPr lang="uk-UA" sz="3600" b="0" strike="noStrike" spc="-1">
                <a:solidFill>
                  <a:srgbClr val="000000"/>
                </a:solidFill>
                <a:latin typeface="UAF Sans"/>
                <a:ea typeface="UAF Sans"/>
              </a:rPr>
              <a:t>                         </a:t>
            </a:r>
            <a:br/>
            <a:endParaRPr lang="uk-UA" sz="3600" b="0" strike="noStrike" spc="-1">
              <a:latin typeface="Arial"/>
            </a:endParaRPr>
          </a:p>
        </p:txBody>
      </p:sp>
      <p:sp>
        <p:nvSpPr>
          <p:cNvPr id="127" name="CustomShape 5"/>
          <p:cNvSpPr/>
          <p:nvPr/>
        </p:nvSpPr>
        <p:spPr>
          <a:xfrm>
            <a:off x="8610480" y="6356520"/>
            <a:ext cx="2741760" cy="363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nSpc>
                <a:spcPct val="100000"/>
              </a:lnSpc>
            </a:pPr>
            <a:fld id="{7DF5B3BC-4100-4FF1-8C50-3646DD299552}" type="slidenum">
              <a:rPr lang="uk-UA" sz="1800" b="0" strike="noStrike" spc="-1">
                <a:solidFill>
                  <a:srgbClr val="000000"/>
                </a:solidFill>
                <a:latin typeface="Calibri"/>
                <a:ea typeface="DejaVu Sans"/>
              </a:rPr>
              <a:t>1</a:t>
            </a:fld>
            <a:endParaRPr lang="uk-UA" sz="1800" b="0" strike="noStrike" spc="-1">
              <a:latin typeface="Arial"/>
            </a:endParaRPr>
          </a:p>
        </p:txBody>
      </p:sp>
      <p:pic>
        <p:nvPicPr>
          <p:cNvPr id="128" name="Picture 21"/>
          <p:cNvPicPr/>
          <p:nvPr/>
        </p:nvPicPr>
        <p:blipFill>
          <a:blip r:embed="rId2"/>
          <a:stretch/>
        </p:blipFill>
        <p:spPr>
          <a:xfrm>
            <a:off x="176040" y="263520"/>
            <a:ext cx="1557720" cy="1393920"/>
          </a:xfrm>
          <a:prstGeom prst="rect">
            <a:avLst/>
          </a:prstGeom>
          <a:ln>
            <a:noFill/>
          </a:ln>
        </p:spPr>
      </p:pic>
      <p:sp>
        <p:nvSpPr>
          <p:cNvPr id="129" name="CustomShape 6"/>
          <p:cNvSpPr/>
          <p:nvPr/>
        </p:nvSpPr>
        <p:spPr>
          <a:xfrm>
            <a:off x="0" y="5923440"/>
            <a:ext cx="3493440" cy="9331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p:style>
      </p:sp>
      <p:sp>
        <p:nvSpPr>
          <p:cNvPr id="130" name="CustomShape 7"/>
          <p:cNvSpPr/>
          <p:nvPr/>
        </p:nvSpPr>
        <p:spPr>
          <a:xfrm>
            <a:off x="3312000" y="2088000"/>
            <a:ext cx="5759640" cy="759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uk-UA" sz="1800" b="0" strike="noStrike" spc="-1">
                <a:latin typeface="Arial"/>
              </a:rPr>
              <a:t>                    </a:t>
            </a:r>
            <a:r>
              <a:rPr lang="uk-UA" sz="2000" b="1" strike="noStrike" spc="-1">
                <a:latin typeface="Arial"/>
              </a:rPr>
              <a:t>  </a:t>
            </a:r>
            <a:r>
              <a:rPr lang="uk-UA" sz="2200" b="1" strike="noStrike" spc="-1">
                <a:latin typeface="Arial"/>
              </a:rPr>
              <a:t>    Презентація </a:t>
            </a:r>
            <a:endParaRPr lang="uk-UA" sz="2200" b="0" strike="noStrike" spc="-1">
              <a:latin typeface="Arial"/>
            </a:endParaRPr>
          </a:p>
          <a:p>
            <a:pPr>
              <a:lnSpc>
                <a:spcPct val="100000"/>
              </a:lnSpc>
            </a:pPr>
            <a:r>
              <a:rPr lang="uk-UA" sz="2200" b="1" strike="noStrike" spc="-1">
                <a:latin typeface="Arial"/>
              </a:rPr>
              <a:t>     Зі Статутів Збройних Сил Українии</a:t>
            </a:r>
            <a:endParaRPr lang="uk-UA" sz="2200" b="0" strike="noStrike" spc="-1">
              <a:latin typeface="Arial"/>
            </a:endParaRPr>
          </a:p>
        </p:txBody>
      </p:sp>
      <p:sp>
        <p:nvSpPr>
          <p:cNvPr id="131" name="CustomShape 8"/>
          <p:cNvSpPr/>
          <p:nvPr/>
        </p:nvSpPr>
        <p:spPr>
          <a:xfrm>
            <a:off x="540775" y="3157560"/>
            <a:ext cx="11454580" cy="1198875"/>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uk-UA" sz="2400" spc="-1" dirty="0">
                <a:solidFill>
                  <a:srgbClr val="800000"/>
                </a:solidFill>
                <a:latin typeface="UAF Sans SemiBold"/>
                <a:ea typeface="UAF Sans SemiBold"/>
              </a:rPr>
              <a:t>Т</a:t>
            </a:r>
            <a:r>
              <a:rPr lang="uk-UA" sz="2400" b="0" strike="noStrike" spc="-1" dirty="0">
                <a:solidFill>
                  <a:srgbClr val="800000"/>
                </a:solidFill>
                <a:latin typeface="UAF Sans SemiBold"/>
                <a:ea typeface="UAF Sans SemiBold"/>
              </a:rPr>
              <a:t>ема 2. Взаємовідносини та стосунки між військовослужбовцями.</a:t>
            </a:r>
            <a:endParaRPr lang="uk-UA" sz="2400" b="0" strike="noStrike" spc="-1" dirty="0">
              <a:latin typeface="Arial"/>
            </a:endParaRPr>
          </a:p>
          <a:p>
            <a:pPr algn="just">
              <a:lnSpc>
                <a:spcPct val="100000"/>
              </a:lnSpc>
            </a:pPr>
            <a:r>
              <a:rPr lang="uk-UA" sz="2400" b="0" strike="noStrike" spc="-1" dirty="0">
                <a:solidFill>
                  <a:srgbClr val="800000"/>
                </a:solidFill>
                <a:latin typeface="UAF Sans SemiBold"/>
                <a:ea typeface="UAF Sans SemiBold"/>
              </a:rPr>
              <a:t>Заняття 1. Начальники та підлеглі, старші та молодші за військовим званням. Порядок виконання наказів.</a:t>
            </a:r>
            <a:endParaRPr lang="uk-UA" sz="2400" b="0" strike="noStrike" spc="-1" dirty="0">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 name="Picture 17"/>
          <p:cNvPicPr/>
          <p:nvPr/>
        </p:nvPicPr>
        <p:blipFill>
          <a:blip r:embed="rId2"/>
          <a:srcRect r="7723"/>
          <a:stretch/>
        </p:blipFill>
        <p:spPr>
          <a:xfrm>
            <a:off x="5751000" y="2921400"/>
            <a:ext cx="6439320" cy="3107520"/>
          </a:xfrm>
          <a:prstGeom prst="rect">
            <a:avLst/>
          </a:prstGeom>
          <a:ln>
            <a:noFill/>
          </a:ln>
        </p:spPr>
      </p:pic>
      <p:sp>
        <p:nvSpPr>
          <p:cNvPr id="133" name="CustomShape 1"/>
          <p:cNvSpPr/>
          <p:nvPr/>
        </p:nvSpPr>
        <p:spPr>
          <a:xfrm>
            <a:off x="714240" y="177840"/>
            <a:ext cx="11553840" cy="1274400"/>
          </a:xfrm>
          <a:prstGeom prst="rect">
            <a:avLst/>
          </a:prstGeom>
          <a:noFill/>
          <a:ln>
            <a:noFill/>
          </a:ln>
        </p:spPr>
        <p:style>
          <a:lnRef idx="0">
            <a:scrgbClr r="0" g="0" b="0"/>
          </a:lnRef>
          <a:fillRef idx="0">
            <a:scrgbClr r="0" g="0" b="0"/>
          </a:fillRef>
          <a:effectRef idx="0">
            <a:scrgbClr r="0" g="0" b="0"/>
          </a:effectRef>
          <a:fontRef idx="minor"/>
        </p:style>
      </p:sp>
      <p:sp>
        <p:nvSpPr>
          <p:cNvPr id="134" name="CustomShape 2"/>
          <p:cNvSpPr/>
          <p:nvPr/>
        </p:nvSpPr>
        <p:spPr>
          <a:xfrm>
            <a:off x="1152000" y="864000"/>
            <a:ext cx="7667535" cy="391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lnSpcReduction="10000"/>
          </a:bodyPr>
          <a:lstStyle/>
          <a:p>
            <a:pPr>
              <a:lnSpc>
                <a:spcPct val="100000"/>
              </a:lnSpc>
              <a:spcBef>
                <a:spcPts val="1417"/>
              </a:spcBef>
            </a:pPr>
            <a:endParaRPr lang="uk-UA" sz="1800" b="0" strike="noStrike" spc="-1" dirty="0">
              <a:latin typeface="Arial"/>
            </a:endParaRPr>
          </a:p>
          <a:p>
            <a:pPr marL="432000" indent="-322920">
              <a:lnSpc>
                <a:spcPct val="100000"/>
              </a:lnSpc>
              <a:spcBef>
                <a:spcPts val="1417"/>
              </a:spcBef>
              <a:buClr>
                <a:srgbClr val="000000"/>
              </a:buClr>
              <a:buSzPct val="45000"/>
              <a:buFont typeface="Wingdings" charset="2"/>
              <a:buChar char=""/>
            </a:pPr>
            <a:r>
              <a:rPr lang="uk-UA" sz="2000" b="1" strike="noStrike" spc="-1" dirty="0">
                <a:solidFill>
                  <a:srgbClr val="000000"/>
                </a:solidFill>
                <a:latin typeface="UAF Sans Medium"/>
                <a:ea typeface="DejaVu Sans"/>
              </a:rPr>
              <a:t>Мета: </a:t>
            </a:r>
            <a:r>
              <a:rPr lang="uk-UA" sz="1800" b="0" strike="noStrike" spc="-1" dirty="0">
                <a:solidFill>
                  <a:srgbClr val="000000"/>
                </a:solidFill>
                <a:latin typeface="UAF Sans Medium"/>
                <a:ea typeface="DejaVu Sans"/>
              </a:rPr>
              <a:t>Довести особовому складу про взаємовідносини між військовослужбовцями.</a:t>
            </a:r>
            <a:endParaRPr lang="uk-UA" sz="1800" b="0" strike="noStrike" spc="-1" dirty="0">
              <a:latin typeface="Arial"/>
            </a:endParaRPr>
          </a:p>
          <a:p>
            <a:pPr marL="432000" indent="-322920">
              <a:lnSpc>
                <a:spcPct val="100000"/>
              </a:lnSpc>
              <a:spcBef>
                <a:spcPts val="1417"/>
              </a:spcBef>
              <a:buClr>
                <a:srgbClr val="000000"/>
              </a:buClr>
              <a:buSzPct val="45000"/>
              <a:buFont typeface="Wingdings" charset="2"/>
              <a:buChar char=""/>
            </a:pPr>
            <a:r>
              <a:rPr lang="uk-UA" sz="2000" b="1" strike="noStrike" spc="-1" dirty="0">
                <a:solidFill>
                  <a:srgbClr val="000000"/>
                </a:solidFill>
                <a:latin typeface="UAF Sans Medium"/>
                <a:ea typeface="DejaVu Sans"/>
              </a:rPr>
              <a:t>Час: 0,5</a:t>
            </a:r>
            <a:r>
              <a:rPr lang="uk-UA" sz="1800" b="0" strike="noStrike" spc="-1" dirty="0">
                <a:solidFill>
                  <a:srgbClr val="000000"/>
                </a:solidFill>
                <a:latin typeface="UAF Sans Medium"/>
                <a:ea typeface="DejaVu Sans"/>
              </a:rPr>
              <a:t> години (27 хвилин)</a:t>
            </a:r>
            <a:endParaRPr lang="uk-UA" sz="1800" b="0" strike="noStrike" spc="-1" dirty="0">
              <a:latin typeface="Arial"/>
            </a:endParaRPr>
          </a:p>
          <a:p>
            <a:pPr marL="432000" indent="-322920">
              <a:lnSpc>
                <a:spcPct val="100000"/>
              </a:lnSpc>
              <a:spcBef>
                <a:spcPts val="1417"/>
              </a:spcBef>
              <a:buClr>
                <a:srgbClr val="000000"/>
              </a:buClr>
              <a:buSzPct val="45000"/>
              <a:buFont typeface="Wingdings" charset="2"/>
              <a:buChar char=""/>
            </a:pPr>
            <a:r>
              <a:rPr lang="uk-UA" sz="2000" b="1" strike="noStrike" spc="-1" dirty="0">
                <a:solidFill>
                  <a:srgbClr val="000000"/>
                </a:solidFill>
                <a:latin typeface="UAF Sans Medium"/>
                <a:ea typeface="DejaVu Sans"/>
              </a:rPr>
              <a:t>Місце проведення: </a:t>
            </a:r>
            <a:r>
              <a:rPr lang="uk-UA" sz="2000" b="0" strike="noStrike" spc="-1" dirty="0">
                <a:solidFill>
                  <a:srgbClr val="000000"/>
                </a:solidFill>
                <a:latin typeface="UAF Sans Medium"/>
                <a:ea typeface="DejaVu Sans"/>
              </a:rPr>
              <a:t>ділянка наметового містечка військової частини А0339</a:t>
            </a:r>
            <a:endParaRPr lang="uk-UA" sz="2000" b="0" strike="noStrike" spc="-1" dirty="0">
              <a:latin typeface="Arial"/>
            </a:endParaRPr>
          </a:p>
          <a:p>
            <a:pPr marL="432000" indent="-322920">
              <a:lnSpc>
                <a:spcPct val="100000"/>
              </a:lnSpc>
              <a:spcBef>
                <a:spcPts val="1417"/>
              </a:spcBef>
              <a:buClr>
                <a:srgbClr val="000000"/>
              </a:buClr>
              <a:buSzPct val="45000"/>
              <a:buFont typeface="Wingdings" charset="2"/>
              <a:buChar char=""/>
            </a:pPr>
            <a:r>
              <a:rPr lang="uk-UA" sz="2000" b="1" strike="noStrike" spc="-1" dirty="0">
                <a:solidFill>
                  <a:srgbClr val="000000"/>
                </a:solidFill>
                <a:latin typeface="UAF Sans Medium"/>
                <a:ea typeface="DejaVu Sans"/>
              </a:rPr>
              <a:t>Матеріальне забезпечення: </a:t>
            </a:r>
            <a:r>
              <a:rPr lang="uk-UA" sz="2000" b="0" strike="noStrike" spc="-1" dirty="0">
                <a:solidFill>
                  <a:srgbClr val="000000"/>
                </a:solidFill>
                <a:latin typeface="UAF Sans Medium"/>
                <a:ea typeface="DejaVu Sans"/>
              </a:rPr>
              <a:t>зброя згідно штату, засоби захисту, проектор.</a:t>
            </a:r>
            <a:endParaRPr lang="uk-UA" sz="2000" b="0" strike="noStrike" spc="-1" dirty="0">
              <a:latin typeface="Arial"/>
            </a:endParaRPr>
          </a:p>
          <a:p>
            <a:pPr marL="432000" indent="-322920">
              <a:lnSpc>
                <a:spcPct val="100000"/>
              </a:lnSpc>
              <a:spcBef>
                <a:spcPts val="1417"/>
              </a:spcBef>
              <a:buClr>
                <a:srgbClr val="000000"/>
              </a:buClr>
              <a:buSzPct val="45000"/>
              <a:buFont typeface="Wingdings" charset="2"/>
              <a:buChar char=""/>
            </a:pPr>
            <a:r>
              <a:rPr lang="uk-UA" sz="2000" b="1" strike="noStrike" spc="-1" dirty="0">
                <a:solidFill>
                  <a:srgbClr val="000000"/>
                </a:solidFill>
                <a:latin typeface="UAF Sans Medium"/>
                <a:ea typeface="DejaVu Sans"/>
              </a:rPr>
              <a:t>Керівництво і посібники:</a:t>
            </a:r>
            <a:r>
              <a:rPr lang="uk-UA" sz="2000" b="0" strike="noStrike" spc="-1" dirty="0">
                <a:solidFill>
                  <a:srgbClr val="000000"/>
                </a:solidFill>
                <a:latin typeface="UAF Sans Medium"/>
                <a:ea typeface="DejaVu Sans"/>
              </a:rPr>
              <a:t> Статути Збройних Сил України. </a:t>
            </a:r>
            <a:endParaRPr lang="uk-UA" sz="2000" b="0" strike="noStrike" spc="-1" dirty="0">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 name="Picture 21"/>
          <p:cNvPicPr/>
          <p:nvPr/>
        </p:nvPicPr>
        <p:blipFill>
          <a:blip r:embed="rId2"/>
          <a:srcRect t="5963" b="5963"/>
          <a:stretch/>
        </p:blipFill>
        <p:spPr>
          <a:xfrm>
            <a:off x="0" y="8280"/>
            <a:ext cx="12190680" cy="6038640"/>
          </a:xfrm>
          <a:prstGeom prst="rect">
            <a:avLst/>
          </a:prstGeom>
          <a:ln>
            <a:noFill/>
          </a:ln>
        </p:spPr>
      </p:pic>
      <p:sp>
        <p:nvSpPr>
          <p:cNvPr id="136" name="Line 1"/>
          <p:cNvSpPr/>
          <p:nvPr/>
        </p:nvSpPr>
        <p:spPr>
          <a:xfrm>
            <a:off x="5790960" y="4393440"/>
            <a:ext cx="660600" cy="0"/>
          </a:xfrm>
          <a:prstGeom prst="line">
            <a:avLst/>
          </a:prstGeom>
          <a:ln w="76320">
            <a:solidFill>
              <a:srgbClr val="800000"/>
            </a:solidFill>
            <a:round/>
          </a:ln>
        </p:spPr>
        <p:style>
          <a:lnRef idx="1">
            <a:schemeClr val="accent1"/>
          </a:lnRef>
          <a:fillRef idx="0">
            <a:schemeClr val="accent1"/>
          </a:fillRef>
          <a:effectRef idx="0">
            <a:schemeClr val="accent1"/>
          </a:effectRef>
          <a:fontRef idx="minor"/>
        </p:style>
      </p:sp>
      <p:sp>
        <p:nvSpPr>
          <p:cNvPr id="137" name="Line 2"/>
          <p:cNvSpPr/>
          <p:nvPr/>
        </p:nvSpPr>
        <p:spPr>
          <a:xfrm>
            <a:off x="4277160" y="2874960"/>
            <a:ext cx="0" cy="1069920"/>
          </a:xfrm>
          <a:prstGeom prst="line">
            <a:avLst/>
          </a:prstGeom>
          <a:ln w="76320">
            <a:solidFill>
              <a:srgbClr val="800000"/>
            </a:solidFill>
            <a:round/>
          </a:ln>
        </p:spPr>
        <p:style>
          <a:lnRef idx="1">
            <a:schemeClr val="accent1"/>
          </a:lnRef>
          <a:fillRef idx="0">
            <a:schemeClr val="accent1"/>
          </a:fillRef>
          <a:effectRef idx="0">
            <a:schemeClr val="accent1"/>
          </a:effectRef>
          <a:fontRef idx="minor"/>
        </p:style>
      </p:sp>
      <p:sp>
        <p:nvSpPr>
          <p:cNvPr id="138" name="CustomShape 3"/>
          <p:cNvSpPr/>
          <p:nvPr/>
        </p:nvSpPr>
        <p:spPr>
          <a:xfrm>
            <a:off x="120600" y="2592000"/>
            <a:ext cx="12119040" cy="1615320"/>
          </a:xfrm>
          <a:prstGeom prst="roundRect">
            <a:avLst>
              <a:gd name="adj" fmla="val 16667"/>
            </a:avLst>
          </a:prstGeom>
          <a:solidFill>
            <a:schemeClr val="bg1"/>
          </a:solidFill>
          <a:ln>
            <a:solidFill>
              <a:srgbClr val="800000"/>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nSpc>
                <a:spcPct val="100000"/>
              </a:lnSpc>
            </a:pPr>
            <a:r>
              <a:rPr lang="uk-UA" sz="1800" b="0" strike="noStrike" spc="-1">
                <a:solidFill>
                  <a:srgbClr val="000000"/>
                </a:solidFill>
                <a:latin typeface="Arial"/>
                <a:ea typeface="DejaVu Sans"/>
              </a:rPr>
              <a:t>                                                   </a:t>
            </a:r>
            <a:r>
              <a:rPr lang="uk-UA" sz="1200" b="0" i="1" strike="noStrike" spc="-1">
                <a:solidFill>
                  <a:srgbClr val="000000"/>
                </a:solidFill>
                <a:latin typeface="Arial"/>
                <a:ea typeface="Arial"/>
              </a:rPr>
              <a:t>.</a:t>
            </a:r>
            <a:endParaRPr lang="uk-UA" sz="1200" b="0" strike="noStrike" spc="-1">
              <a:latin typeface="Arial"/>
            </a:endParaRPr>
          </a:p>
        </p:txBody>
      </p:sp>
      <p:sp>
        <p:nvSpPr>
          <p:cNvPr id="139" name="Line 4"/>
          <p:cNvSpPr/>
          <p:nvPr/>
        </p:nvSpPr>
        <p:spPr>
          <a:xfrm>
            <a:off x="7908120" y="2874960"/>
            <a:ext cx="0" cy="1069920"/>
          </a:xfrm>
          <a:prstGeom prst="line">
            <a:avLst/>
          </a:prstGeom>
          <a:ln w="76320">
            <a:solidFill>
              <a:srgbClr val="800000"/>
            </a:solidFill>
            <a:round/>
          </a:ln>
        </p:spPr>
        <p:style>
          <a:lnRef idx="1">
            <a:schemeClr val="accent1"/>
          </a:lnRef>
          <a:fillRef idx="0">
            <a:schemeClr val="accent1"/>
          </a:fillRef>
          <a:effectRef idx="0">
            <a:schemeClr val="accent1"/>
          </a:effectRef>
          <a:fontRef idx="minor"/>
        </p:style>
      </p:sp>
      <p:sp>
        <p:nvSpPr>
          <p:cNvPr id="140" name="CustomShape 5"/>
          <p:cNvSpPr/>
          <p:nvPr/>
        </p:nvSpPr>
        <p:spPr>
          <a:xfrm>
            <a:off x="126720" y="2592000"/>
            <a:ext cx="12119040" cy="1617840"/>
          </a:xfrm>
          <a:prstGeom prst="roundRect">
            <a:avLst>
              <a:gd name="adj" fmla="val 16667"/>
            </a:avLst>
          </a:prstGeom>
          <a:solidFill>
            <a:schemeClr val="bg1"/>
          </a:solidFill>
          <a:ln>
            <a:solidFill>
              <a:srgbClr val="800000"/>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nSpc>
                <a:spcPct val="100000"/>
              </a:lnSpc>
            </a:pPr>
            <a:r>
              <a:rPr lang="uk-UA" sz="1800" b="0" strike="noStrike" spc="-1">
                <a:solidFill>
                  <a:srgbClr val="000000"/>
                </a:solidFill>
                <a:latin typeface="Arial"/>
                <a:ea typeface="DejaVu Sans"/>
              </a:rPr>
              <a:t>                                                                 </a:t>
            </a:r>
            <a:r>
              <a:rPr lang="uk-UA" sz="1500" b="0" i="1" strike="noStrike" spc="-1">
                <a:solidFill>
                  <a:srgbClr val="000000"/>
                </a:solidFill>
                <a:latin typeface="Arial"/>
                <a:ea typeface="Arial"/>
              </a:rPr>
              <a:t>.</a:t>
            </a:r>
            <a:endParaRPr lang="uk-UA" sz="1500" b="0" strike="noStrike" spc="-1">
              <a:latin typeface="Arial"/>
            </a:endParaRPr>
          </a:p>
          <a:p>
            <a:pPr>
              <a:lnSpc>
                <a:spcPct val="100000"/>
              </a:lnSpc>
            </a:pPr>
            <a:endParaRPr lang="uk-UA" sz="1500" b="0" strike="noStrike" spc="-1">
              <a:latin typeface="Arial"/>
            </a:endParaRPr>
          </a:p>
        </p:txBody>
      </p:sp>
      <p:sp>
        <p:nvSpPr>
          <p:cNvPr id="141" name="CustomShape 6"/>
          <p:cNvSpPr/>
          <p:nvPr/>
        </p:nvSpPr>
        <p:spPr>
          <a:xfrm>
            <a:off x="36480" y="840240"/>
            <a:ext cx="12119040" cy="1615320"/>
          </a:xfrm>
          <a:prstGeom prst="roundRect">
            <a:avLst>
              <a:gd name="adj" fmla="val 16667"/>
            </a:avLst>
          </a:prstGeom>
          <a:solidFill>
            <a:schemeClr val="bg1"/>
          </a:solidFill>
          <a:ln>
            <a:solidFill>
              <a:srgbClr val="800000"/>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nSpc>
                <a:spcPct val="100000"/>
              </a:lnSpc>
            </a:pPr>
            <a:r>
              <a:rPr lang="uk-UA" sz="1800" b="0" strike="noStrike" spc="-1" dirty="0">
                <a:solidFill>
                  <a:srgbClr val="000000"/>
                </a:solidFill>
                <a:latin typeface="Arial"/>
                <a:ea typeface="DejaVu Sans"/>
              </a:rPr>
              <a:t>    </a:t>
            </a:r>
            <a:r>
              <a:rPr lang="uk-UA" sz="1800" b="1" strike="noStrike" spc="-1" dirty="0">
                <a:solidFill>
                  <a:srgbClr val="000000"/>
                </a:solidFill>
                <a:latin typeface="UAF Sans"/>
                <a:ea typeface="UAF Sans"/>
              </a:rPr>
              <a:t>Навчальне питання №1. Начальники та підлеглі</a:t>
            </a:r>
            <a:r>
              <a:rPr lang="uk-UA" sz="1500" b="0" i="1" strike="noStrike" spc="-1" dirty="0">
                <a:solidFill>
                  <a:srgbClr val="000000"/>
                </a:solidFill>
                <a:latin typeface="Arial"/>
                <a:ea typeface="Arial"/>
              </a:rPr>
              <a:t>. </a:t>
            </a:r>
            <a:r>
              <a:rPr lang="uk-UA" sz="1800" b="1" strike="noStrike" spc="-1" dirty="0">
                <a:solidFill>
                  <a:srgbClr val="000000"/>
                </a:solidFill>
                <a:latin typeface="UAF Sans"/>
                <a:ea typeface="UAF Sans"/>
              </a:rPr>
              <a:t>Старші та молодші за військовим званням </a:t>
            </a:r>
            <a:endParaRPr lang="uk-UA" sz="1800" b="0" strike="noStrike" spc="-1" dirty="0">
              <a:latin typeface="Arial"/>
            </a:endParaRPr>
          </a:p>
        </p:txBody>
      </p:sp>
      <p:sp>
        <p:nvSpPr>
          <p:cNvPr id="142" name="CustomShape 7"/>
          <p:cNvSpPr/>
          <p:nvPr/>
        </p:nvSpPr>
        <p:spPr>
          <a:xfrm>
            <a:off x="2017800" y="762840"/>
            <a:ext cx="8061120" cy="1324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algn="ctr">
              <a:lnSpc>
                <a:spcPct val="114000"/>
              </a:lnSpc>
              <a:spcBef>
                <a:spcPts val="1001"/>
              </a:spcBef>
            </a:pPr>
            <a:endParaRPr lang="uk-UA" sz="1800" b="0" strike="noStrike" spc="-1">
              <a:latin typeface="Arial"/>
            </a:endParaRPr>
          </a:p>
          <a:p>
            <a:pPr algn="ctr">
              <a:lnSpc>
                <a:spcPct val="114000"/>
              </a:lnSpc>
              <a:spcBef>
                <a:spcPts val="1001"/>
              </a:spcBef>
            </a:pPr>
            <a:r>
              <a:rPr lang="uk-UA" sz="1600" b="0" strike="noStrike" spc="-1">
                <a:solidFill>
                  <a:srgbClr val="000000"/>
                </a:solidFill>
                <a:latin typeface="UAF Sans Medium"/>
                <a:ea typeface="UAF Sans Medium"/>
              </a:rPr>
              <a:t> </a:t>
            </a:r>
            <a:endParaRPr lang="uk-UA" sz="1600" b="0" strike="noStrike" spc="-1">
              <a:latin typeface="Arial"/>
            </a:endParaRPr>
          </a:p>
        </p:txBody>
      </p:sp>
      <p:sp>
        <p:nvSpPr>
          <p:cNvPr id="143" name="CustomShape 8"/>
          <p:cNvSpPr/>
          <p:nvPr/>
        </p:nvSpPr>
        <p:spPr>
          <a:xfrm>
            <a:off x="660960" y="-53280"/>
            <a:ext cx="10956240" cy="893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20000"/>
              </a:lnSpc>
              <a:spcAft>
                <a:spcPts val="601"/>
              </a:spcAft>
            </a:pPr>
            <a:r>
              <a:rPr lang="uk-UA" sz="3200" b="0" strike="noStrike" spc="-1">
                <a:solidFill>
                  <a:srgbClr val="800000"/>
                </a:solidFill>
                <a:latin typeface="UAF Sans SemiBold"/>
                <a:ea typeface="UAF Sans SemiBold"/>
              </a:rPr>
              <a:t>Навчальні питання </a:t>
            </a:r>
            <a:endParaRPr lang="uk-UA" sz="3200" b="0" strike="noStrike" spc="-1">
              <a:latin typeface="Arial"/>
            </a:endParaRPr>
          </a:p>
        </p:txBody>
      </p:sp>
      <p:sp>
        <p:nvSpPr>
          <p:cNvPr id="144" name="CustomShape 9"/>
          <p:cNvSpPr/>
          <p:nvPr/>
        </p:nvSpPr>
        <p:spPr>
          <a:xfrm>
            <a:off x="812880" y="3838320"/>
            <a:ext cx="5238000" cy="1324080"/>
          </a:xfrm>
          <a:prstGeom prst="rect">
            <a:avLst/>
          </a:prstGeom>
          <a:noFill/>
          <a:ln>
            <a:noFill/>
          </a:ln>
        </p:spPr>
        <p:style>
          <a:lnRef idx="0">
            <a:scrgbClr r="0" g="0" b="0"/>
          </a:lnRef>
          <a:fillRef idx="0">
            <a:scrgbClr r="0" g="0" b="0"/>
          </a:fillRef>
          <a:effectRef idx="0">
            <a:scrgbClr r="0" g="0" b="0"/>
          </a:effectRef>
          <a:fontRef idx="minor"/>
        </p:style>
      </p:sp>
      <p:sp>
        <p:nvSpPr>
          <p:cNvPr id="145" name="CustomShape 10"/>
          <p:cNvSpPr/>
          <p:nvPr/>
        </p:nvSpPr>
        <p:spPr>
          <a:xfrm>
            <a:off x="6769800" y="3844440"/>
            <a:ext cx="4314960" cy="1317960"/>
          </a:xfrm>
          <a:prstGeom prst="rect">
            <a:avLst/>
          </a:prstGeom>
          <a:noFill/>
          <a:ln>
            <a:noFill/>
          </a:ln>
        </p:spPr>
        <p:style>
          <a:lnRef idx="0">
            <a:scrgbClr r="0" g="0" b="0"/>
          </a:lnRef>
          <a:fillRef idx="0">
            <a:scrgbClr r="0" g="0" b="0"/>
          </a:fillRef>
          <a:effectRef idx="0">
            <a:scrgbClr r="0" g="0" b="0"/>
          </a:effectRef>
          <a:fontRef idx="minor"/>
        </p:style>
      </p:sp>
      <p:sp>
        <p:nvSpPr>
          <p:cNvPr id="146" name="CustomShape 11"/>
          <p:cNvSpPr/>
          <p:nvPr/>
        </p:nvSpPr>
        <p:spPr>
          <a:xfrm>
            <a:off x="1473840" y="3259440"/>
            <a:ext cx="7885800" cy="364680"/>
          </a:xfrm>
          <a:prstGeom prst="rect">
            <a:avLst/>
          </a:prstGeom>
          <a:noFill/>
          <a:ln>
            <a:noFill/>
          </a:ln>
        </p:spPr>
        <p:style>
          <a:lnRef idx="0">
            <a:scrgbClr r="0" g="0" b="0"/>
          </a:lnRef>
          <a:fillRef idx="0">
            <a:scrgbClr r="0" g="0" b="0"/>
          </a:fillRef>
          <a:effectRef idx="0">
            <a:scrgbClr r="0" g="0" b="0"/>
          </a:effectRef>
          <a:fontRef idx="minor"/>
        </p:style>
      </p:sp>
      <p:sp>
        <p:nvSpPr>
          <p:cNvPr id="147" name="CustomShape 12"/>
          <p:cNvSpPr/>
          <p:nvPr/>
        </p:nvSpPr>
        <p:spPr>
          <a:xfrm>
            <a:off x="1604520" y="3047400"/>
            <a:ext cx="7899480" cy="64487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uk-UA" sz="1800" b="1" strike="noStrike" spc="-1" dirty="0">
                <a:solidFill>
                  <a:srgbClr val="000000"/>
                </a:solidFill>
                <a:latin typeface="UAF Sans"/>
                <a:ea typeface="UAF Sans"/>
              </a:rPr>
              <a:t>Навчальне питання №2. Порядок віддання і виконання наказів</a:t>
            </a:r>
            <a:endParaRPr lang="uk-UA" sz="1800" b="0" strike="noStrike" spc="-1" dirty="0">
              <a:latin typeface="Arial"/>
            </a:endParaRPr>
          </a:p>
          <a:p>
            <a:pPr>
              <a:lnSpc>
                <a:spcPct val="100000"/>
              </a:lnSpc>
            </a:pPr>
            <a:endParaRPr lang="uk-UA" sz="1800" b="0" strike="noStrike" spc="-1" dirty="0">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Picture 5"/>
          <p:cNvPicPr/>
          <p:nvPr/>
        </p:nvPicPr>
        <p:blipFill>
          <a:blip r:embed="rId2"/>
          <a:srcRect l="2303" r="14872"/>
          <a:stretch/>
        </p:blipFill>
        <p:spPr>
          <a:xfrm>
            <a:off x="5126040" y="369720"/>
            <a:ext cx="7065360" cy="5677560"/>
          </a:xfrm>
          <a:prstGeom prst="rect">
            <a:avLst/>
          </a:prstGeom>
          <a:ln>
            <a:noFill/>
          </a:ln>
        </p:spPr>
      </p:pic>
      <p:sp>
        <p:nvSpPr>
          <p:cNvPr id="149" name="CustomShape 1"/>
          <p:cNvSpPr/>
          <p:nvPr/>
        </p:nvSpPr>
        <p:spPr>
          <a:xfrm>
            <a:off x="792000" y="-244800"/>
            <a:ext cx="10583280" cy="964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120000"/>
              </a:lnSpc>
            </a:pPr>
            <a:r>
              <a:rPr lang="uk-UA" sz="1800" b="0" strike="noStrike" spc="-1" dirty="0">
                <a:solidFill>
                  <a:srgbClr val="800000"/>
                </a:solidFill>
                <a:latin typeface="UAF Sans SemiBold"/>
                <a:ea typeface="UAF Sans SemiBold"/>
              </a:rPr>
              <a:t>Питання 1. Начальники та підлеглі, старші та молодші за військовим званням:</a:t>
            </a:r>
            <a:endParaRPr lang="uk-UA" sz="1800" b="0" strike="noStrike" spc="-1" dirty="0">
              <a:latin typeface="Arial"/>
            </a:endParaRPr>
          </a:p>
        </p:txBody>
      </p:sp>
      <p:sp>
        <p:nvSpPr>
          <p:cNvPr id="150" name="CustomShape 2"/>
          <p:cNvSpPr/>
          <p:nvPr/>
        </p:nvSpPr>
        <p:spPr>
          <a:xfrm>
            <a:off x="576000" y="1584000"/>
            <a:ext cx="7271280" cy="4247280"/>
          </a:xfrm>
          <a:prstGeom prst="rect">
            <a:avLst/>
          </a:prstGeom>
          <a:noFill/>
          <a:ln>
            <a:noFill/>
          </a:ln>
        </p:spPr>
        <p:style>
          <a:lnRef idx="0">
            <a:scrgbClr r="0" g="0" b="0"/>
          </a:lnRef>
          <a:fillRef idx="0">
            <a:scrgbClr r="0" g="0" b="0"/>
          </a:fillRef>
          <a:effectRef idx="0">
            <a:scrgbClr r="0" g="0" b="0"/>
          </a:effectRef>
          <a:fontRef idx="minor"/>
        </p:style>
      </p:sp>
      <p:sp>
        <p:nvSpPr>
          <p:cNvPr id="151" name="CustomShape 3"/>
          <p:cNvSpPr/>
          <p:nvPr/>
        </p:nvSpPr>
        <p:spPr>
          <a:xfrm>
            <a:off x="144000" y="576000"/>
            <a:ext cx="8495280" cy="1277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uk-UA" sz="1800" b="0" strike="noStrike" spc="-1">
                <a:solidFill>
                  <a:srgbClr val="000000"/>
                </a:solidFill>
                <a:latin typeface="Arial"/>
                <a:ea typeface="DejaVu Sans"/>
              </a:rPr>
              <a:t>     </a:t>
            </a:r>
            <a:endParaRPr lang="uk-UA" sz="1800" b="0" strike="noStrike" spc="-1">
              <a:latin typeface="Arial"/>
            </a:endParaRPr>
          </a:p>
          <a:p>
            <a:pPr>
              <a:lnSpc>
                <a:spcPct val="100000"/>
              </a:lnSpc>
            </a:pPr>
            <a:r>
              <a:rPr lang="uk-UA" sz="1500" b="0" strike="noStrike" spc="-1">
                <a:solidFill>
                  <a:srgbClr val="000000"/>
                </a:solidFill>
                <a:latin typeface="Arial"/>
                <a:ea typeface="Times New Roman"/>
              </a:rPr>
              <a:t>      </a:t>
            </a:r>
            <a:endParaRPr lang="uk-UA" sz="1500" b="0" strike="noStrike" spc="-1">
              <a:latin typeface="Arial"/>
            </a:endParaRPr>
          </a:p>
          <a:p>
            <a:pPr>
              <a:lnSpc>
                <a:spcPct val="100000"/>
              </a:lnSpc>
            </a:pPr>
            <a:endParaRPr lang="uk-UA" sz="1500" b="0" strike="noStrike" spc="-1">
              <a:latin typeface="Arial"/>
            </a:endParaRPr>
          </a:p>
          <a:p>
            <a:pPr>
              <a:lnSpc>
                <a:spcPct val="100000"/>
              </a:lnSpc>
            </a:pPr>
            <a:r>
              <a:rPr lang="uk-UA" sz="1500" b="0" strike="noStrike" spc="-1">
                <a:solidFill>
                  <a:srgbClr val="000000"/>
                </a:solidFill>
                <a:latin typeface="Arial"/>
                <a:ea typeface="Times New Roman"/>
              </a:rPr>
              <a:t>      </a:t>
            </a:r>
            <a:endParaRPr lang="uk-UA" sz="1500" b="0" strike="noStrike" spc="-1">
              <a:latin typeface="Arial"/>
            </a:endParaRPr>
          </a:p>
          <a:p>
            <a:pPr>
              <a:lnSpc>
                <a:spcPct val="100000"/>
              </a:lnSpc>
            </a:pPr>
            <a:endParaRPr lang="uk-UA" sz="1500" b="0" strike="noStrike" spc="-1">
              <a:latin typeface="Arial"/>
            </a:endParaRPr>
          </a:p>
        </p:txBody>
      </p:sp>
      <p:sp>
        <p:nvSpPr>
          <p:cNvPr id="152" name="TextShape 4"/>
          <p:cNvSpPr txBox="1"/>
          <p:nvPr/>
        </p:nvSpPr>
        <p:spPr>
          <a:xfrm>
            <a:off x="360000" y="864000"/>
            <a:ext cx="7271280" cy="4522861"/>
          </a:xfrm>
          <a:prstGeom prst="rect">
            <a:avLst/>
          </a:prstGeom>
          <a:noFill/>
          <a:ln>
            <a:noFill/>
          </a:ln>
        </p:spPr>
        <p:txBody>
          <a:bodyPr wrap="square" lIns="90000" tIns="45000" rIns="90000" bIns="45000">
            <a:spAutoFit/>
          </a:bodyPr>
          <a:lstStyle/>
          <a:p>
            <a:pPr algn="just"/>
            <a:r>
              <a:rPr lang="uk-UA" sz="1800" b="1" strike="noStrike" spc="-1" dirty="0">
                <a:latin typeface="Times New Roman" panose="02020603050405020304" pitchFamily="18" charset="0"/>
                <a:cs typeface="Times New Roman" panose="02020603050405020304" pitchFamily="18" charset="0"/>
              </a:rPr>
              <a:t>Єдиноначальність</a:t>
            </a:r>
            <a:r>
              <a:rPr lang="uk-UA" sz="1800" b="0" strike="noStrike" spc="-1" dirty="0">
                <a:latin typeface="Times New Roman" panose="02020603050405020304" pitchFamily="18" charset="0"/>
                <a:cs typeface="Times New Roman" panose="02020603050405020304" pitchFamily="18" charset="0"/>
              </a:rPr>
              <a:t> є одним із принципів будівництва і керівництва</a:t>
            </a:r>
            <a:r>
              <a:rPr lang="en-US" sz="1800" b="0" strike="noStrike" spc="-1" dirty="0">
                <a:latin typeface="Times New Roman" panose="02020603050405020304" pitchFamily="18" charset="0"/>
                <a:cs typeface="Times New Roman" panose="02020603050405020304" pitchFamily="18" charset="0"/>
              </a:rPr>
              <a:t> </a:t>
            </a:r>
            <a:r>
              <a:rPr lang="uk-UA" sz="1800" b="0" strike="noStrike" spc="-1" dirty="0">
                <a:latin typeface="Times New Roman" panose="02020603050405020304" pitchFamily="18" charset="0"/>
                <a:cs typeface="Times New Roman" panose="02020603050405020304" pitchFamily="18" charset="0"/>
              </a:rPr>
              <a:t>Збройними Силами України і полягає в:</a:t>
            </a:r>
          </a:p>
          <a:p>
            <a:pPr indent="449263" algn="just">
              <a:buFont typeface="Wingdings" panose="05000000000000000000" pitchFamily="2" charset="2"/>
              <a:buChar char="Ø"/>
            </a:pPr>
            <a:r>
              <a:rPr lang="uk-UA" sz="1800" b="0" strike="noStrike" spc="-1" dirty="0">
                <a:latin typeface="Times New Roman" panose="02020603050405020304" pitchFamily="18" charset="0"/>
                <a:cs typeface="Times New Roman" panose="02020603050405020304" pitchFamily="18" charset="0"/>
              </a:rPr>
              <a:t>наділенні командира (начальника) всією повнотою розпорядчої влади</a:t>
            </a:r>
            <a:r>
              <a:rPr lang="en-US" sz="1800" b="0" strike="noStrike" spc="-1" dirty="0">
                <a:latin typeface="Times New Roman" panose="02020603050405020304" pitchFamily="18" charset="0"/>
                <a:cs typeface="Times New Roman" panose="02020603050405020304" pitchFamily="18" charset="0"/>
              </a:rPr>
              <a:t> </a:t>
            </a:r>
            <a:r>
              <a:rPr lang="uk-UA" sz="1800" b="0" strike="noStrike" spc="-1" dirty="0">
                <a:latin typeface="Times New Roman" panose="02020603050405020304" pitchFamily="18" charset="0"/>
                <a:cs typeface="Times New Roman" panose="02020603050405020304" pitchFamily="18" charset="0"/>
              </a:rPr>
              <a:t>стосовно підлеглих і покладенні на нього персональної відповідальності</a:t>
            </a:r>
          </a:p>
          <a:p>
            <a:pPr indent="449263" algn="just">
              <a:buFont typeface="Wingdings" panose="05000000000000000000" pitchFamily="2" charset="2"/>
              <a:buChar char="Ø"/>
            </a:pPr>
            <a:r>
              <a:rPr lang="uk-UA" spc="-1" dirty="0">
                <a:latin typeface="Times New Roman" panose="02020603050405020304" pitchFamily="18" charset="0"/>
                <a:cs typeface="Times New Roman" panose="02020603050405020304" pitchFamily="18" charset="0"/>
              </a:rPr>
              <a:t>п</a:t>
            </a:r>
            <a:r>
              <a:rPr lang="uk-UA" sz="1800" b="0" strike="noStrike" spc="-1" dirty="0">
                <a:latin typeface="Times New Roman" panose="02020603050405020304" pitchFamily="18" charset="0"/>
                <a:cs typeface="Times New Roman" panose="02020603050405020304" pitchFamily="18" charset="0"/>
              </a:rPr>
              <a:t>еред державою за всі сторони життя та діяльності військової частини, підрозділу і кожного військовослужбовця;</a:t>
            </a:r>
          </a:p>
          <a:p>
            <a:pPr indent="449263" algn="just">
              <a:buFont typeface="Wingdings" panose="05000000000000000000" pitchFamily="2" charset="2"/>
              <a:buChar char="Ø"/>
            </a:pPr>
            <a:r>
              <a:rPr lang="uk-UA" sz="1800" b="0" strike="noStrike" spc="-1" dirty="0">
                <a:latin typeface="Times New Roman" panose="02020603050405020304" pitchFamily="18" charset="0"/>
                <a:cs typeface="Times New Roman" panose="02020603050405020304" pitchFamily="18" charset="0"/>
              </a:rPr>
              <a:t>наданні командирові (начальникові) права одноособово приймати рішення, віддавати накази;</a:t>
            </a:r>
          </a:p>
          <a:p>
            <a:pPr indent="449263" algn="just">
              <a:buFont typeface="Wingdings" panose="05000000000000000000" pitchFamily="2" charset="2"/>
              <a:buChar char="Ø"/>
            </a:pPr>
            <a:r>
              <a:rPr lang="uk-UA" sz="1800" b="0" strike="noStrike" spc="-1" dirty="0">
                <a:latin typeface="Times New Roman" panose="02020603050405020304" pitchFamily="18" charset="0"/>
                <a:cs typeface="Times New Roman" panose="02020603050405020304" pitchFamily="18" charset="0"/>
              </a:rPr>
              <a:t>забезпеченні виконання зазначених рішень (наказів), виходячи із всебічної оцінки обстановки та керуючись вимогами законів і статутів Збройних Сил України;</a:t>
            </a:r>
            <a:endParaRPr lang="uk-UA" spc="-1" dirty="0">
              <a:latin typeface="Times New Roman" panose="02020603050405020304" pitchFamily="18" charset="0"/>
              <a:cs typeface="Times New Roman" panose="02020603050405020304" pitchFamily="18" charset="0"/>
            </a:endParaRPr>
          </a:p>
          <a:p>
            <a:pPr indent="449263" algn="just">
              <a:buFont typeface="Wingdings" panose="05000000000000000000" pitchFamily="2" charset="2"/>
              <a:buChar char="Ø"/>
            </a:pPr>
            <a:r>
              <a:rPr lang="uk-UA" sz="1800" b="0" strike="noStrike" spc="-1" dirty="0">
                <a:latin typeface="Times New Roman" panose="02020603050405020304" pitchFamily="18" charset="0"/>
                <a:cs typeface="Times New Roman" panose="02020603050405020304" pitchFamily="18" charset="0"/>
              </a:rPr>
              <a:t>за своїм службовим становищем і військовим званням військовослужбовці можуть бути начальниками або підлеглими стосовно інших військовослужбовців.</a:t>
            </a:r>
          </a:p>
          <a:p>
            <a:pPr algn="just"/>
            <a:endParaRPr lang="uk-UA" sz="1800" b="0" strike="noStrike" spc="-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 name="Picture 5"/>
          <p:cNvPicPr/>
          <p:nvPr/>
        </p:nvPicPr>
        <p:blipFill>
          <a:blip r:embed="rId2"/>
          <a:srcRect l="2303" r="14872"/>
          <a:stretch/>
        </p:blipFill>
        <p:spPr>
          <a:xfrm>
            <a:off x="5126040" y="369720"/>
            <a:ext cx="7065360" cy="5677560"/>
          </a:xfrm>
          <a:prstGeom prst="rect">
            <a:avLst/>
          </a:prstGeom>
          <a:ln>
            <a:noFill/>
          </a:ln>
        </p:spPr>
      </p:pic>
      <p:sp>
        <p:nvSpPr>
          <p:cNvPr id="154" name="CustomShape 1"/>
          <p:cNvSpPr/>
          <p:nvPr/>
        </p:nvSpPr>
        <p:spPr>
          <a:xfrm>
            <a:off x="792000" y="-244800"/>
            <a:ext cx="10583280" cy="964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120000"/>
              </a:lnSpc>
            </a:pPr>
            <a:r>
              <a:rPr lang="uk-UA" sz="1800" b="0" strike="noStrike" spc="-1" dirty="0">
                <a:solidFill>
                  <a:srgbClr val="800000"/>
                </a:solidFill>
                <a:latin typeface="UAF Sans SemiBold"/>
                <a:ea typeface="UAF Sans SemiBold"/>
              </a:rPr>
              <a:t>Питання1. Начальники та підлеглі, старші та молодші за військовим званням</a:t>
            </a:r>
            <a:endParaRPr lang="uk-UA" sz="1800" b="0" strike="noStrike" spc="-1" dirty="0">
              <a:latin typeface="Arial"/>
            </a:endParaRPr>
          </a:p>
        </p:txBody>
      </p:sp>
      <p:sp>
        <p:nvSpPr>
          <p:cNvPr id="155" name="CustomShape 2"/>
          <p:cNvSpPr/>
          <p:nvPr/>
        </p:nvSpPr>
        <p:spPr>
          <a:xfrm>
            <a:off x="576000" y="1584000"/>
            <a:ext cx="7271280" cy="4247280"/>
          </a:xfrm>
          <a:prstGeom prst="rect">
            <a:avLst/>
          </a:prstGeom>
          <a:noFill/>
          <a:ln>
            <a:noFill/>
          </a:ln>
        </p:spPr>
        <p:style>
          <a:lnRef idx="0">
            <a:scrgbClr r="0" g="0" b="0"/>
          </a:lnRef>
          <a:fillRef idx="0">
            <a:scrgbClr r="0" g="0" b="0"/>
          </a:fillRef>
          <a:effectRef idx="0">
            <a:scrgbClr r="0" g="0" b="0"/>
          </a:effectRef>
          <a:fontRef idx="minor"/>
        </p:style>
      </p:sp>
      <p:sp>
        <p:nvSpPr>
          <p:cNvPr id="156" name="CustomShape 3"/>
          <p:cNvSpPr/>
          <p:nvPr/>
        </p:nvSpPr>
        <p:spPr>
          <a:xfrm>
            <a:off x="144000" y="576000"/>
            <a:ext cx="8495280" cy="1277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uk-UA" sz="1800" b="0" strike="noStrike" spc="-1">
                <a:solidFill>
                  <a:srgbClr val="000000"/>
                </a:solidFill>
                <a:latin typeface="Arial"/>
                <a:ea typeface="DejaVu Sans"/>
              </a:rPr>
              <a:t>     </a:t>
            </a:r>
            <a:endParaRPr lang="uk-UA" sz="1800" b="0" strike="noStrike" spc="-1">
              <a:latin typeface="Arial"/>
            </a:endParaRPr>
          </a:p>
          <a:p>
            <a:pPr>
              <a:lnSpc>
                <a:spcPct val="100000"/>
              </a:lnSpc>
            </a:pPr>
            <a:r>
              <a:rPr lang="uk-UA" sz="1500" b="0" strike="noStrike" spc="-1">
                <a:solidFill>
                  <a:srgbClr val="000000"/>
                </a:solidFill>
                <a:latin typeface="Arial"/>
                <a:ea typeface="Times New Roman"/>
              </a:rPr>
              <a:t>      </a:t>
            </a:r>
            <a:endParaRPr lang="uk-UA" sz="1500" b="0" strike="noStrike" spc="-1">
              <a:latin typeface="Arial"/>
            </a:endParaRPr>
          </a:p>
          <a:p>
            <a:pPr>
              <a:lnSpc>
                <a:spcPct val="100000"/>
              </a:lnSpc>
            </a:pPr>
            <a:endParaRPr lang="uk-UA" sz="1500" b="0" strike="noStrike" spc="-1">
              <a:latin typeface="Arial"/>
            </a:endParaRPr>
          </a:p>
          <a:p>
            <a:pPr>
              <a:lnSpc>
                <a:spcPct val="100000"/>
              </a:lnSpc>
            </a:pPr>
            <a:r>
              <a:rPr lang="uk-UA" sz="1500" b="0" strike="noStrike" spc="-1">
                <a:solidFill>
                  <a:srgbClr val="000000"/>
                </a:solidFill>
                <a:latin typeface="Arial"/>
                <a:ea typeface="Times New Roman"/>
              </a:rPr>
              <a:t>      </a:t>
            </a:r>
            <a:endParaRPr lang="uk-UA" sz="1500" b="0" strike="noStrike" spc="-1">
              <a:latin typeface="Arial"/>
            </a:endParaRPr>
          </a:p>
          <a:p>
            <a:pPr>
              <a:lnSpc>
                <a:spcPct val="100000"/>
              </a:lnSpc>
            </a:pPr>
            <a:endParaRPr lang="uk-UA" sz="1500" b="0" strike="noStrike" spc="-1">
              <a:latin typeface="Arial"/>
            </a:endParaRPr>
          </a:p>
        </p:txBody>
      </p:sp>
      <p:sp>
        <p:nvSpPr>
          <p:cNvPr id="157" name="TextShape 4"/>
          <p:cNvSpPr txBox="1"/>
          <p:nvPr/>
        </p:nvSpPr>
        <p:spPr>
          <a:xfrm>
            <a:off x="360000" y="864000"/>
            <a:ext cx="7704000" cy="602280"/>
          </a:xfrm>
          <a:prstGeom prst="rect">
            <a:avLst/>
          </a:prstGeom>
          <a:noFill/>
          <a:ln>
            <a:noFill/>
          </a:ln>
        </p:spPr>
        <p:txBody>
          <a:bodyPr lIns="90000" tIns="45000" rIns="90000" bIns="45000">
            <a:spAutoFit/>
          </a:bodyPr>
          <a:lstStyle/>
          <a:p>
            <a:r>
              <a:rPr lang="uk-UA" sz="1800" b="0" strike="noStrike" spc="-1">
                <a:latin typeface="Arial"/>
              </a:rPr>
              <a:t>   </a:t>
            </a:r>
          </a:p>
          <a:p>
            <a:endParaRPr lang="uk-UA" sz="1800" b="0" strike="noStrike" spc="-1">
              <a:latin typeface="Arial"/>
            </a:endParaRPr>
          </a:p>
        </p:txBody>
      </p:sp>
      <p:sp>
        <p:nvSpPr>
          <p:cNvPr id="158" name="TextShape 5"/>
          <p:cNvSpPr txBox="1"/>
          <p:nvPr/>
        </p:nvSpPr>
        <p:spPr>
          <a:xfrm>
            <a:off x="308250" y="416423"/>
            <a:ext cx="8166780" cy="5630857"/>
          </a:xfrm>
          <a:prstGeom prst="rect">
            <a:avLst/>
          </a:prstGeom>
          <a:noFill/>
          <a:ln>
            <a:noFill/>
          </a:ln>
        </p:spPr>
        <p:txBody>
          <a:bodyPr wrap="square" lIns="90000" tIns="45000" rIns="90000" bIns="45000">
            <a:spAutoFit/>
          </a:bodyPr>
          <a:lstStyle/>
          <a:p>
            <a:pPr algn="just"/>
            <a:r>
              <a:rPr lang="uk-UA" sz="1800" b="0" strike="noStrike" spc="-1" dirty="0">
                <a:latin typeface="Times New Roman" panose="02020603050405020304" pitchFamily="18" charset="0"/>
                <a:cs typeface="Times New Roman" panose="02020603050405020304" pitchFamily="18" charset="0"/>
              </a:rPr>
              <a:t>За своїми військовими званнями начальниками є:</a:t>
            </a:r>
          </a:p>
          <a:p>
            <a:pPr marL="19050" indent="430213" algn="just">
              <a:buFont typeface="Wingdings" panose="05000000000000000000" pitchFamily="2" charset="2"/>
              <a:buChar char="Ø"/>
            </a:pPr>
            <a:r>
              <a:rPr lang="uk-UA" sz="1800" b="0" strike="noStrike" spc="-1" dirty="0">
                <a:latin typeface="Times New Roman" panose="02020603050405020304" pitchFamily="18" charset="0"/>
                <a:cs typeface="Times New Roman" panose="02020603050405020304" pitchFamily="18" charset="0"/>
              </a:rPr>
              <a:t>сержанти і старшини - для рядових і матросів однієї з ними військової частини;</a:t>
            </a:r>
          </a:p>
          <a:p>
            <a:pPr marL="19050" indent="430213" algn="just">
              <a:buFont typeface="Wingdings" panose="05000000000000000000" pitchFamily="2" charset="2"/>
              <a:buChar char="Ø"/>
            </a:pPr>
            <a:r>
              <a:rPr lang="uk-UA" sz="1800" b="0" strike="noStrike" spc="-1" dirty="0">
                <a:latin typeface="Times New Roman" panose="02020603050405020304" pitchFamily="18" charset="0"/>
                <a:cs typeface="Times New Roman" panose="02020603050405020304" pitchFamily="18" charset="0"/>
              </a:rPr>
              <a:t>прапорщики і мічмани - для сержантів і старшин, рядових і матросів однієї з ними військової частини;</a:t>
            </a:r>
          </a:p>
          <a:p>
            <a:pPr marL="19050" indent="430213" algn="just">
              <a:buFont typeface="Wingdings" panose="05000000000000000000" pitchFamily="2" charset="2"/>
              <a:buChar char="Ø"/>
            </a:pPr>
            <a:r>
              <a:rPr lang="uk-UA" sz="1800" b="0" strike="noStrike" spc="-1" dirty="0">
                <a:latin typeface="Times New Roman" panose="02020603050405020304" pitchFamily="18" charset="0"/>
                <a:cs typeface="Times New Roman" panose="02020603050405020304" pitchFamily="18" charset="0"/>
              </a:rPr>
              <a:t>молодші офіцери - для сержантів, прапорщиків і мічманів однієї з ними військової частини і старшин, рядових і матросів;</a:t>
            </a:r>
          </a:p>
          <a:p>
            <a:pPr marL="19050" indent="430213" algn="just">
              <a:buFont typeface="Wingdings" panose="05000000000000000000" pitchFamily="2" charset="2"/>
              <a:buChar char="Ø"/>
            </a:pPr>
            <a:r>
              <a:rPr lang="uk-UA" sz="1800" b="0" strike="noStrike" spc="-1" dirty="0">
                <a:latin typeface="Times New Roman" panose="02020603050405020304" pitchFamily="18" charset="0"/>
                <a:cs typeface="Times New Roman" panose="02020603050405020304" pitchFamily="18" charset="0"/>
              </a:rPr>
              <a:t>старші офіцери за військовим званням підполковник, капітан 2 рангу, майор, капітан 3 рангу - для прапорщиків і мічманів, сержантів і старшин, рядових і матросів;</a:t>
            </a:r>
          </a:p>
          <a:p>
            <a:pPr marL="19050" indent="430213" algn="just">
              <a:buFont typeface="Wingdings" panose="05000000000000000000" pitchFamily="2" charset="2"/>
              <a:buChar char="Ø"/>
            </a:pPr>
            <a:r>
              <a:rPr lang="uk-UA" sz="1800" b="0" strike="noStrike" spc="-1" dirty="0">
                <a:latin typeface="Times New Roman" panose="02020603050405020304" pitchFamily="18" charset="0"/>
                <a:cs typeface="Times New Roman" panose="02020603050405020304" pitchFamily="18" charset="0"/>
              </a:rPr>
              <a:t>генерал-лейтенанти, віце-адмірали, генерал-майори, </a:t>
            </a:r>
            <a:r>
              <a:rPr lang="uk-UA" sz="1800" b="0" strike="noStrike" spc="-1" dirty="0" err="1">
                <a:latin typeface="Times New Roman" panose="02020603050405020304" pitchFamily="18" charset="0"/>
                <a:cs typeface="Times New Roman" panose="02020603050405020304" pitchFamily="18" charset="0"/>
              </a:rPr>
              <a:t>контрадмірали</a:t>
            </a:r>
            <a:r>
              <a:rPr lang="uk-UA" sz="1800" b="0" strike="noStrike" spc="-1" dirty="0">
                <a:latin typeface="Times New Roman" panose="02020603050405020304" pitchFamily="18" charset="0"/>
                <a:cs typeface="Times New Roman" panose="02020603050405020304" pitchFamily="18" charset="0"/>
              </a:rPr>
              <a:t>, полковники, капітани 1 рангу - для молодших офіцерів, прапорщиків і мічманів, сержантів і старшин, рядових і матросів;</a:t>
            </a:r>
          </a:p>
          <a:p>
            <a:pPr marL="19050" indent="430213" algn="just">
              <a:buFont typeface="Wingdings" panose="05000000000000000000" pitchFamily="2" charset="2"/>
              <a:buChar char="Ø"/>
            </a:pPr>
            <a:r>
              <a:rPr lang="uk-UA" sz="1800" b="0" strike="noStrike" spc="-1" dirty="0">
                <a:latin typeface="Times New Roman" panose="02020603050405020304" pitchFamily="18" charset="0"/>
                <a:cs typeface="Times New Roman" panose="02020603050405020304" pitchFamily="18" charset="0"/>
              </a:rPr>
              <a:t>генерали армії України, генерал-полковники, адмірали – для старших і молодших офіцерів, прапорщиків і мічманів, сержантів і старшин, рядових і матросів.</a:t>
            </a:r>
          </a:p>
          <a:p>
            <a:pPr indent="449263" algn="just"/>
            <a:r>
              <a:rPr lang="uk-UA" sz="1800" b="0" strike="noStrike" spc="-1" dirty="0">
                <a:latin typeface="Times New Roman" panose="02020603050405020304" pitchFamily="18" charset="0"/>
                <a:cs typeface="Times New Roman" panose="02020603050405020304" pitchFamily="18" charset="0"/>
              </a:rPr>
              <a:t>Військовослужбовці, які за своїм службовим становищем і військовим званням (статті 31 і 32 цього Статуту) не є стосовно інших військовослужбовців начальниками або підлеглими, можуть бути старшими чи молодшими за військовим званням.</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Picture 5"/>
          <p:cNvPicPr/>
          <p:nvPr/>
        </p:nvPicPr>
        <p:blipFill>
          <a:blip r:embed="rId2"/>
          <a:srcRect l="2303" r="14872"/>
          <a:stretch/>
        </p:blipFill>
        <p:spPr>
          <a:xfrm>
            <a:off x="5126040" y="369720"/>
            <a:ext cx="7065360" cy="5677560"/>
          </a:xfrm>
          <a:prstGeom prst="rect">
            <a:avLst/>
          </a:prstGeom>
          <a:ln>
            <a:noFill/>
          </a:ln>
        </p:spPr>
      </p:pic>
      <p:sp>
        <p:nvSpPr>
          <p:cNvPr id="160" name="CustomShape 1"/>
          <p:cNvSpPr/>
          <p:nvPr/>
        </p:nvSpPr>
        <p:spPr>
          <a:xfrm>
            <a:off x="792000" y="-244800"/>
            <a:ext cx="10583280" cy="964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120000"/>
              </a:lnSpc>
            </a:pPr>
            <a:r>
              <a:rPr lang="uk-UA" sz="1800" b="0" strike="noStrike" spc="-1" dirty="0">
                <a:solidFill>
                  <a:srgbClr val="800000"/>
                </a:solidFill>
                <a:latin typeface="UAF Sans SemiBold"/>
                <a:ea typeface="UAF Sans SemiBold"/>
              </a:rPr>
              <a:t>Питання1. Начальники та підлеглі, старші та молодші за військовим званням.</a:t>
            </a:r>
            <a:endParaRPr lang="uk-UA" sz="1800" b="0" strike="noStrike" spc="-1" dirty="0">
              <a:latin typeface="Arial"/>
            </a:endParaRPr>
          </a:p>
        </p:txBody>
      </p:sp>
      <p:sp>
        <p:nvSpPr>
          <p:cNvPr id="161" name="CustomShape 2"/>
          <p:cNvSpPr/>
          <p:nvPr/>
        </p:nvSpPr>
        <p:spPr>
          <a:xfrm>
            <a:off x="576000" y="1584000"/>
            <a:ext cx="7271280" cy="4247280"/>
          </a:xfrm>
          <a:prstGeom prst="rect">
            <a:avLst/>
          </a:prstGeom>
          <a:noFill/>
          <a:ln>
            <a:noFill/>
          </a:ln>
        </p:spPr>
        <p:style>
          <a:lnRef idx="0">
            <a:scrgbClr r="0" g="0" b="0"/>
          </a:lnRef>
          <a:fillRef idx="0">
            <a:scrgbClr r="0" g="0" b="0"/>
          </a:fillRef>
          <a:effectRef idx="0">
            <a:scrgbClr r="0" g="0" b="0"/>
          </a:effectRef>
          <a:fontRef idx="minor"/>
        </p:style>
      </p:sp>
      <p:sp>
        <p:nvSpPr>
          <p:cNvPr id="162" name="CustomShape 3"/>
          <p:cNvSpPr/>
          <p:nvPr/>
        </p:nvSpPr>
        <p:spPr>
          <a:xfrm>
            <a:off x="144000" y="576000"/>
            <a:ext cx="8495280" cy="1277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uk-UA" sz="1800" b="0" strike="noStrike" spc="-1">
                <a:solidFill>
                  <a:srgbClr val="000000"/>
                </a:solidFill>
                <a:latin typeface="Arial"/>
                <a:ea typeface="DejaVu Sans"/>
              </a:rPr>
              <a:t>     </a:t>
            </a:r>
            <a:endParaRPr lang="uk-UA" sz="1800" b="0" strike="noStrike" spc="-1">
              <a:latin typeface="Arial"/>
            </a:endParaRPr>
          </a:p>
          <a:p>
            <a:pPr>
              <a:lnSpc>
                <a:spcPct val="100000"/>
              </a:lnSpc>
            </a:pPr>
            <a:r>
              <a:rPr lang="uk-UA" sz="1500" b="0" strike="noStrike" spc="-1">
                <a:solidFill>
                  <a:srgbClr val="000000"/>
                </a:solidFill>
                <a:latin typeface="Arial"/>
                <a:ea typeface="Times New Roman"/>
              </a:rPr>
              <a:t>      </a:t>
            </a:r>
            <a:endParaRPr lang="uk-UA" sz="1500" b="0" strike="noStrike" spc="-1">
              <a:latin typeface="Arial"/>
            </a:endParaRPr>
          </a:p>
          <a:p>
            <a:pPr>
              <a:lnSpc>
                <a:spcPct val="100000"/>
              </a:lnSpc>
            </a:pPr>
            <a:endParaRPr lang="uk-UA" sz="1500" b="0" strike="noStrike" spc="-1">
              <a:latin typeface="Arial"/>
            </a:endParaRPr>
          </a:p>
          <a:p>
            <a:pPr>
              <a:lnSpc>
                <a:spcPct val="100000"/>
              </a:lnSpc>
            </a:pPr>
            <a:r>
              <a:rPr lang="uk-UA" sz="1500" b="0" strike="noStrike" spc="-1">
                <a:solidFill>
                  <a:srgbClr val="000000"/>
                </a:solidFill>
                <a:latin typeface="Arial"/>
                <a:ea typeface="Times New Roman"/>
              </a:rPr>
              <a:t>      </a:t>
            </a:r>
            <a:endParaRPr lang="uk-UA" sz="1500" b="0" strike="noStrike" spc="-1">
              <a:latin typeface="Arial"/>
            </a:endParaRPr>
          </a:p>
          <a:p>
            <a:pPr>
              <a:lnSpc>
                <a:spcPct val="100000"/>
              </a:lnSpc>
            </a:pPr>
            <a:endParaRPr lang="uk-UA" sz="1500" b="0" strike="noStrike" spc="-1">
              <a:latin typeface="Arial"/>
            </a:endParaRPr>
          </a:p>
        </p:txBody>
      </p:sp>
      <p:sp>
        <p:nvSpPr>
          <p:cNvPr id="163" name="TextShape 4"/>
          <p:cNvSpPr txBox="1"/>
          <p:nvPr/>
        </p:nvSpPr>
        <p:spPr>
          <a:xfrm>
            <a:off x="144000" y="836310"/>
            <a:ext cx="7704000" cy="4799860"/>
          </a:xfrm>
          <a:prstGeom prst="rect">
            <a:avLst/>
          </a:prstGeom>
          <a:noFill/>
          <a:ln>
            <a:noFill/>
          </a:ln>
        </p:spPr>
        <p:txBody>
          <a:bodyPr lIns="90000" tIns="45000" rIns="90000" bIns="45000">
            <a:spAutoFit/>
          </a:bodyPr>
          <a:lstStyle/>
          <a:p>
            <a:pPr indent="449263" algn="just"/>
            <a:r>
              <a:rPr lang="uk-UA" sz="1800" b="0" strike="noStrike" spc="-1" dirty="0">
                <a:latin typeface="Times New Roman" panose="02020603050405020304" pitchFamily="18" charset="0"/>
                <a:cs typeface="Times New Roman" panose="02020603050405020304" pitchFamily="18" charset="0"/>
              </a:rPr>
              <a:t>Старші за військовим званням військовослужбовці мають право</a:t>
            </a:r>
          </a:p>
          <a:p>
            <a:pPr algn="just"/>
            <a:r>
              <a:rPr lang="uk-UA" sz="1800" b="0" strike="noStrike" spc="-1" dirty="0">
                <a:latin typeface="Times New Roman" panose="02020603050405020304" pitchFamily="18" charset="0"/>
                <a:cs typeface="Times New Roman" panose="02020603050405020304" pitchFamily="18" charset="0"/>
              </a:rPr>
              <a:t>вимагати від молодших за військовим званням військовослужбовців до держання військової дисципліни, громадського порядку і форми одягу, а також правил поведінки і військового вітання. Молодші за званням військовослужбовці повинні беззастережно виконувати зазначені вимоги старших за військовим званням військовослужбовців.</a:t>
            </a:r>
          </a:p>
          <a:p>
            <a:pPr indent="449263" algn="just"/>
            <a:r>
              <a:rPr lang="uk-UA" sz="1800" b="0" strike="noStrike" spc="-1" dirty="0">
                <a:latin typeface="Times New Roman" panose="02020603050405020304" pitchFamily="18" charset="0"/>
                <a:cs typeface="Times New Roman" panose="02020603050405020304" pitchFamily="18" charset="0"/>
              </a:rPr>
              <a:t>На військовослужбовців, які відбувають кримінальне покарання у виді арешту на гауптвахті Служби правопорядку, не поширюється дія частини другої цієї статті і статті 32 цього Статуту. Зазначені військовослужбовці зобов'язані виконувати команди та розпорядження військових службових осіб та військовослужбовців чергових змін Служби правопорядку.</a:t>
            </a:r>
          </a:p>
          <a:p>
            <a:pPr indent="449263" algn="just"/>
            <a:r>
              <a:rPr lang="uk-UA" sz="1800" b="0" strike="noStrike" spc="-1" dirty="0">
                <a:latin typeface="Times New Roman" panose="02020603050405020304" pitchFamily="18" charset="0"/>
                <a:cs typeface="Times New Roman" panose="02020603050405020304" pitchFamily="18" charset="0"/>
              </a:rPr>
              <a:t> У разі спільного виконання службових обов'язків військовослужбовцями, що не підпорядковані один одному, якщо їх службові відносини не визначені командиром (начальником), начальником є старший із них за посадою, а за рівних посад - старший за військовим званням.</a:t>
            </a:r>
          </a:p>
          <a:p>
            <a:pPr algn="just"/>
            <a:endParaRPr lang="uk-UA" sz="1800" b="0" strike="noStrike" spc="-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CustomShape 1"/>
          <p:cNvSpPr/>
          <p:nvPr/>
        </p:nvSpPr>
        <p:spPr>
          <a:xfrm>
            <a:off x="2630633" y="-227160"/>
            <a:ext cx="10583280" cy="964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120000"/>
              </a:lnSpc>
            </a:pPr>
            <a:r>
              <a:rPr lang="uk-UA" sz="1800" b="0" strike="noStrike" spc="-1" dirty="0">
                <a:solidFill>
                  <a:srgbClr val="800000"/>
                </a:solidFill>
                <a:latin typeface="UAF Sans SemiBold"/>
                <a:ea typeface="UAF Sans SemiBold"/>
              </a:rPr>
              <a:t>Питання2. Порядок віддання і виконання наказів.</a:t>
            </a:r>
            <a:endParaRPr lang="uk-UA" sz="1800" b="0" strike="noStrike" spc="-1" dirty="0">
              <a:latin typeface="Arial"/>
            </a:endParaRPr>
          </a:p>
        </p:txBody>
      </p:sp>
      <p:sp>
        <p:nvSpPr>
          <p:cNvPr id="165" name="CustomShape 2"/>
          <p:cNvSpPr/>
          <p:nvPr/>
        </p:nvSpPr>
        <p:spPr>
          <a:xfrm>
            <a:off x="576000" y="1584000"/>
            <a:ext cx="7271280" cy="4247280"/>
          </a:xfrm>
          <a:prstGeom prst="rect">
            <a:avLst/>
          </a:prstGeom>
          <a:noFill/>
          <a:ln>
            <a:noFill/>
          </a:ln>
        </p:spPr>
        <p:style>
          <a:lnRef idx="0">
            <a:scrgbClr r="0" g="0" b="0"/>
          </a:lnRef>
          <a:fillRef idx="0">
            <a:scrgbClr r="0" g="0" b="0"/>
          </a:fillRef>
          <a:effectRef idx="0">
            <a:scrgbClr r="0" g="0" b="0"/>
          </a:effectRef>
          <a:fontRef idx="minor"/>
        </p:style>
      </p:sp>
      <p:sp>
        <p:nvSpPr>
          <p:cNvPr id="166" name="CustomShape 3"/>
          <p:cNvSpPr/>
          <p:nvPr/>
        </p:nvSpPr>
        <p:spPr>
          <a:xfrm>
            <a:off x="504720" y="864000"/>
            <a:ext cx="8783280" cy="592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uk-UA" sz="1800" b="0" strike="noStrike" spc="-1">
                <a:solidFill>
                  <a:srgbClr val="000000"/>
                </a:solidFill>
                <a:latin typeface="Arial"/>
                <a:ea typeface="DejaVu Sans"/>
              </a:rPr>
              <a:t>    </a:t>
            </a:r>
            <a:r>
              <a:rPr lang="uk-UA" sz="1600" b="0" strike="noStrike" spc="-1">
                <a:solidFill>
                  <a:srgbClr val="000000"/>
                </a:solidFill>
                <a:latin typeface="Arial"/>
                <a:ea typeface="DejaVu Sans"/>
              </a:rPr>
              <a:t>                    </a:t>
            </a:r>
            <a:endParaRPr lang="uk-UA" sz="1600" b="0" strike="noStrike" spc="-1">
              <a:latin typeface="Arial"/>
            </a:endParaRPr>
          </a:p>
          <a:p>
            <a:pPr>
              <a:lnSpc>
                <a:spcPct val="100000"/>
              </a:lnSpc>
              <a:spcAft>
                <a:spcPts val="1049"/>
              </a:spcAft>
            </a:pPr>
            <a:endParaRPr lang="uk-UA" sz="1600" b="0" strike="noStrike" spc="-1">
              <a:latin typeface="Arial"/>
            </a:endParaRPr>
          </a:p>
        </p:txBody>
      </p:sp>
      <p:sp>
        <p:nvSpPr>
          <p:cNvPr id="167" name="TextShape 4"/>
          <p:cNvSpPr txBox="1"/>
          <p:nvPr/>
        </p:nvSpPr>
        <p:spPr>
          <a:xfrm>
            <a:off x="504720" y="1026720"/>
            <a:ext cx="11016000" cy="3784198"/>
          </a:xfrm>
          <a:prstGeom prst="rect">
            <a:avLst/>
          </a:prstGeom>
          <a:noFill/>
          <a:ln>
            <a:noFill/>
          </a:ln>
        </p:spPr>
        <p:txBody>
          <a:bodyPr lIns="90000" tIns="45000" rIns="90000" bIns="45000">
            <a:spAutoFit/>
          </a:bodyPr>
          <a:lstStyle/>
          <a:p>
            <a:pPr indent="452438" algn="just"/>
            <a:r>
              <a:rPr lang="uk-UA" sz="2400" b="0" strike="noStrike" spc="-1" dirty="0">
                <a:latin typeface="Times New Roman" panose="02020603050405020304" pitchFamily="18" charset="0"/>
                <a:cs typeface="Times New Roman" panose="02020603050405020304" pitchFamily="18" charset="0"/>
              </a:rPr>
              <a:t>Накази віддаються, як правило, в порядку підпорядкованості. За крайньої потреби командир (начальник), старший за службовим становищем, ніж безпосередній начальник, може віддати наказ підлеглому, минаючи його безпосереднього начальника, про що повідомляє безпосереднього начальника підлеглого чи наказує підлеглому особисто доповісти своєму безпосередньому</a:t>
            </a:r>
          </a:p>
          <a:p>
            <a:pPr indent="452438" algn="just"/>
            <a:r>
              <a:rPr lang="uk-UA" sz="2400" b="0" strike="noStrike" spc="-1" dirty="0">
                <a:latin typeface="Times New Roman" panose="02020603050405020304" pitchFamily="18" charset="0"/>
                <a:cs typeface="Times New Roman" panose="02020603050405020304" pitchFamily="18" charset="0"/>
              </a:rPr>
              <a:t>начальникові.</a:t>
            </a:r>
          </a:p>
          <a:p>
            <a:pPr indent="452438" algn="just"/>
            <a:r>
              <a:rPr lang="uk-UA" sz="2400" b="0" strike="noStrike" spc="-1" dirty="0">
                <a:latin typeface="Times New Roman" panose="02020603050405020304" pitchFamily="18" charset="0"/>
                <a:cs typeface="Times New Roman" panose="02020603050405020304" pitchFamily="18" charset="0"/>
              </a:rPr>
              <a:t>Наказ можна віддавати одному чи групі військовослужбовців усно або письмово, у тому числі з використанням технічних засобів зв'язку.</a:t>
            </a:r>
          </a:p>
          <a:p>
            <a:pPr indent="452438" algn="just"/>
            <a:r>
              <a:rPr lang="uk-UA" sz="2400" b="0" strike="noStrike" spc="-1" dirty="0">
                <a:latin typeface="Times New Roman" panose="02020603050405020304" pitchFamily="18" charset="0"/>
                <a:cs typeface="Times New Roman" panose="02020603050405020304" pitchFamily="18" charset="0"/>
              </a:rPr>
              <a:t>Наказ повинен бути сформульований чітко і не може допускати подвійного тлумачення.</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CustomShape 1"/>
          <p:cNvSpPr/>
          <p:nvPr/>
        </p:nvSpPr>
        <p:spPr>
          <a:xfrm>
            <a:off x="2404491" y="-227160"/>
            <a:ext cx="10583280" cy="964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120000"/>
              </a:lnSpc>
            </a:pPr>
            <a:r>
              <a:rPr lang="uk-UA" sz="1800" b="0" strike="noStrike" spc="-1" dirty="0">
                <a:solidFill>
                  <a:srgbClr val="800000"/>
                </a:solidFill>
                <a:latin typeface="UAF Sans SemiBold"/>
                <a:ea typeface="UAF Sans SemiBold"/>
              </a:rPr>
              <a:t>Питання2. Порядок віддання і виконання наказів.</a:t>
            </a:r>
            <a:endParaRPr lang="uk-UA" sz="1800" b="0" strike="noStrike" spc="-1" dirty="0">
              <a:latin typeface="Arial"/>
            </a:endParaRPr>
          </a:p>
        </p:txBody>
      </p:sp>
      <p:sp>
        <p:nvSpPr>
          <p:cNvPr id="169" name="CustomShape 2"/>
          <p:cNvSpPr/>
          <p:nvPr/>
        </p:nvSpPr>
        <p:spPr>
          <a:xfrm>
            <a:off x="576000" y="1584000"/>
            <a:ext cx="7271280" cy="4247280"/>
          </a:xfrm>
          <a:prstGeom prst="rect">
            <a:avLst/>
          </a:prstGeom>
          <a:noFill/>
          <a:ln>
            <a:noFill/>
          </a:ln>
        </p:spPr>
        <p:style>
          <a:lnRef idx="0">
            <a:scrgbClr r="0" g="0" b="0"/>
          </a:lnRef>
          <a:fillRef idx="0">
            <a:scrgbClr r="0" g="0" b="0"/>
          </a:fillRef>
          <a:effectRef idx="0">
            <a:scrgbClr r="0" g="0" b="0"/>
          </a:effectRef>
          <a:fontRef idx="minor"/>
        </p:style>
      </p:sp>
      <p:sp>
        <p:nvSpPr>
          <p:cNvPr id="170" name="CustomShape 3"/>
          <p:cNvSpPr/>
          <p:nvPr/>
        </p:nvSpPr>
        <p:spPr>
          <a:xfrm>
            <a:off x="504720" y="864000"/>
            <a:ext cx="8783280" cy="592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uk-UA" sz="1800" b="0" strike="noStrike" spc="-1">
                <a:solidFill>
                  <a:srgbClr val="000000"/>
                </a:solidFill>
                <a:latin typeface="Arial"/>
                <a:ea typeface="DejaVu Sans"/>
              </a:rPr>
              <a:t>    </a:t>
            </a:r>
            <a:r>
              <a:rPr lang="uk-UA" sz="1600" b="0" strike="noStrike" spc="-1">
                <a:solidFill>
                  <a:srgbClr val="000000"/>
                </a:solidFill>
                <a:latin typeface="Arial"/>
                <a:ea typeface="DejaVu Sans"/>
              </a:rPr>
              <a:t>                    </a:t>
            </a:r>
            <a:endParaRPr lang="uk-UA" sz="1600" b="0" strike="noStrike" spc="-1">
              <a:latin typeface="Arial"/>
            </a:endParaRPr>
          </a:p>
          <a:p>
            <a:pPr>
              <a:lnSpc>
                <a:spcPct val="100000"/>
              </a:lnSpc>
              <a:spcAft>
                <a:spcPts val="1049"/>
              </a:spcAft>
            </a:pPr>
            <a:endParaRPr lang="uk-UA" sz="1600" b="0" strike="noStrike" spc="-1">
              <a:latin typeface="Arial"/>
            </a:endParaRPr>
          </a:p>
        </p:txBody>
      </p:sp>
      <p:sp>
        <p:nvSpPr>
          <p:cNvPr id="171" name="TextShape 4"/>
          <p:cNvSpPr txBox="1"/>
          <p:nvPr/>
        </p:nvSpPr>
        <p:spPr>
          <a:xfrm>
            <a:off x="504720" y="864000"/>
            <a:ext cx="11016000" cy="4153530"/>
          </a:xfrm>
          <a:prstGeom prst="rect">
            <a:avLst/>
          </a:prstGeom>
          <a:noFill/>
          <a:ln>
            <a:noFill/>
          </a:ln>
        </p:spPr>
        <p:txBody>
          <a:bodyPr lIns="90000" tIns="45000" rIns="90000" bIns="45000">
            <a:spAutoFit/>
          </a:bodyPr>
          <a:lstStyle/>
          <a:p>
            <a:pPr indent="452438" algn="just"/>
            <a:r>
              <a:rPr lang="uk-UA" sz="2400" b="0" strike="noStrike" spc="-1" dirty="0">
                <a:latin typeface="Times New Roman" panose="02020603050405020304" pitchFamily="18" charset="0"/>
                <a:cs typeface="Times New Roman" panose="02020603050405020304" pitchFamily="18" charset="0"/>
              </a:rPr>
              <a:t>Командир (начальник) відповідає за відданий наказ, його наслідки та відповідність законодавству, а також за невжиття заходів для його виконання, за зловживання, перевищення влади чи службових повноважень.</a:t>
            </a:r>
          </a:p>
          <a:p>
            <a:pPr indent="452438" algn="just"/>
            <a:r>
              <a:rPr lang="uk-UA" sz="2400" b="0" strike="noStrike" spc="-1" dirty="0">
                <a:latin typeface="Times New Roman" panose="02020603050405020304" pitchFamily="18" charset="0"/>
                <a:cs typeface="Times New Roman" panose="02020603050405020304" pitchFamily="18" charset="0"/>
              </a:rPr>
              <a:t>За віддання і виконання явно злочинного наказу (розпорядження) винні особи притягаються до відповідальності згідно із законом.</a:t>
            </a:r>
          </a:p>
          <a:p>
            <a:pPr indent="452438" algn="just"/>
            <a:r>
              <a:rPr lang="uk-UA" sz="2400" b="0" strike="noStrike" spc="-1" dirty="0">
                <a:latin typeface="Times New Roman" panose="02020603050405020304" pitchFamily="18" charset="0"/>
                <a:cs typeface="Times New Roman" panose="02020603050405020304" pitchFamily="18" charset="0"/>
              </a:rPr>
              <a:t>Військовослужбовець після отримання наказу відповідає: "Слухаюсь" і далі виконує його. Для того, щоб переконатися, чи правильно підлеглий зрозумів відданий наказ, командир (начальник) може зажадати від нього стисло передати зміст наказу. Підлеглий має право звернутися до командира (начальника) з проханням уточнити наказ.</a:t>
            </a:r>
          </a:p>
          <a:p>
            <a:endParaRPr lang="uk-UA" sz="2400" b="0" strike="noStrike" spc="-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CustomShape 1"/>
          <p:cNvSpPr/>
          <p:nvPr/>
        </p:nvSpPr>
        <p:spPr>
          <a:xfrm>
            <a:off x="2935433" y="-165420"/>
            <a:ext cx="10583280" cy="964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120000"/>
              </a:lnSpc>
            </a:pPr>
            <a:r>
              <a:rPr lang="uk-UA" sz="1800" b="0" strike="noStrike" spc="-1" dirty="0">
                <a:solidFill>
                  <a:srgbClr val="800000"/>
                </a:solidFill>
                <a:latin typeface="UAF Sans SemiBold"/>
                <a:ea typeface="UAF Sans SemiBold"/>
              </a:rPr>
              <a:t>Питання2. Порядок віддання і виконання наказів:</a:t>
            </a:r>
            <a:endParaRPr lang="uk-UA" sz="1800" b="0" strike="noStrike" spc="-1" dirty="0">
              <a:latin typeface="Arial"/>
            </a:endParaRPr>
          </a:p>
        </p:txBody>
      </p:sp>
      <p:sp>
        <p:nvSpPr>
          <p:cNvPr id="173" name="CustomShape 2"/>
          <p:cNvSpPr/>
          <p:nvPr/>
        </p:nvSpPr>
        <p:spPr>
          <a:xfrm>
            <a:off x="576000" y="1584000"/>
            <a:ext cx="7271280" cy="4247280"/>
          </a:xfrm>
          <a:prstGeom prst="rect">
            <a:avLst/>
          </a:prstGeom>
          <a:noFill/>
          <a:ln>
            <a:noFill/>
          </a:ln>
        </p:spPr>
        <p:style>
          <a:lnRef idx="0">
            <a:scrgbClr r="0" g="0" b="0"/>
          </a:lnRef>
          <a:fillRef idx="0">
            <a:scrgbClr r="0" g="0" b="0"/>
          </a:fillRef>
          <a:effectRef idx="0">
            <a:scrgbClr r="0" g="0" b="0"/>
          </a:effectRef>
          <a:fontRef idx="minor"/>
        </p:style>
      </p:sp>
      <p:sp>
        <p:nvSpPr>
          <p:cNvPr id="174" name="CustomShape 3"/>
          <p:cNvSpPr/>
          <p:nvPr/>
        </p:nvSpPr>
        <p:spPr>
          <a:xfrm>
            <a:off x="504720" y="864000"/>
            <a:ext cx="8783280" cy="592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uk-UA" sz="1800" b="0" strike="noStrike" spc="-1">
                <a:solidFill>
                  <a:srgbClr val="000000"/>
                </a:solidFill>
                <a:latin typeface="Arial"/>
                <a:ea typeface="DejaVu Sans"/>
              </a:rPr>
              <a:t>    </a:t>
            </a:r>
            <a:r>
              <a:rPr lang="uk-UA" sz="1600" b="0" strike="noStrike" spc="-1">
                <a:solidFill>
                  <a:srgbClr val="000000"/>
                </a:solidFill>
                <a:latin typeface="Arial"/>
                <a:ea typeface="DejaVu Sans"/>
              </a:rPr>
              <a:t>                    </a:t>
            </a:r>
            <a:endParaRPr lang="uk-UA" sz="1600" b="0" strike="noStrike" spc="-1">
              <a:latin typeface="Arial"/>
            </a:endParaRPr>
          </a:p>
          <a:p>
            <a:pPr>
              <a:lnSpc>
                <a:spcPct val="100000"/>
              </a:lnSpc>
              <a:spcAft>
                <a:spcPts val="1049"/>
              </a:spcAft>
            </a:pPr>
            <a:endParaRPr lang="uk-UA" sz="1600" b="0" strike="noStrike" spc="-1">
              <a:latin typeface="Arial"/>
            </a:endParaRPr>
          </a:p>
        </p:txBody>
      </p:sp>
      <p:sp>
        <p:nvSpPr>
          <p:cNvPr id="175" name="TextShape 4"/>
          <p:cNvSpPr txBox="1"/>
          <p:nvPr/>
        </p:nvSpPr>
        <p:spPr>
          <a:xfrm>
            <a:off x="504720" y="675127"/>
            <a:ext cx="11016000" cy="5507746"/>
          </a:xfrm>
          <a:prstGeom prst="rect">
            <a:avLst/>
          </a:prstGeom>
          <a:noFill/>
          <a:ln>
            <a:noFill/>
          </a:ln>
        </p:spPr>
        <p:txBody>
          <a:bodyPr lIns="90000" tIns="45000" rIns="90000" bIns="45000">
            <a:spAutoFit/>
          </a:bodyPr>
          <a:lstStyle/>
          <a:p>
            <a:pPr indent="452438" algn="just"/>
            <a:r>
              <a:rPr lang="uk-UA" sz="2200" b="0" strike="noStrike" spc="-1" dirty="0">
                <a:latin typeface="Times New Roman" panose="02020603050405020304" pitchFamily="18" charset="0"/>
                <a:cs typeface="Times New Roman" panose="02020603050405020304" pitchFamily="18" charset="0"/>
              </a:rPr>
              <a:t>Військовослужбовець зобов'язаний неухильно виконати відданий йому наказ у зазначений термін.</a:t>
            </a:r>
          </a:p>
          <a:p>
            <a:pPr indent="452438" algn="just"/>
            <a:r>
              <a:rPr lang="uk-UA" sz="2200" b="0" strike="noStrike" spc="-1" dirty="0">
                <a:latin typeface="Times New Roman" panose="02020603050405020304" pitchFamily="18" charset="0"/>
                <a:cs typeface="Times New Roman" panose="02020603050405020304" pitchFamily="18" charset="0"/>
              </a:rPr>
              <a:t>Про виконання або невиконання наказу військовослужбовець зобов'язаний доповісти командирові (начальникові), який віддав наказ, і своєму безпосередньому командирові (начальникові), а також вказати причини невиконання наказу або його несвоєчасного (неповного) виконання.</a:t>
            </a:r>
          </a:p>
          <a:p>
            <a:pPr indent="452438" algn="just"/>
            <a:r>
              <a:rPr lang="uk-UA" sz="2200" b="0" strike="noStrike" spc="-1" dirty="0">
                <a:latin typeface="Times New Roman" panose="02020603050405020304" pitchFamily="18" charset="0"/>
                <a:cs typeface="Times New Roman" panose="02020603050405020304" pitchFamily="18" charset="0"/>
              </a:rPr>
              <a:t>Якщо військовослужбовець розуміє, що він неспроможний виконати наказ своєчасно та у повному обсязі, він про це зобов'язаний доповісти вищезазначеним особам негайно.</a:t>
            </a:r>
          </a:p>
          <a:p>
            <a:pPr indent="452438" algn="just"/>
            <a:r>
              <a:rPr lang="uk-UA" sz="2200" b="0" strike="noStrike" spc="-1" dirty="0">
                <a:latin typeface="Times New Roman" panose="02020603050405020304" pitchFamily="18" charset="0"/>
                <a:cs typeface="Times New Roman" panose="02020603050405020304" pitchFamily="18" charset="0"/>
              </a:rPr>
              <a:t>У разі коли військовослужбовець, який виконує наказ, отримав від іншого командира (начальника), старшого за службовим становищем чи військовим званням, новий наказ, що стане перешкодою для виконання попереднього, він доповідає про це командирові (начальникові), який віддав наступний наказ, і після отримання його згоди припиняє виконання попереднього наказу.</a:t>
            </a:r>
          </a:p>
          <a:p>
            <a:pPr indent="452438" algn="just"/>
            <a:r>
              <a:rPr lang="uk-UA" sz="2200" b="0" strike="noStrike" spc="-1" dirty="0">
                <a:latin typeface="Times New Roman" panose="02020603050405020304" pitchFamily="18" charset="0"/>
                <a:cs typeface="Times New Roman" panose="02020603050405020304" pitchFamily="18" charset="0"/>
              </a:rPr>
              <a:t>Командир (начальник), який віддав наступний наказ, повідомляє про це командира (начальника), який віддав попередній наказ.</a:t>
            </a:r>
          </a:p>
          <a:p>
            <a:pPr algn="just"/>
            <a:endParaRPr lang="uk-UA" sz="2200" b="0" strike="noStrike" spc="-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 name="Picture 10"/>
          <p:cNvPicPr/>
          <p:nvPr/>
        </p:nvPicPr>
        <p:blipFill>
          <a:blip r:embed="rId2"/>
          <a:stretch/>
        </p:blipFill>
        <p:spPr>
          <a:xfrm>
            <a:off x="3331440" y="711180"/>
            <a:ext cx="5720760" cy="5116680"/>
          </a:xfrm>
          <a:prstGeom prst="rect">
            <a:avLst/>
          </a:prstGeom>
          <a:ln>
            <a:noFill/>
          </a:ln>
        </p:spPr>
      </p:pic>
      <p:sp>
        <p:nvSpPr>
          <p:cNvPr id="177" name="CustomShape 1"/>
          <p:cNvSpPr/>
          <p:nvPr/>
        </p:nvSpPr>
        <p:spPr>
          <a:xfrm>
            <a:off x="0" y="6033600"/>
            <a:ext cx="12190680" cy="819720"/>
          </a:xfrm>
          <a:prstGeom prst="rect">
            <a:avLst/>
          </a:prstGeom>
          <a:solidFill>
            <a:srgbClr val="800000"/>
          </a:solidFill>
          <a:ln>
            <a:noFill/>
          </a:ln>
        </p:spPr>
        <p:style>
          <a:lnRef idx="2">
            <a:schemeClr val="accent1">
              <a:shade val="15000"/>
            </a:schemeClr>
          </a:lnRef>
          <a:fillRef idx="1">
            <a:schemeClr val="accent1"/>
          </a:fillRef>
          <a:effectRef idx="0">
            <a:schemeClr val="accent1"/>
          </a:effectRef>
          <a:fontRef idx="minor"/>
        </p:style>
      </p:sp>
      <p:sp>
        <p:nvSpPr>
          <p:cNvPr id="178" name="CustomShape 2"/>
          <p:cNvSpPr/>
          <p:nvPr/>
        </p:nvSpPr>
        <p:spPr>
          <a:xfrm>
            <a:off x="0" y="5729760"/>
            <a:ext cx="12190680" cy="14274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uk-UA" sz="1400" b="0" strike="noStrike" spc="-1">
                <a:solidFill>
                  <a:srgbClr val="FFFFFF"/>
                </a:solidFill>
                <a:latin typeface="UAF Sans SemiBold"/>
                <a:ea typeface="UAF Sans SemiBold"/>
              </a:rPr>
              <a:t>Десантно-штурмові війська Збройних Сил України</a:t>
            </a:r>
            <a:endParaRPr lang="uk-UA" sz="1400" b="0" strike="noStrike" spc="-1">
              <a:latin typeface="Arial"/>
            </a:endParaRPr>
          </a:p>
        </p:txBody>
      </p:sp>
      <p:sp>
        <p:nvSpPr>
          <p:cNvPr id="179" name="CustomShape 3"/>
          <p:cNvSpPr/>
          <p:nvPr/>
        </p:nvSpPr>
        <p:spPr>
          <a:xfrm>
            <a:off x="297360" y="2124360"/>
            <a:ext cx="4213800" cy="1324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90000"/>
              </a:lnSpc>
            </a:pPr>
            <a:r>
              <a:rPr lang="uk-UA" sz="3200" b="0" strike="noStrike" spc="-1">
                <a:solidFill>
                  <a:srgbClr val="800000"/>
                </a:solidFill>
                <a:latin typeface="UAF Sans SemiBold"/>
                <a:ea typeface="UAF Sans SemiBold"/>
              </a:rPr>
              <a:t>Дякую за увагу!</a:t>
            </a:r>
            <a:endParaRPr lang="uk-UA" sz="3200" b="0" strike="noStrike" spc="-1">
              <a:latin typeface="Arial"/>
            </a:endParaRPr>
          </a:p>
        </p:txBody>
      </p:sp>
      <p:sp>
        <p:nvSpPr>
          <p:cNvPr id="180" name="CustomShape 4"/>
          <p:cNvSpPr/>
          <p:nvPr/>
        </p:nvSpPr>
        <p:spPr>
          <a:xfrm>
            <a:off x="7664400" y="2179800"/>
            <a:ext cx="4251240" cy="13240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90000"/>
              </a:lnSpc>
            </a:pPr>
            <a:r>
              <a:rPr lang="uk-UA" sz="3200" b="0" strike="noStrike" spc="-1">
                <a:solidFill>
                  <a:srgbClr val="800000"/>
                </a:solidFill>
                <a:latin typeface="UAF Sans SemiBold"/>
                <a:ea typeface="UAF Sans SemiBold"/>
              </a:rPr>
              <a:t>Слава Україні!</a:t>
            </a:r>
            <a:endParaRPr lang="uk-UA" sz="3200" b="0" strike="noStrike" spc="-1">
              <a:latin typeface="Arial"/>
            </a:endParaRPr>
          </a:p>
        </p:txBody>
      </p:sp>
      <p:sp>
        <p:nvSpPr>
          <p:cNvPr id="181" name="CustomShape 5"/>
          <p:cNvSpPr/>
          <p:nvPr/>
        </p:nvSpPr>
        <p:spPr>
          <a:xfrm>
            <a:off x="432000" y="144000"/>
            <a:ext cx="11519640" cy="583321"/>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uk-UA" sz="3200" b="0" strike="noStrike" spc="-1" dirty="0">
                <a:solidFill>
                  <a:srgbClr val="800000"/>
                </a:solidFill>
                <a:latin typeface="UAF Sans SemiBold"/>
                <a:ea typeface="UAF Sans SemiBold"/>
              </a:rPr>
              <a:t> </a:t>
            </a:r>
            <a:r>
              <a:rPr lang="uk-UA" sz="2200" b="0" strike="noStrike" spc="-1" dirty="0">
                <a:solidFill>
                  <a:srgbClr val="800000"/>
                </a:solidFill>
                <a:latin typeface="UAF Sans SemiBold"/>
                <a:ea typeface="UAF Sans SemiBold"/>
              </a:rPr>
              <a:t>199 Навчальний центр Десантно-Штурмових Військ Збройних Сил України</a:t>
            </a:r>
            <a:endParaRPr lang="uk-UA" sz="2200" b="0" strike="noStrike" spc="-1" dirty="0">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10321</TotalTime>
  <Words>984</Words>
  <Application>Microsoft Office PowerPoint</Application>
  <PresentationFormat>Широкий екран</PresentationFormat>
  <Paragraphs>82</Paragraphs>
  <Slides>10</Slides>
  <Notes>0</Notes>
  <HiddenSlides>0</HiddenSlides>
  <MMClips>0</MMClips>
  <ScaleCrop>false</ScaleCrop>
  <HeadingPairs>
    <vt:vector size="6" baseType="variant">
      <vt:variant>
        <vt:lpstr>Використані шрифти</vt:lpstr>
      </vt:variant>
      <vt:variant>
        <vt:i4>8</vt:i4>
      </vt:variant>
      <vt:variant>
        <vt:lpstr>Тема</vt:lpstr>
      </vt:variant>
      <vt:variant>
        <vt:i4>3</vt:i4>
      </vt:variant>
      <vt:variant>
        <vt:lpstr>Заголовки слайдів</vt:lpstr>
      </vt:variant>
      <vt:variant>
        <vt:i4>10</vt:i4>
      </vt:variant>
    </vt:vector>
  </HeadingPairs>
  <TitlesOfParts>
    <vt:vector size="21" baseType="lpstr">
      <vt:lpstr>Arial</vt:lpstr>
      <vt:lpstr>Calibri</vt:lpstr>
      <vt:lpstr>Symbol</vt:lpstr>
      <vt:lpstr>Times New Roman</vt:lpstr>
      <vt:lpstr>UAF Sans</vt:lpstr>
      <vt:lpstr>UAF Sans Medium</vt:lpstr>
      <vt:lpstr>UAF Sans SemiBold</vt:lpstr>
      <vt:lpstr>Wingdings</vt:lpstr>
      <vt:lpstr>Office Theme</vt:lpstr>
      <vt:lpstr>Office Theme</vt:lpstr>
      <vt:lpstr>Office Theme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Десантно-штурмові війська Збройних Сил України</dc:title>
  <dc:subject/>
  <dc:creator>Ruslan Klepets</dc:creator>
  <dc:description/>
  <cp:lastModifiedBy>ZVL</cp:lastModifiedBy>
  <cp:revision>497</cp:revision>
  <dcterms:created xsi:type="dcterms:W3CDTF">2023-06-29T12:34:37Z</dcterms:created>
  <dcterms:modified xsi:type="dcterms:W3CDTF">2025-07-24T13:31:40Z</dcterms:modified>
  <dc:language>uk-UA</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Широкий екран</vt:lpwstr>
  </property>
  <property fmtid="{D5CDD505-2E9C-101B-9397-08002B2CF9AE}" pid="9" name="ScaleCrop">
    <vt:bool>false</vt:bool>
  </property>
  <property fmtid="{D5CDD505-2E9C-101B-9397-08002B2CF9AE}" pid="10" name="ShareDoc">
    <vt:bool>false</vt:bool>
  </property>
  <property fmtid="{D5CDD505-2E9C-101B-9397-08002B2CF9AE}" pid="11" name="Slides">
    <vt:i4>28</vt:i4>
  </property>
</Properties>
</file>